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application/octet-stream"/>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3.jpg" ContentType="image/jpeg"/>
  <Override PartName="/ppt/media/image6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90" r:id="rId27"/>
    <p:sldId id="293" r:id="rId28"/>
    <p:sldId id="295" r:id="rId29"/>
    <p:sldId id="296" r:id="rId30"/>
    <p:sldId id="297" r:id="rId31"/>
    <p:sldId id="298" r:id="rId32"/>
    <p:sldId id="299" r:id="rId33"/>
    <p:sldId id="301" r:id="rId34"/>
    <p:sldId id="302" r:id="rId35"/>
    <p:sldId id="304" r:id="rId36"/>
    <p:sldId id="305" r:id="rId37"/>
    <p:sldId id="306" r:id="rId38"/>
    <p:sldId id="307" r:id="rId39"/>
    <p:sldId id="308" r:id="rId40"/>
    <p:sldId id="309" r:id="rId41"/>
    <p:sldId id="310" r:id="rId4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73" d="100"/>
          <a:sy n="73" d="100"/>
        </p:scale>
        <p:origin x="-127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2019/6/26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2019/6/26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2019/6/26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2019/6/26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2019/6/26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1.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1.xml"/><Relationship Id="rId5" Type="http://schemas.openxmlformats.org/officeDocument/2006/relationships/image" Target="../media/image49.jpg"/><Relationship Id="rId4" Type="http://schemas.openxmlformats.org/officeDocument/2006/relationships/image" Target="../media/image48.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1.xml"/><Relationship Id="rId4" Type="http://schemas.openxmlformats.org/officeDocument/2006/relationships/image" Target="../media/image59.jpg"/></Relationships>
</file>

<file path=ppt/slides/_rels/slide2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1.xml"/><Relationship Id="rId4" Type="http://schemas.openxmlformats.org/officeDocument/2006/relationships/image" Target="../media/image6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amita-oshiete.jp/qa/entry/014897.php"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www.afpbb.com/subcategory/Europe" TargetMode="External"/><Relationship Id="rId7" Type="http://schemas.openxmlformats.org/officeDocument/2006/relationships/hyperlink" Target="https://www.afpbb.com/search?fulltext=Rolph%20Payet&amp;category%5b%5d=AFPBB%3e&#35352;&#20107;&amp;category%5b%5d=&#12527;&#12540;&#12523;&#12489;&#12459;&#12483;&#12503;&amp;category%5b%5d=&#20116;&#36650;" TargetMode="External"/><Relationship Id="rId2" Type="http://schemas.openxmlformats.org/officeDocument/2006/relationships/hyperlink" Target="https://www.afpbb.com/subcategory/Swiss" TargetMode="External"/><Relationship Id="rId1" Type="http://schemas.openxmlformats.org/officeDocument/2006/relationships/slideLayout" Target="../slideLayouts/slideLayout10.xml"/><Relationship Id="rId6" Type="http://schemas.openxmlformats.org/officeDocument/2006/relationships/hyperlink" Target="https://www.afpbb.com/articles/-/3177408?cx_part=p1link" TargetMode="External"/><Relationship Id="rId5" Type="http://schemas.openxmlformats.org/officeDocument/2006/relationships/hyperlink" Target="https://www.afpbb.com/search?fulltext=Basel%20Convention&amp;category%5b%5d=AFPBB%3e&#35352;&#20107;&amp;category%5b%5d=&#12527;&#12540;&#12523;&#12489;&#12459;&#12483;&#12503;&amp;category%5b%5d=&#20116;&#36650;" TargetMode="External"/><Relationship Id="rId4" Type="http://schemas.openxmlformats.org/officeDocument/2006/relationships/hyperlink" Target="https://www.afpbb.com/search?fulltext=UNEP&amp;category%5b%5d=AFPBB%3e&#35352;&#20107;&amp;category%5b%5d=&#12527;&#12540;&#12523;&#12489;&#12459;&#12483;&#12503;&amp;category%5b%5d=&#20116;&#3665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meti.go.jp/meti_lib/report/H28FY/000116.pdf" TargetMode="External"/><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th1"/>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2" name="Group2"/>
          <p:cNvGrpSpPr/>
          <p:nvPr/>
        </p:nvGrpSpPr>
        <p:grpSpPr>
          <a:xfrm>
            <a:off x="-9144" y="2051304"/>
            <a:ext cx="9162288" cy="2691776"/>
            <a:chOff x="-9144" y="2051304"/>
            <a:chExt cx="9162288" cy="2691776"/>
          </a:xfrm>
        </p:grpSpPr>
        <p:pic>
          <p:nvPicPr>
            <p:cNvPr id="3" name="Image3"/>
            <p:cNvPicPr>
              <a:picLocks noChangeAspect="1"/>
            </p:cNvPicPr>
            <p:nvPr/>
          </p:nvPicPr>
          <p:blipFill>
            <a:blip r:embed="rId2"/>
            <a:stretch>
              <a:fillRect/>
            </a:stretch>
          </p:blipFill>
          <p:spPr>
            <a:xfrm>
              <a:off x="-9144" y="2636912"/>
              <a:ext cx="9144000" cy="2106168"/>
            </a:xfrm>
            <a:prstGeom prst="rect">
              <a:avLst/>
            </a:prstGeom>
            <a:noFill/>
          </p:spPr>
        </p:pic>
        <p:sp>
          <p:nvSpPr>
            <p:cNvPr id="4" name="Text Box4"/>
            <p:cNvSpPr txBox="1"/>
            <p:nvPr/>
          </p:nvSpPr>
          <p:spPr>
            <a:xfrm>
              <a:off x="-9144" y="2051304"/>
              <a:ext cx="9162288" cy="2034540"/>
            </a:xfrm>
            <a:prstGeom prst="rect">
              <a:avLst/>
            </a:prstGeom>
            <a:ln w="9144">
              <a:solidFill>
                <a:srgbClr val="4A7EBB"/>
              </a:solidFill>
            </a:ln>
          </p:spPr>
          <p:txBody>
            <a:bodyPr wrap="square" lIns="0" tIns="0" rIns="0" rtlCol="0">
              <a:spAutoFit/>
            </a:bodyPr>
            <a:lstStyle/>
            <a:p>
              <a:pPr algn="l">
                <a:lnSpc>
                  <a:spcPts val="5190"/>
                </a:lnSpc>
              </a:pPr>
              <a:endParaRPr dirty="0"/>
            </a:p>
            <a:p>
              <a:pPr marL="570890" algn="l" rtl="0">
                <a:lnSpc>
                  <a:spcPts val="5081"/>
                </a:lnSpc>
              </a:pPr>
              <a:r>
                <a:rPr lang="en-US" altLang="zh-CN" sz="4300" b="1" spc="-765" dirty="0">
                  <a:solidFill>
                    <a:srgbClr val="FFFFFF"/>
                  </a:solidFill>
                  <a:latin typeface="MS Gothic"/>
                  <a:ea typeface="MS Gothic"/>
                  <a:cs typeface="MS Gothic"/>
                </a:rPr>
                <a:t>プ</a:t>
              </a:r>
              <a:r>
                <a:rPr lang="en-US" altLang="zh-CN" sz="4300" b="1" spc="-1080" dirty="0">
                  <a:solidFill>
                    <a:srgbClr val="FFFFFF"/>
                  </a:solidFill>
                  <a:latin typeface="MS Gothic"/>
                  <a:ea typeface="MS Gothic"/>
                  <a:cs typeface="MS Gothic"/>
                </a:rPr>
                <a:t>ラ</a:t>
              </a:r>
              <a:r>
                <a:rPr lang="en-US" altLang="zh-CN" sz="4300" b="1" spc="-984" dirty="0">
                  <a:solidFill>
                    <a:srgbClr val="FFFFFF"/>
                  </a:solidFill>
                  <a:latin typeface="MS Gothic"/>
                  <a:ea typeface="MS Gothic"/>
                  <a:cs typeface="MS Gothic"/>
                </a:rPr>
                <a:t>ス</a:t>
              </a:r>
              <a:r>
                <a:rPr lang="en-US" altLang="zh-CN" sz="4300" b="1" spc="-1062" dirty="0">
                  <a:solidFill>
                    <a:srgbClr val="FFFFFF"/>
                  </a:solidFill>
                  <a:latin typeface="MS Gothic"/>
                  <a:ea typeface="MS Gothic"/>
                  <a:cs typeface="MS Gothic"/>
                </a:rPr>
                <a:t>チ</a:t>
              </a:r>
              <a:r>
                <a:rPr lang="en-US" altLang="zh-CN" sz="4300" b="1" spc="-1672" dirty="0">
                  <a:solidFill>
                    <a:srgbClr val="FFFFFF"/>
                  </a:solidFill>
                  <a:latin typeface="MS Gothic"/>
                  <a:ea typeface="MS Gothic"/>
                  <a:cs typeface="MS Gothic"/>
                </a:rPr>
                <a:t>ッ</a:t>
              </a:r>
              <a:r>
                <a:rPr lang="en-US" altLang="zh-CN" sz="4300" b="1" spc="-1007" dirty="0">
                  <a:solidFill>
                    <a:srgbClr val="FFFFFF"/>
                  </a:solidFill>
                  <a:latin typeface="MS Gothic"/>
                  <a:ea typeface="MS Gothic"/>
                  <a:cs typeface="MS Gothic"/>
                </a:rPr>
                <a:t>ク</a:t>
              </a:r>
              <a:r>
                <a:rPr lang="en-US" altLang="zh-CN" sz="4300" b="1" spc="-979" dirty="0">
                  <a:solidFill>
                    <a:srgbClr val="FFFFFF"/>
                  </a:solidFill>
                  <a:latin typeface="MS Gothic"/>
                  <a:ea typeface="MS Gothic"/>
                  <a:cs typeface="MS Gothic"/>
                </a:rPr>
                <a:t>を</a:t>
              </a:r>
              <a:r>
                <a:rPr lang="en-US" altLang="zh-CN" sz="4300" b="1" spc="-181" dirty="0">
                  <a:solidFill>
                    <a:srgbClr val="FFFFFF"/>
                  </a:solidFill>
                  <a:latin typeface="SimSun"/>
                  <a:ea typeface="SimSun"/>
                  <a:cs typeface="SimSun"/>
                </a:rPr>
                <a:t>取</a:t>
              </a:r>
              <a:r>
                <a:rPr lang="en-US" altLang="zh-CN" sz="4300" b="1" spc="-1564" dirty="0">
                  <a:solidFill>
                    <a:srgbClr val="FFFFFF"/>
                  </a:solidFill>
                  <a:latin typeface="MS Gothic"/>
                  <a:ea typeface="MS Gothic"/>
                  <a:cs typeface="MS Gothic"/>
                </a:rPr>
                <a:t>り</a:t>
              </a:r>
              <a:r>
                <a:rPr lang="en-US" altLang="zh-CN" sz="4300" b="1" spc="-181" dirty="0">
                  <a:solidFill>
                    <a:srgbClr val="FFFFFF"/>
                  </a:solidFill>
                  <a:latin typeface="SimSun"/>
                  <a:ea typeface="SimSun"/>
                  <a:cs typeface="SimSun"/>
                </a:rPr>
                <a:t>巻</a:t>
              </a:r>
              <a:r>
                <a:rPr lang="en-US" altLang="zh-CN" sz="4300" b="1" spc="-2077" dirty="0">
                  <a:solidFill>
                    <a:srgbClr val="FFFFFF"/>
                  </a:solidFill>
                  <a:latin typeface="MS Gothic"/>
                  <a:ea typeface="MS Gothic"/>
                  <a:cs typeface="MS Gothic"/>
                </a:rPr>
                <a:t>く</a:t>
              </a:r>
              <a:r>
                <a:rPr lang="en-US" altLang="zh-CN" sz="4300" b="1" spc="-180" dirty="0">
                  <a:solidFill>
                    <a:srgbClr val="FFFFFF"/>
                  </a:solidFill>
                  <a:latin typeface="SimSun"/>
                  <a:ea typeface="SimSun"/>
                  <a:cs typeface="SimSun"/>
                </a:rPr>
                <a:t>国</a:t>
              </a:r>
              <a:r>
                <a:rPr lang="en-US" altLang="zh-CN" sz="4300" b="1" spc="-181" dirty="0">
                  <a:solidFill>
                    <a:srgbClr val="FFFFFF"/>
                  </a:solidFill>
                  <a:latin typeface="SimSun"/>
                  <a:ea typeface="SimSun"/>
                  <a:cs typeface="SimSun"/>
                </a:rPr>
                <a:t>内外</a:t>
              </a:r>
              <a:r>
                <a:rPr lang="en-US" altLang="zh-CN" sz="4300" b="1" spc="-538" dirty="0">
                  <a:solidFill>
                    <a:srgbClr val="FFFFFF"/>
                  </a:solidFill>
                  <a:latin typeface="MS Gothic"/>
                  <a:ea typeface="MS Gothic"/>
                  <a:cs typeface="MS Gothic"/>
                </a:rPr>
                <a:t>の</a:t>
              </a:r>
              <a:r>
                <a:rPr lang="en-US" altLang="zh-CN" sz="4300" b="1" spc="-175" dirty="0">
                  <a:solidFill>
                    <a:srgbClr val="FFFFFF"/>
                  </a:solidFill>
                  <a:latin typeface="SimSun"/>
                  <a:ea typeface="SimSun"/>
                  <a:cs typeface="SimSun"/>
                </a:rPr>
                <a:t>状</a:t>
              </a:r>
              <a:r>
                <a:rPr lang="en-US" altLang="zh-CN" sz="4300" b="1" spc="-171" dirty="0">
                  <a:solidFill>
                    <a:srgbClr val="FFFFFF"/>
                  </a:solidFill>
                  <a:latin typeface="SimSun"/>
                  <a:ea typeface="SimSun"/>
                  <a:cs typeface="SimSun"/>
                </a:rPr>
                <a:t>況</a:t>
              </a:r>
              <a:endParaRPr lang="en-US" altLang="zh-CN" sz="4300" dirty="0">
                <a:latin typeface="SimSun"/>
                <a:ea typeface="SimSun"/>
                <a:cs typeface="SimSun"/>
              </a:endParaRPr>
            </a:p>
          </p:txBody>
        </p:sp>
      </p:grpSp>
      <p:sp>
        <p:nvSpPr>
          <p:cNvPr id="5" name="Text Box5"/>
          <p:cNvSpPr txBox="1"/>
          <p:nvPr/>
        </p:nvSpPr>
        <p:spPr>
          <a:xfrm>
            <a:off x="8162545" y="179832"/>
            <a:ext cx="789431" cy="295656"/>
          </a:xfrm>
          <a:prstGeom prst="rect">
            <a:avLst/>
          </a:prstGeom>
          <a:ln w="9144">
            <a:solidFill>
              <a:srgbClr val="000000"/>
            </a:solidFill>
          </a:ln>
        </p:spPr>
        <p:txBody>
          <a:bodyPr wrap="square" lIns="0" tIns="0" rIns="0" rtlCol="0">
            <a:spAutoFit/>
          </a:bodyPr>
          <a:lstStyle/>
          <a:p>
            <a:pPr algn="l">
              <a:lnSpc>
                <a:spcPts val="635"/>
              </a:lnSpc>
            </a:pPr>
            <a:endParaRPr/>
          </a:p>
          <a:p>
            <a:pPr marL="167640" algn="l" rtl="0">
              <a:lnSpc>
                <a:spcPts val="1200"/>
              </a:lnSpc>
            </a:pPr>
            <a:r>
              <a:rPr lang="en-US" altLang="zh-CN" sz="1200" spc="0" dirty="0">
                <a:solidFill>
                  <a:srgbClr val="000000"/>
                </a:solidFill>
                <a:latin typeface="MS Gothic"/>
                <a:ea typeface="MS Gothic"/>
                <a:cs typeface="MS Gothic"/>
              </a:rPr>
              <a:t>資料２</a:t>
            </a:r>
            <a:endParaRPr lang="en-US" altLang="zh-CN" sz="1200">
              <a:latin typeface="MS Gothic"/>
              <a:ea typeface="MS Gothic"/>
              <a:cs typeface="MS Gothic"/>
            </a:endParaRPr>
          </a:p>
        </p:txBody>
      </p:sp>
      <p:sp>
        <p:nvSpPr>
          <p:cNvPr id="6" name="Text Box6"/>
          <p:cNvSpPr txBox="1"/>
          <p:nvPr/>
        </p:nvSpPr>
        <p:spPr>
          <a:xfrm>
            <a:off x="3279013" y="4900831"/>
            <a:ext cx="2625624" cy="969273"/>
          </a:xfrm>
          <a:prstGeom prst="rect">
            <a:avLst/>
          </a:prstGeom>
        </p:spPr>
        <p:txBody>
          <a:bodyPr wrap="square" lIns="0" tIns="0" rIns="0" rtlCol="0">
            <a:spAutoFit/>
          </a:bodyPr>
          <a:lstStyle/>
          <a:p>
            <a:pPr algn="l">
              <a:lnSpc>
                <a:spcPts val="0"/>
              </a:lnSpc>
            </a:pPr>
            <a:endParaRPr/>
          </a:p>
          <a:p>
            <a:pPr marL="276225" indent="-276225" algn="l" rtl="0">
              <a:lnSpc>
                <a:spcPts val="3816"/>
              </a:lnSpc>
            </a:pPr>
            <a:r>
              <a:rPr lang="en-US" altLang="zh-CN" sz="3200" b="1" spc="-127" dirty="0">
                <a:solidFill>
                  <a:srgbClr val="7F7F7F"/>
                </a:solidFill>
                <a:latin typeface="SimSun"/>
                <a:ea typeface="SimSun"/>
                <a:cs typeface="SimSun"/>
              </a:rPr>
              <a:t>平</a:t>
            </a:r>
            <a:r>
              <a:rPr lang="en-US" altLang="zh-CN" sz="3200" b="1" spc="-129" dirty="0">
                <a:solidFill>
                  <a:srgbClr val="7F7F7F"/>
                </a:solidFill>
                <a:latin typeface="SimSun"/>
                <a:ea typeface="SimSun"/>
                <a:cs typeface="SimSun"/>
              </a:rPr>
              <a:t>成</a:t>
            </a:r>
            <a:r>
              <a:rPr lang="en-US" altLang="zh-CN" sz="3200" b="1" spc="391" dirty="0">
                <a:solidFill>
                  <a:srgbClr val="7F7F7F"/>
                </a:solidFill>
                <a:latin typeface="Arial"/>
                <a:ea typeface="Arial"/>
                <a:cs typeface="Arial"/>
              </a:rPr>
              <a:t>3</a:t>
            </a:r>
            <a:r>
              <a:rPr lang="en-US" altLang="zh-CN" sz="3200" b="1" spc="0" dirty="0">
                <a:solidFill>
                  <a:srgbClr val="7F7F7F"/>
                </a:solidFill>
                <a:latin typeface="Arial"/>
                <a:ea typeface="Arial"/>
                <a:cs typeface="Arial"/>
              </a:rPr>
              <a:t>0</a:t>
            </a:r>
            <a:r>
              <a:rPr lang="en-US" altLang="zh-CN" sz="3200" b="1" spc="-124" dirty="0">
                <a:solidFill>
                  <a:srgbClr val="7F7F7F"/>
                </a:solidFill>
                <a:latin typeface="SimSun"/>
                <a:ea typeface="SimSun"/>
                <a:cs typeface="SimSun"/>
              </a:rPr>
              <a:t>年</a:t>
            </a:r>
            <a:r>
              <a:rPr lang="en-US" altLang="zh-CN" sz="3200" b="1" spc="-127" dirty="0">
                <a:solidFill>
                  <a:srgbClr val="7F7F7F"/>
                </a:solidFill>
                <a:latin typeface="MS Gothic"/>
                <a:ea typeface="MS Gothic"/>
                <a:cs typeface="MS Gothic"/>
              </a:rPr>
              <a:t>８</a:t>
            </a:r>
            <a:r>
              <a:rPr lang="en-US" altLang="zh-CN" sz="3200" b="1" spc="-127" dirty="0">
                <a:solidFill>
                  <a:srgbClr val="7F7F7F"/>
                </a:solidFill>
                <a:latin typeface="SimSun"/>
                <a:ea typeface="SimSun"/>
                <a:cs typeface="SimSun"/>
              </a:rPr>
              <a:t>月</a:t>
            </a:r>
            <a:r>
              <a:rPr lang="en-US" altLang="zh-CN" sz="3200" b="1" dirty="0">
                <a:solidFill>
                  <a:srgbClr val="7F7F7F"/>
                </a:solidFill>
                <a:latin typeface="SimSun"/>
                <a:ea typeface="SimSun"/>
                <a:cs typeface="SimSun"/>
              </a:rPr>
              <a:t> </a:t>
            </a:r>
            <a:r>
              <a:rPr lang="en-US" altLang="zh-CN" sz="3200" b="1" spc="-129" dirty="0">
                <a:solidFill>
                  <a:srgbClr val="7F7F7F"/>
                </a:solidFill>
                <a:latin typeface="SimSun"/>
                <a:ea typeface="SimSun"/>
                <a:cs typeface="SimSun"/>
              </a:rPr>
              <a:t>環</a:t>
            </a:r>
            <a:r>
              <a:rPr lang="en-US" altLang="zh-CN" sz="3200" b="1" spc="1458" dirty="0">
                <a:solidFill>
                  <a:srgbClr val="7F7F7F"/>
                </a:solidFill>
                <a:latin typeface="SimSun"/>
                <a:ea typeface="SimSun"/>
                <a:cs typeface="SimSun"/>
              </a:rPr>
              <a:t> </a:t>
            </a:r>
            <a:r>
              <a:rPr lang="en-US" altLang="zh-CN" sz="3200" b="1" spc="-129" dirty="0">
                <a:solidFill>
                  <a:srgbClr val="7F7F7F"/>
                </a:solidFill>
                <a:latin typeface="SimSun"/>
                <a:ea typeface="SimSun"/>
                <a:cs typeface="SimSun"/>
              </a:rPr>
              <a:t>境</a:t>
            </a:r>
            <a:r>
              <a:rPr lang="en-US" altLang="zh-CN" sz="3200" b="1" spc="1472" dirty="0">
                <a:solidFill>
                  <a:srgbClr val="7F7F7F"/>
                </a:solidFill>
                <a:latin typeface="SimSun"/>
                <a:ea typeface="SimSun"/>
                <a:cs typeface="SimSun"/>
              </a:rPr>
              <a:t> </a:t>
            </a:r>
            <a:r>
              <a:rPr lang="en-US" altLang="zh-CN" sz="3200" b="1" spc="-129" dirty="0">
                <a:solidFill>
                  <a:srgbClr val="7F7F7F"/>
                </a:solidFill>
                <a:latin typeface="SimSun"/>
                <a:ea typeface="SimSun"/>
                <a:cs typeface="SimSun"/>
              </a:rPr>
              <a:t>省</a:t>
            </a:r>
            <a:endParaRPr lang="en-US" altLang="zh-CN" sz="3200">
              <a:latin typeface="SimSun"/>
              <a:ea typeface="SimSun"/>
              <a:cs typeface="SimSun"/>
            </a:endParaRPr>
          </a:p>
        </p:txBody>
      </p:sp>
      <p:pic>
        <p:nvPicPr>
          <p:cNvPr id="1026" name="Picture 2" descr="C:\Users\OWNER\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36341"/>
            <a:ext cx="5384800" cy="2076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ath179"/>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180" name="Group180"/>
          <p:cNvGrpSpPr/>
          <p:nvPr/>
        </p:nvGrpSpPr>
        <p:grpSpPr>
          <a:xfrm>
            <a:off x="0" y="0"/>
            <a:ext cx="9144000" cy="635508"/>
            <a:chOff x="0" y="0"/>
            <a:chExt cx="9144000" cy="635508"/>
          </a:xfrm>
        </p:grpSpPr>
        <p:pic>
          <p:nvPicPr>
            <p:cNvPr id="181" name="Image181"/>
            <p:cNvPicPr>
              <a:picLocks noChangeAspect="1"/>
            </p:cNvPicPr>
            <p:nvPr/>
          </p:nvPicPr>
          <p:blipFill>
            <a:blip r:embed="rId2"/>
            <a:stretch>
              <a:fillRect/>
            </a:stretch>
          </p:blipFill>
          <p:spPr>
            <a:xfrm>
              <a:off x="0" y="0"/>
              <a:ext cx="9144000" cy="498348"/>
            </a:xfrm>
            <a:prstGeom prst="rect">
              <a:avLst/>
            </a:prstGeom>
            <a:noFill/>
          </p:spPr>
        </p:pic>
        <p:pic>
          <p:nvPicPr>
            <p:cNvPr id="182" name="Image182"/>
            <p:cNvPicPr>
              <a:picLocks noChangeAspect="1"/>
            </p:cNvPicPr>
            <p:nvPr/>
          </p:nvPicPr>
          <p:blipFill>
            <a:blip r:embed="rId3"/>
            <a:stretch>
              <a:fillRect/>
            </a:stretch>
          </p:blipFill>
          <p:spPr>
            <a:xfrm>
              <a:off x="2305812" y="0"/>
              <a:ext cx="4526280" cy="635508"/>
            </a:xfrm>
            <a:prstGeom prst="rect">
              <a:avLst/>
            </a:prstGeom>
            <a:noFill/>
          </p:spPr>
        </p:pic>
      </p:grpSp>
      <p:sp>
        <p:nvSpPr>
          <p:cNvPr id="183" name="Text Box183"/>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2540762" algn="l" rtl="0">
              <a:lnSpc>
                <a:spcPts val="2837"/>
              </a:lnSpc>
            </a:pPr>
            <a:r>
              <a:rPr lang="en-US" altLang="zh-CN" sz="2400" b="1" spc="-100" dirty="0">
                <a:solidFill>
                  <a:srgbClr val="FFFFFF"/>
                </a:solidFill>
                <a:latin typeface="SimSun"/>
                <a:ea typeface="SimSun"/>
                <a:cs typeface="SimSun"/>
              </a:rPr>
              <a:t>資源循環</a:t>
            </a:r>
            <a:r>
              <a:rPr lang="en-US" altLang="zh-CN" sz="2400" b="1" spc="-539" dirty="0">
                <a:solidFill>
                  <a:srgbClr val="FFFFFF"/>
                </a:solidFill>
                <a:latin typeface="MS Gothic"/>
                <a:ea typeface="MS Gothic"/>
                <a:cs typeface="MS Gothic"/>
              </a:rPr>
              <a:t>に</a:t>
            </a:r>
            <a:r>
              <a:rPr lang="en-US" altLang="zh-CN" sz="2400" b="1" spc="-100" dirty="0">
                <a:solidFill>
                  <a:srgbClr val="FFFFFF"/>
                </a:solidFill>
                <a:latin typeface="SimSun"/>
                <a:ea typeface="SimSun"/>
                <a:cs typeface="SimSun"/>
              </a:rPr>
              <a:t>関</a:t>
            </a:r>
            <a:r>
              <a:rPr lang="en-US" altLang="zh-CN" sz="2400" b="1" spc="-460" dirty="0">
                <a:solidFill>
                  <a:srgbClr val="FFFFFF"/>
                </a:solidFill>
                <a:latin typeface="MS Gothic"/>
                <a:ea typeface="MS Gothic"/>
                <a:cs typeface="MS Gothic"/>
              </a:rPr>
              <a:t>す</a:t>
            </a:r>
            <a:r>
              <a:rPr lang="en-US" altLang="zh-CN" sz="2400" b="1" spc="-566" dirty="0">
                <a:solidFill>
                  <a:srgbClr val="FFFFFF"/>
                </a:solidFill>
                <a:latin typeface="MS Gothic"/>
                <a:ea typeface="MS Gothic"/>
                <a:cs typeface="MS Gothic"/>
              </a:rPr>
              <a:t>る</a:t>
            </a:r>
            <a:r>
              <a:rPr lang="en-US" altLang="zh-CN" sz="2400" b="1" spc="-95" dirty="0">
                <a:solidFill>
                  <a:srgbClr val="FFFFFF"/>
                </a:solidFill>
                <a:latin typeface="SimSun"/>
                <a:ea typeface="SimSun"/>
                <a:cs typeface="SimSun"/>
              </a:rPr>
              <a:t>企</a:t>
            </a:r>
            <a:r>
              <a:rPr lang="en-US" altLang="zh-CN" sz="2400" b="1" spc="-100" dirty="0">
                <a:solidFill>
                  <a:srgbClr val="FFFFFF"/>
                </a:solidFill>
                <a:latin typeface="SimSun"/>
                <a:ea typeface="SimSun"/>
                <a:cs typeface="SimSun"/>
              </a:rPr>
              <a:t>業</a:t>
            </a:r>
            <a:r>
              <a:rPr lang="en-US" altLang="zh-CN" sz="2400" b="1" spc="-311" dirty="0">
                <a:solidFill>
                  <a:srgbClr val="FFFFFF"/>
                </a:solidFill>
                <a:latin typeface="MS Gothic"/>
                <a:ea typeface="MS Gothic"/>
                <a:cs typeface="MS Gothic"/>
              </a:rPr>
              <a:t>の</a:t>
            </a:r>
            <a:r>
              <a:rPr lang="en-US" altLang="zh-CN" sz="2400" b="1" spc="-100" dirty="0">
                <a:solidFill>
                  <a:srgbClr val="FFFFFF"/>
                </a:solidFill>
                <a:latin typeface="SimSun"/>
                <a:ea typeface="SimSun"/>
                <a:cs typeface="SimSun"/>
              </a:rPr>
              <a:t>取</a:t>
            </a:r>
            <a:r>
              <a:rPr lang="en-US" altLang="zh-CN" sz="2400" b="1" spc="-98" dirty="0">
                <a:solidFill>
                  <a:srgbClr val="FFFFFF"/>
                </a:solidFill>
                <a:latin typeface="SimSun"/>
                <a:ea typeface="SimSun"/>
                <a:cs typeface="SimSun"/>
              </a:rPr>
              <a:t>組</a:t>
            </a:r>
            <a:r>
              <a:rPr lang="en-US" altLang="zh-CN" sz="2400" b="1" spc="-97" dirty="0">
                <a:solidFill>
                  <a:srgbClr val="FFFFFF"/>
                </a:solidFill>
                <a:latin typeface="Arial Unicode MS"/>
                <a:ea typeface="Arial Unicode MS"/>
                <a:cs typeface="Arial Unicode MS"/>
              </a:rPr>
              <a:t>①</a:t>
            </a:r>
            <a:endParaRPr lang="en-US" altLang="zh-CN" sz="2400">
              <a:latin typeface="Arial Unicode MS"/>
              <a:ea typeface="Arial Unicode MS"/>
              <a:cs typeface="Arial Unicode MS"/>
            </a:endParaRPr>
          </a:p>
        </p:txBody>
      </p:sp>
      <p:sp>
        <p:nvSpPr>
          <p:cNvPr id="184" name="Text Box184"/>
          <p:cNvSpPr txBox="1"/>
          <p:nvPr/>
        </p:nvSpPr>
        <p:spPr>
          <a:xfrm>
            <a:off x="179515" y="548640"/>
            <a:ext cx="8823135" cy="5944235"/>
          </a:xfrm>
          <a:prstGeom prst="rect">
            <a:avLst/>
          </a:prstGeom>
        </p:spPr>
        <p:txBody>
          <a:bodyPr wrap="square" lIns="0" tIns="0" rIns="0" rtlCol="0">
            <a:spAutoFit/>
          </a:bodyPr>
          <a:lstStyle/>
          <a:p>
            <a:pPr algn="l">
              <a:lnSpc>
                <a:spcPts val="0"/>
              </a:lnSpc>
            </a:pPr>
            <a:endParaRPr/>
          </a:p>
        </p:txBody>
      </p:sp>
      <p:graphicFrame>
        <p:nvGraphicFramePr>
          <p:cNvPr id="185" name="Table185"/>
          <p:cNvGraphicFramePr>
            <a:graphicFrameLocks noGrp="1"/>
          </p:cNvGraphicFramePr>
          <p:nvPr/>
        </p:nvGraphicFramePr>
        <p:xfrm>
          <a:off x="179515" y="548640"/>
          <a:ext cx="8785035" cy="5944235"/>
        </p:xfrm>
        <a:graphic>
          <a:graphicData uri="http://schemas.openxmlformats.org/drawingml/2006/table">
            <a:tbl>
              <a:tblPr>
                <a:tableStyleId>{2D5ABB26-0587-4C30-8999-92F81FD0307C}</a:tableStyleId>
              </a:tblPr>
              <a:tblGrid>
                <a:gridCol w="1152081"/>
                <a:gridCol w="7632954"/>
              </a:tblGrid>
              <a:tr h="345694">
                <a:tc>
                  <a:txBody>
                    <a:bodyPr/>
                    <a:lstStyle/>
                    <a:p>
                      <a:pPr algn="l">
                        <a:lnSpc>
                          <a:spcPts val="439"/>
                        </a:lnSpc>
                      </a:pPr>
                      <a:endParaRPr/>
                    </a:p>
                    <a:p>
                      <a:pPr marL="308470" algn="l" rtl="0">
                        <a:lnSpc>
                          <a:spcPts val="1660"/>
                        </a:lnSpc>
                      </a:pPr>
                      <a:r>
                        <a:rPr lang="en-US" altLang="zh-CN" sz="1400" b="1" spc="-54" dirty="0">
                          <a:solidFill>
                            <a:srgbClr val="FFFFFF"/>
                          </a:solidFill>
                          <a:latin typeface="SimSun"/>
                          <a:ea typeface="SimSun"/>
                          <a:cs typeface="SimSun"/>
                        </a:rPr>
                        <a:t>企</a:t>
                      </a:r>
                      <a:r>
                        <a:rPr lang="en-US" altLang="zh-CN" sz="1400" b="1" spc="-55" dirty="0">
                          <a:solidFill>
                            <a:srgbClr val="FFFFFF"/>
                          </a:solidFill>
                          <a:latin typeface="SimSun"/>
                          <a:ea typeface="SimSun"/>
                          <a:cs typeface="SimSun"/>
                        </a:rPr>
                        <a:t>業</a:t>
                      </a:r>
                      <a:r>
                        <a:rPr lang="en-US" altLang="zh-CN" sz="1400" b="1" spc="-54" dirty="0">
                          <a:solidFill>
                            <a:srgbClr val="FFFFFF"/>
                          </a:solidFill>
                          <a:latin typeface="SimSun"/>
                          <a:ea typeface="SimSun"/>
                          <a:cs typeface="SimSun"/>
                        </a:rPr>
                        <a:t>名</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439"/>
                        </a:lnSpc>
                      </a:pPr>
                      <a:endParaRPr/>
                    </a:p>
                    <a:p>
                      <a:pPr marL="3639439" algn="l" rtl="0">
                        <a:lnSpc>
                          <a:spcPts val="1660"/>
                        </a:lnSpc>
                      </a:pPr>
                      <a:r>
                        <a:rPr lang="en-US" altLang="zh-CN" sz="1400" b="1" spc="-54" dirty="0">
                          <a:solidFill>
                            <a:srgbClr val="FFFFFF"/>
                          </a:solidFill>
                          <a:latin typeface="SimSun"/>
                          <a:ea typeface="SimSun"/>
                          <a:cs typeface="SimSun"/>
                        </a:rPr>
                        <a:t>取</a:t>
                      </a:r>
                      <a:r>
                        <a:rPr lang="en-US" altLang="zh-CN" sz="1400" b="1" spc="-55" dirty="0">
                          <a:solidFill>
                            <a:srgbClr val="FFFFFF"/>
                          </a:solidFill>
                          <a:latin typeface="SimSun"/>
                          <a:ea typeface="SimSun"/>
                          <a:cs typeface="SimSun"/>
                        </a:rPr>
                        <a:t>組</a:t>
                      </a:r>
                      <a:endParaRPr lang="en-US" altLang="zh-CN" sz="140094">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r>
              <a:tr h="2038985">
                <a:tc>
                  <a:txBody>
                    <a:bodyPr/>
                    <a:lstStyle/>
                    <a:p>
                      <a:pPr algn="l">
                        <a:lnSpc>
                          <a:spcPts val="7106"/>
                        </a:lnSpc>
                      </a:pPr>
                      <a:endParaRPr/>
                    </a:p>
                    <a:p>
                      <a:pPr marL="91452" algn="l" rtl="0">
                        <a:lnSpc>
                          <a:spcPts val="1660"/>
                        </a:lnSpc>
                      </a:pPr>
                      <a:r>
                        <a:rPr lang="en-US" altLang="zh-CN" sz="1400" spc="-430" dirty="0">
                          <a:solidFill>
                            <a:srgbClr val="000000"/>
                          </a:solidFill>
                          <a:latin typeface="MS Gothic"/>
                          <a:ea typeface="MS Gothic"/>
                          <a:cs typeface="MS Gothic"/>
                        </a:rPr>
                        <a:t>コ</a:t>
                      </a:r>
                      <a:r>
                        <a:rPr lang="en-US" altLang="zh-CN" sz="1400" spc="-396" dirty="0">
                          <a:solidFill>
                            <a:srgbClr val="000000"/>
                          </a:solidFill>
                          <a:latin typeface="MS Gothic"/>
                          <a:ea typeface="MS Gothic"/>
                          <a:cs typeface="MS Gothic"/>
                        </a:rPr>
                        <a:t>カ</a:t>
                      </a:r>
                      <a:r>
                        <a:rPr lang="en-US" altLang="zh-CN" sz="1400" spc="-694" dirty="0">
                          <a:solidFill>
                            <a:srgbClr val="000000"/>
                          </a:solidFill>
                          <a:latin typeface="MS Gothic"/>
                          <a:ea typeface="MS Gothic"/>
                          <a:cs typeface="MS Gothic"/>
                        </a:rPr>
                        <a:t>・</a:t>
                      </a:r>
                      <a:r>
                        <a:rPr lang="en-US" altLang="zh-CN" sz="1400" spc="-425" dirty="0">
                          <a:solidFill>
                            <a:srgbClr val="000000"/>
                          </a:solidFill>
                          <a:latin typeface="MS Gothic"/>
                          <a:ea typeface="MS Gothic"/>
                          <a:cs typeface="MS Gothic"/>
                        </a:rPr>
                        <a:t>コ</a:t>
                      </a:r>
                      <a:r>
                        <a:rPr lang="en-US" altLang="zh-CN" sz="1400" spc="-255" dirty="0">
                          <a:solidFill>
                            <a:srgbClr val="000000"/>
                          </a:solidFill>
                          <a:latin typeface="MS Gothic"/>
                          <a:ea typeface="MS Gothic"/>
                          <a:cs typeface="MS Gothic"/>
                        </a:rPr>
                        <a:t>ー</a:t>
                      </a:r>
                      <a:r>
                        <a:rPr lang="en-US" altLang="zh-CN" sz="1400" spc="-430" dirty="0">
                          <a:solidFill>
                            <a:srgbClr val="000000"/>
                          </a:solidFill>
                          <a:latin typeface="MS Gothic"/>
                          <a:ea typeface="MS Gothic"/>
                          <a:cs typeface="MS Gothic"/>
                        </a:rPr>
                        <a:t>ラ</a:t>
                      </a:r>
                      <a:endParaRPr lang="en-US" altLang="zh-CN" sz="14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1226"/>
                        </a:lnSpc>
                      </a:pPr>
                      <a:endParaRPr/>
                    </a:p>
                    <a:p>
                      <a:pPr marL="378333" marR="192484" indent="-286512" algn="l" rtl="0">
                        <a:lnSpc>
                          <a:spcPts val="1670"/>
                        </a:lnSpc>
                      </a:pPr>
                      <a:r>
                        <a:rPr lang="en-US" altLang="zh-CN" sz="1400" spc="141" dirty="0">
                          <a:solidFill>
                            <a:srgbClr val="000000"/>
                          </a:solidFill>
                          <a:latin typeface="Wingdings"/>
                          <a:ea typeface="Wingdings"/>
                          <a:cs typeface="Wingdings"/>
                        </a:rPr>
                        <a:t></a:t>
                      </a:r>
                      <a:r>
                        <a:rPr lang="en-US" altLang="zh-CN" sz="1400" spc="-400" dirty="0">
                          <a:solidFill>
                            <a:srgbClr val="000000"/>
                          </a:solidFill>
                          <a:latin typeface="Wingdings"/>
                          <a:ea typeface="Wingdings"/>
                          <a:cs typeface="Wingdings"/>
                        </a:rPr>
                        <a:t> </a:t>
                      </a:r>
                      <a:r>
                        <a:rPr lang="en-US" altLang="zh-CN" sz="1400" spc="96" dirty="0">
                          <a:solidFill>
                            <a:srgbClr val="000000"/>
                          </a:solidFill>
                          <a:latin typeface="Arial"/>
                          <a:ea typeface="Arial"/>
                          <a:cs typeface="Arial"/>
                        </a:rPr>
                        <a:t>2018</a:t>
                      </a:r>
                      <a:r>
                        <a:rPr lang="en-US" altLang="zh-CN" sz="1400" spc="-86" dirty="0">
                          <a:solidFill>
                            <a:srgbClr val="000000"/>
                          </a:solidFill>
                          <a:latin typeface="SimSun"/>
                          <a:ea typeface="SimSun"/>
                          <a:cs typeface="SimSun"/>
                        </a:rPr>
                        <a:t>年</a:t>
                      </a:r>
                      <a:r>
                        <a:rPr lang="en-US" altLang="zh-CN" sz="1400" spc="93" dirty="0">
                          <a:solidFill>
                            <a:srgbClr val="000000"/>
                          </a:solidFill>
                          <a:latin typeface="Arial"/>
                          <a:ea typeface="Arial"/>
                          <a:cs typeface="Arial"/>
                        </a:rPr>
                        <a:t>1</a:t>
                      </a:r>
                      <a:r>
                        <a:rPr lang="en-US" altLang="zh-CN" sz="1400" spc="-85" dirty="0">
                          <a:solidFill>
                            <a:srgbClr val="000000"/>
                          </a:solidFill>
                          <a:latin typeface="SimSun"/>
                          <a:ea typeface="SimSun"/>
                          <a:cs typeface="SimSun"/>
                        </a:rPr>
                        <a:t>月</a:t>
                      </a:r>
                      <a:r>
                        <a:rPr lang="en-US" altLang="zh-CN" sz="1400" spc="-468" dirty="0">
                          <a:solidFill>
                            <a:srgbClr val="000000"/>
                          </a:solidFill>
                          <a:latin typeface="SimSun"/>
                          <a:ea typeface="SimSun"/>
                          <a:cs typeface="SimSun"/>
                        </a:rPr>
                        <a:t>、</a:t>
                      </a:r>
                      <a:r>
                        <a:rPr lang="en-US" altLang="zh-CN" sz="1400" spc="98" dirty="0">
                          <a:solidFill>
                            <a:srgbClr val="000000"/>
                          </a:solidFill>
                          <a:latin typeface="Arial"/>
                          <a:ea typeface="Arial"/>
                          <a:cs typeface="Arial"/>
                        </a:rPr>
                        <a:t>2030</a:t>
                      </a:r>
                      <a:r>
                        <a:rPr lang="en-US" altLang="zh-CN" sz="1400" spc="-90" dirty="0">
                          <a:solidFill>
                            <a:srgbClr val="000000"/>
                          </a:solidFill>
                          <a:latin typeface="SimSun"/>
                          <a:ea typeface="SimSun"/>
                          <a:cs typeface="SimSun"/>
                        </a:rPr>
                        <a:t>年</a:t>
                      </a:r>
                      <a:r>
                        <a:rPr lang="en-US" altLang="zh-CN" sz="1400" spc="-342" dirty="0">
                          <a:solidFill>
                            <a:srgbClr val="000000"/>
                          </a:solidFill>
                          <a:latin typeface="MS Gothic"/>
                          <a:ea typeface="MS Gothic"/>
                          <a:cs typeface="MS Gothic"/>
                        </a:rPr>
                        <a:t>ま</a:t>
                      </a:r>
                      <a:r>
                        <a:rPr lang="en-US" altLang="zh-CN" sz="1400" spc="-263" dirty="0">
                          <a:solidFill>
                            <a:srgbClr val="000000"/>
                          </a:solidFill>
                          <a:latin typeface="MS Gothic"/>
                          <a:ea typeface="MS Gothic"/>
                          <a:cs typeface="MS Gothic"/>
                        </a:rPr>
                        <a:t>で</a:t>
                      </a:r>
                      <a:r>
                        <a:rPr lang="en-US" altLang="zh-CN" sz="1400" spc="-307"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製</a:t>
                      </a:r>
                      <a:r>
                        <a:rPr lang="en-US" altLang="zh-CN" sz="1400" spc="8" dirty="0">
                          <a:solidFill>
                            <a:srgbClr val="000000"/>
                          </a:solidFill>
                          <a:latin typeface="SimSun"/>
                          <a:ea typeface="SimSun"/>
                          <a:cs typeface="SimSun"/>
                        </a:rPr>
                        <a:t>品</a:t>
                      </a:r>
                      <a:r>
                        <a:rPr lang="en-US" altLang="zh-CN" sz="1400" spc="-316"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使</a:t>
                      </a:r>
                      <a:r>
                        <a:rPr lang="en-US" altLang="zh-CN" sz="1400" spc="8" dirty="0">
                          <a:solidFill>
                            <a:srgbClr val="000000"/>
                          </a:solidFill>
                          <a:latin typeface="SimSun"/>
                          <a:ea typeface="SimSun"/>
                          <a:cs typeface="SimSun"/>
                        </a:rPr>
                        <a:t>用</a:t>
                      </a:r>
                      <a:r>
                        <a:rPr lang="en-US" altLang="zh-CN" sz="1400" spc="-217" dirty="0">
                          <a:solidFill>
                            <a:srgbClr val="000000"/>
                          </a:solidFill>
                          <a:latin typeface="MS Gothic"/>
                          <a:ea typeface="MS Gothic"/>
                          <a:cs typeface="MS Gothic"/>
                        </a:rPr>
                        <a:t>す</a:t>
                      </a:r>
                      <a:r>
                        <a:rPr lang="en-US" altLang="zh-CN" sz="1400" spc="-347" dirty="0">
                          <a:solidFill>
                            <a:srgbClr val="000000"/>
                          </a:solidFill>
                          <a:latin typeface="MS Gothic"/>
                          <a:ea typeface="MS Gothic"/>
                          <a:cs typeface="MS Gothic"/>
                        </a:rPr>
                        <a:t>る</a:t>
                      </a:r>
                      <a:r>
                        <a:rPr lang="en-US" altLang="zh-CN" sz="1400" spc="-210" dirty="0">
                          <a:solidFill>
                            <a:srgbClr val="000000"/>
                          </a:solidFill>
                          <a:latin typeface="MS Gothic"/>
                          <a:ea typeface="MS Gothic"/>
                          <a:cs typeface="MS Gothic"/>
                        </a:rPr>
                        <a:t>す</a:t>
                      </a:r>
                      <a:r>
                        <a:rPr lang="en-US" altLang="zh-CN" sz="1400" spc="-262" dirty="0">
                          <a:solidFill>
                            <a:srgbClr val="000000"/>
                          </a:solidFill>
                          <a:latin typeface="MS Gothic"/>
                          <a:ea typeface="MS Gothic"/>
                          <a:cs typeface="MS Gothic"/>
                        </a:rPr>
                        <a:t>べ</a:t>
                      </a:r>
                      <a:r>
                        <a:rPr lang="en-US" altLang="zh-CN" sz="1400" spc="-308" dirty="0">
                          <a:solidFill>
                            <a:srgbClr val="000000"/>
                          </a:solidFill>
                          <a:latin typeface="MS Gothic"/>
                          <a:ea typeface="MS Gothic"/>
                          <a:cs typeface="MS Gothic"/>
                        </a:rPr>
                        <a:t>て</a:t>
                      </a:r>
                      <a:r>
                        <a:rPr lang="en-US" altLang="zh-CN" sz="1400" spc="-260" dirty="0">
                          <a:solidFill>
                            <a:srgbClr val="000000"/>
                          </a:solidFill>
                          <a:latin typeface="MS Gothic"/>
                          <a:ea typeface="MS Gothic"/>
                          <a:cs typeface="MS Gothic"/>
                        </a:rPr>
                        <a:t>のボ</a:t>
                      </a:r>
                      <a:r>
                        <a:rPr lang="en-US" altLang="zh-CN" sz="1400" spc="-416" dirty="0">
                          <a:solidFill>
                            <a:srgbClr val="000000"/>
                          </a:solidFill>
                          <a:latin typeface="MS Gothic"/>
                          <a:ea typeface="MS Gothic"/>
                          <a:cs typeface="MS Gothic"/>
                        </a:rPr>
                        <a:t>ト</a:t>
                      </a:r>
                      <a:r>
                        <a:rPr lang="en-US" altLang="zh-CN" sz="1400" spc="-260" dirty="0">
                          <a:solidFill>
                            <a:srgbClr val="000000"/>
                          </a:solidFill>
                          <a:latin typeface="MS Gothic"/>
                          <a:ea typeface="MS Gothic"/>
                          <a:cs typeface="MS Gothic"/>
                        </a:rPr>
                        <a:t>ル</a:t>
                      </a:r>
                      <a:r>
                        <a:rPr lang="en-US" altLang="zh-CN" sz="1400" spc="-524" dirty="0">
                          <a:solidFill>
                            <a:srgbClr val="000000"/>
                          </a:solidFill>
                          <a:latin typeface="MS Gothic"/>
                          <a:ea typeface="MS Gothic"/>
                          <a:cs typeface="MS Gothic"/>
                        </a:rPr>
                        <a:t>と</a:t>
                      </a:r>
                      <a:r>
                        <a:rPr lang="en-US" altLang="zh-CN" sz="1400" spc="0" dirty="0">
                          <a:solidFill>
                            <a:srgbClr val="000000"/>
                          </a:solidFill>
                          <a:latin typeface="SimSun"/>
                          <a:ea typeface="SimSun"/>
                          <a:cs typeface="SimSun"/>
                        </a:rPr>
                        <a:t>缶</a:t>
                      </a:r>
                      <a:r>
                        <a:rPr lang="en-US" altLang="zh-CN" sz="1400" spc="-256" dirty="0">
                          <a:solidFill>
                            <a:srgbClr val="000000"/>
                          </a:solidFill>
                          <a:latin typeface="MS Gothic"/>
                          <a:ea typeface="MS Gothic"/>
                          <a:cs typeface="MS Gothic"/>
                        </a:rPr>
                        <a:t>の</a:t>
                      </a:r>
                      <a:r>
                        <a:rPr lang="en-US" altLang="zh-CN" sz="1400" spc="-8" dirty="0">
                          <a:solidFill>
                            <a:srgbClr val="000000"/>
                          </a:solidFill>
                          <a:latin typeface="SimSun"/>
                          <a:ea typeface="SimSun"/>
                          <a:cs typeface="SimSun"/>
                        </a:rPr>
                        <a:t>回</a:t>
                      </a:r>
                      <a:r>
                        <a:rPr lang="en-US" altLang="zh-CN" sz="1400" spc="0" dirty="0">
                          <a:solidFill>
                            <a:srgbClr val="000000"/>
                          </a:solidFill>
                          <a:latin typeface="SimSun"/>
                          <a:ea typeface="SimSun"/>
                          <a:cs typeface="SimSun"/>
                        </a:rPr>
                        <a:t>収</a:t>
                      </a:r>
                      <a:r>
                        <a:rPr lang="en-US" altLang="zh-CN" sz="1400" spc="0" dirty="0">
                          <a:solidFill>
                            <a:srgbClr val="000000"/>
                          </a:solidFill>
                          <a:latin typeface="MS Gothic"/>
                          <a:ea typeface="MS Gothic"/>
                          <a:cs typeface="MS Gothic"/>
                        </a:rPr>
                        <a:t>･</a:t>
                      </a:r>
                      <a:r>
                        <a:rPr lang="en-US" altLang="zh-CN" sz="1400" spc="-577" dirty="0">
                          <a:solidFill>
                            <a:srgbClr val="000000"/>
                          </a:solidFill>
                          <a:latin typeface="MS Gothic"/>
                          <a:ea typeface="MS Gothic"/>
                          <a:cs typeface="MS Gothic"/>
                        </a:rPr>
                        <a:t>リ</a:t>
                      </a:r>
                      <a:r>
                        <a:rPr lang="en-US" altLang="zh-CN" sz="1400" spc="-256" dirty="0">
                          <a:solidFill>
                            <a:srgbClr val="000000"/>
                          </a:solidFill>
                          <a:latin typeface="MS Gothic"/>
                          <a:ea typeface="MS Gothic"/>
                          <a:cs typeface="MS Gothic"/>
                        </a:rPr>
                        <a:t>サ</a:t>
                      </a:r>
                      <a:r>
                        <a:rPr lang="en-US" altLang="zh-CN" sz="1400" spc="-392" dirty="0">
                          <a:solidFill>
                            <a:srgbClr val="000000"/>
                          </a:solidFill>
                          <a:latin typeface="MS Gothic"/>
                          <a:ea typeface="MS Gothic"/>
                          <a:cs typeface="MS Gothic"/>
                        </a:rPr>
                        <a:t>イ</a:t>
                      </a:r>
                      <a:r>
                        <a:rPr lang="en-US" altLang="zh-CN" sz="1400" spc="-440" dirty="0">
                          <a:solidFill>
                            <a:srgbClr val="000000"/>
                          </a:solidFill>
                          <a:latin typeface="MS Gothic"/>
                          <a:ea typeface="MS Gothic"/>
                          <a:cs typeface="MS Gothic"/>
                        </a:rPr>
                        <a:t>ク</a:t>
                      </a:r>
                      <a:r>
                        <a:rPr lang="en-US" altLang="zh-CN" sz="1400" spc="-259" dirty="0">
                          <a:solidFill>
                            <a:srgbClr val="000000"/>
                          </a:solidFill>
                          <a:latin typeface="MS Gothic"/>
                          <a:ea typeface="MS Gothic"/>
                          <a:cs typeface="MS Gothic"/>
                        </a:rPr>
                        <a:t>ル</a:t>
                      </a:r>
                      <a:r>
                        <a:rPr lang="en-US" altLang="zh-CN" sz="1400" spc="-342" dirty="0">
                          <a:solidFill>
                            <a:srgbClr val="000000"/>
                          </a:solidFill>
                          <a:latin typeface="MS Gothic"/>
                          <a:ea typeface="MS Gothic"/>
                          <a:cs typeface="MS Gothic"/>
                        </a:rPr>
                        <a:t>を</a:t>
                      </a:r>
                      <a:r>
                        <a:rPr lang="en-US" altLang="zh-CN" sz="1400" spc="-10" dirty="0">
                          <a:solidFill>
                            <a:srgbClr val="000000"/>
                          </a:solidFill>
                          <a:latin typeface="SimSun"/>
                          <a:ea typeface="SimSun"/>
                          <a:cs typeface="SimSun"/>
                        </a:rPr>
                        <a:t>推</a:t>
                      </a:r>
                      <a:r>
                        <a:rPr lang="en-US" altLang="zh-CN" sz="1400" spc="0" dirty="0">
                          <a:solidFill>
                            <a:srgbClr val="000000"/>
                          </a:solidFill>
                          <a:latin typeface="SimSun"/>
                          <a:ea typeface="SimSun"/>
                          <a:cs typeface="SimSun"/>
                        </a:rPr>
                        <a:t>進</a:t>
                      </a:r>
                      <a:r>
                        <a:rPr lang="en-US" altLang="zh-CN" sz="1400" spc="-205" dirty="0">
                          <a:solidFill>
                            <a:srgbClr val="000000"/>
                          </a:solidFill>
                          <a:latin typeface="MS Gothic"/>
                          <a:ea typeface="MS Gothic"/>
                          <a:cs typeface="MS Gothic"/>
                        </a:rPr>
                        <a:t>す</a:t>
                      </a:r>
                      <a:r>
                        <a:rPr lang="en-US" altLang="zh-CN" sz="1400" spc="-335" dirty="0">
                          <a:solidFill>
                            <a:srgbClr val="000000"/>
                          </a:solidFill>
                          <a:latin typeface="MS Gothic"/>
                          <a:ea typeface="MS Gothic"/>
                          <a:cs typeface="MS Gothic"/>
                        </a:rPr>
                        <a:t>る</a:t>
                      </a:r>
                      <a:r>
                        <a:rPr lang="en-US" altLang="zh-CN" sz="1400" spc="-331" dirty="0">
                          <a:solidFill>
                            <a:srgbClr val="000000"/>
                          </a:solidFill>
                          <a:latin typeface="MS Gothic"/>
                          <a:ea typeface="MS Gothic"/>
                          <a:cs typeface="MS Gothic"/>
                        </a:rPr>
                        <a:t>グ</a:t>
                      </a:r>
                      <a:r>
                        <a:rPr lang="en-US" altLang="zh-CN" sz="1400" spc="-392" dirty="0">
                          <a:solidFill>
                            <a:srgbClr val="000000"/>
                          </a:solidFill>
                          <a:latin typeface="MS Gothic"/>
                          <a:ea typeface="MS Gothic"/>
                          <a:cs typeface="MS Gothic"/>
                        </a:rPr>
                        <a:t>ロ</a:t>
                      </a:r>
                      <a:r>
                        <a:rPr lang="en-US" altLang="zh-CN" sz="1400" spc="-260" dirty="0">
                          <a:solidFill>
                            <a:srgbClr val="000000"/>
                          </a:solidFill>
                          <a:latin typeface="MS Gothic"/>
                          <a:ea typeface="MS Gothic"/>
                          <a:cs typeface="MS Gothic"/>
                        </a:rPr>
                        <a:t>ー</a:t>
                      </a:r>
                      <a:r>
                        <a:rPr lang="en-US" altLang="zh-CN" sz="1400" spc="-210" dirty="0">
                          <a:solidFill>
                            <a:srgbClr val="000000"/>
                          </a:solidFill>
                          <a:latin typeface="MS Gothic"/>
                          <a:ea typeface="MS Gothic"/>
                          <a:cs typeface="MS Gothic"/>
                        </a:rPr>
                        <a:t>バ</a:t>
                      </a:r>
                      <a:r>
                        <a:rPr lang="en-US" altLang="zh-CN" sz="1400" dirty="0">
                          <a:solidFill>
                            <a:srgbClr val="000000"/>
                          </a:solidFill>
                          <a:latin typeface="MS Gothic"/>
                          <a:ea typeface="MS Gothic"/>
                          <a:cs typeface="MS Gothic"/>
                        </a:rPr>
                        <a:t> </a:t>
                      </a:r>
                      <a:r>
                        <a:rPr lang="en-US" altLang="zh-CN" sz="1400" spc="-254" dirty="0">
                          <a:solidFill>
                            <a:srgbClr val="000000"/>
                          </a:solidFill>
                          <a:latin typeface="MS Gothic"/>
                          <a:ea typeface="MS Gothic"/>
                          <a:cs typeface="MS Gothic"/>
                        </a:rPr>
                        <a:t>ル</a:t>
                      </a:r>
                      <a:r>
                        <a:rPr lang="en-US" altLang="zh-CN" sz="1400" spc="9" dirty="0">
                          <a:solidFill>
                            <a:srgbClr val="000000"/>
                          </a:solidFill>
                          <a:latin typeface="SimSun"/>
                          <a:ea typeface="SimSun"/>
                          <a:cs typeface="SimSun"/>
                        </a:rPr>
                        <a:t>目</a:t>
                      </a:r>
                      <a:r>
                        <a:rPr lang="en-US" altLang="zh-CN" sz="1400" spc="0" dirty="0">
                          <a:solidFill>
                            <a:srgbClr val="000000"/>
                          </a:solidFill>
                          <a:latin typeface="SimSun"/>
                          <a:ea typeface="SimSun"/>
                          <a:cs typeface="SimSun"/>
                        </a:rPr>
                        <a:t>標</a:t>
                      </a:r>
                      <a:r>
                        <a:rPr lang="en-US" altLang="zh-CN" sz="1400" spc="-348"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設</a:t>
                      </a:r>
                      <a:r>
                        <a:rPr lang="en-US" altLang="zh-CN" sz="1400" spc="8" dirty="0">
                          <a:solidFill>
                            <a:srgbClr val="000000"/>
                          </a:solidFill>
                          <a:latin typeface="SimSun"/>
                          <a:ea typeface="SimSun"/>
                          <a:cs typeface="SimSun"/>
                        </a:rPr>
                        <a:t>定</a:t>
                      </a:r>
                      <a:r>
                        <a:rPr lang="en-US" altLang="zh-CN" sz="1400" spc="-476" dirty="0">
                          <a:solidFill>
                            <a:srgbClr val="000000"/>
                          </a:solidFill>
                          <a:latin typeface="SimSun"/>
                          <a:ea typeface="SimSun"/>
                          <a:cs typeface="SimSun"/>
                        </a:rPr>
                        <a:t>。</a:t>
                      </a:r>
                      <a:endParaRPr lang="en-US" altLang="zh-CN" sz="1400">
                        <a:latin typeface="SimSun"/>
                        <a:ea typeface="SimSun"/>
                        <a:cs typeface="SimSun"/>
                      </a:endParaRPr>
                    </a:p>
                    <a:p>
                      <a:pPr marL="361569" marR="197276" indent="-269748" algn="l" rtl="0">
                        <a:lnSpc>
                          <a:spcPts val="1680"/>
                        </a:lnSpc>
                      </a:pPr>
                      <a:r>
                        <a:rPr lang="en-US" altLang="zh-CN" sz="1400" spc="141" dirty="0">
                          <a:solidFill>
                            <a:srgbClr val="000000"/>
                          </a:solidFill>
                          <a:latin typeface="Wingdings"/>
                          <a:ea typeface="Wingdings"/>
                          <a:cs typeface="Wingdings"/>
                        </a:rPr>
                        <a:t></a:t>
                      </a:r>
                      <a:r>
                        <a:rPr lang="en-US" altLang="zh-CN" sz="1400" spc="-532" dirty="0">
                          <a:solidFill>
                            <a:srgbClr val="000000"/>
                          </a:solidFill>
                          <a:latin typeface="Wingdings"/>
                          <a:ea typeface="Wingdings"/>
                          <a:cs typeface="Wingdings"/>
                        </a:rPr>
                        <a:t> </a:t>
                      </a:r>
                      <a:r>
                        <a:rPr lang="en-US" altLang="zh-CN" sz="1400" spc="0" dirty="0">
                          <a:solidFill>
                            <a:srgbClr val="000000"/>
                          </a:solidFill>
                          <a:latin typeface="SimSun"/>
                          <a:ea typeface="SimSun"/>
                          <a:cs typeface="SimSun"/>
                        </a:rPr>
                        <a:t>同</a:t>
                      </a:r>
                      <a:r>
                        <a:rPr lang="en-US" altLang="zh-CN" sz="1400" spc="8" dirty="0">
                          <a:solidFill>
                            <a:srgbClr val="000000"/>
                          </a:solidFill>
                          <a:latin typeface="SimSun"/>
                          <a:ea typeface="SimSun"/>
                          <a:cs typeface="SimSun"/>
                        </a:rPr>
                        <a:t>月</a:t>
                      </a:r>
                      <a:r>
                        <a:rPr lang="en-US" altLang="zh-CN" sz="1400" spc="-476" dirty="0">
                          <a:solidFill>
                            <a:srgbClr val="000000"/>
                          </a:solidFill>
                          <a:latin typeface="SimSun"/>
                          <a:ea typeface="SimSun"/>
                          <a:cs typeface="SimSun"/>
                        </a:rPr>
                        <a:t>、</a:t>
                      </a:r>
                      <a:r>
                        <a:rPr lang="en-US" altLang="zh-CN" sz="1400" spc="0" dirty="0">
                          <a:solidFill>
                            <a:srgbClr val="000000"/>
                          </a:solidFill>
                          <a:latin typeface="SimSun"/>
                          <a:ea typeface="SimSun"/>
                          <a:cs typeface="SimSun"/>
                        </a:rPr>
                        <a:t>日</a:t>
                      </a:r>
                      <a:r>
                        <a:rPr lang="en-US" altLang="zh-CN" sz="1400" spc="8" dirty="0">
                          <a:solidFill>
                            <a:srgbClr val="000000"/>
                          </a:solidFill>
                          <a:latin typeface="SimSun"/>
                          <a:ea typeface="SimSun"/>
                          <a:cs typeface="SimSun"/>
                        </a:rPr>
                        <a:t>本</a:t>
                      </a:r>
                      <a:r>
                        <a:rPr lang="en-US" altLang="zh-CN" sz="1400" spc="-438" dirty="0">
                          <a:solidFill>
                            <a:srgbClr val="000000"/>
                          </a:solidFill>
                          <a:latin typeface="MS Gothic"/>
                          <a:ea typeface="MS Gothic"/>
                          <a:cs typeface="MS Gothic"/>
                        </a:rPr>
                        <a:t>コ</a:t>
                      </a:r>
                      <a:r>
                        <a:rPr lang="en-US" altLang="zh-CN" sz="1400" spc="-400" dirty="0">
                          <a:solidFill>
                            <a:srgbClr val="000000"/>
                          </a:solidFill>
                          <a:latin typeface="MS Gothic"/>
                          <a:ea typeface="MS Gothic"/>
                          <a:cs typeface="MS Gothic"/>
                        </a:rPr>
                        <a:t>カ</a:t>
                      </a:r>
                      <a:r>
                        <a:rPr lang="en-US" altLang="zh-CN" sz="1400" spc="-698" dirty="0">
                          <a:solidFill>
                            <a:srgbClr val="000000"/>
                          </a:solidFill>
                          <a:latin typeface="MS Gothic"/>
                          <a:ea typeface="MS Gothic"/>
                          <a:cs typeface="MS Gothic"/>
                        </a:rPr>
                        <a:t>・</a:t>
                      </a:r>
                      <a:r>
                        <a:rPr lang="en-US" altLang="zh-CN" sz="1400" spc="-435" dirty="0">
                          <a:solidFill>
                            <a:srgbClr val="000000"/>
                          </a:solidFill>
                          <a:latin typeface="MS Gothic"/>
                          <a:ea typeface="MS Gothic"/>
                          <a:cs typeface="MS Gothic"/>
                        </a:rPr>
                        <a:t>コ</a:t>
                      </a:r>
                      <a:r>
                        <a:rPr lang="en-US" altLang="zh-CN" sz="1400" spc="-260" dirty="0">
                          <a:solidFill>
                            <a:srgbClr val="000000"/>
                          </a:solidFill>
                          <a:latin typeface="MS Gothic"/>
                          <a:ea typeface="MS Gothic"/>
                          <a:cs typeface="MS Gothic"/>
                        </a:rPr>
                        <a:t>ー</a:t>
                      </a:r>
                      <a:r>
                        <a:rPr lang="en-US" altLang="zh-CN" sz="1400" spc="-440" dirty="0">
                          <a:solidFill>
                            <a:srgbClr val="000000"/>
                          </a:solidFill>
                          <a:latin typeface="MS Gothic"/>
                          <a:ea typeface="MS Gothic"/>
                          <a:cs typeface="MS Gothic"/>
                        </a:rPr>
                        <a:t>ラ</a:t>
                      </a:r>
                      <a:r>
                        <a:rPr lang="en-US" altLang="zh-CN" sz="1400" spc="-344" dirty="0">
                          <a:solidFill>
                            <a:srgbClr val="000000"/>
                          </a:solidFill>
                          <a:latin typeface="MS Gothic"/>
                          <a:ea typeface="MS Gothic"/>
                          <a:cs typeface="MS Gothic"/>
                        </a:rPr>
                        <a:t>も</a:t>
                      </a:r>
                      <a:r>
                        <a:rPr lang="en-US" altLang="zh-CN" sz="1400" spc="-440" dirty="0">
                          <a:solidFill>
                            <a:srgbClr val="000000"/>
                          </a:solidFill>
                          <a:latin typeface="MS Gothic"/>
                          <a:ea typeface="MS Gothic"/>
                          <a:cs typeface="MS Gothic"/>
                        </a:rPr>
                        <a:t>こ</a:t>
                      </a:r>
                      <a:r>
                        <a:rPr lang="en-US" altLang="zh-CN" sz="1400" spc="-260" dirty="0">
                          <a:solidFill>
                            <a:srgbClr val="000000"/>
                          </a:solidFill>
                          <a:latin typeface="MS Gothic"/>
                          <a:ea typeface="MS Gothic"/>
                          <a:cs typeface="MS Gothic"/>
                        </a:rPr>
                        <a:t>の</a:t>
                      </a:r>
                      <a:r>
                        <a:rPr lang="en-US" altLang="zh-CN" sz="1400" spc="-319" dirty="0">
                          <a:solidFill>
                            <a:srgbClr val="000000"/>
                          </a:solidFill>
                          <a:latin typeface="MS Gothic"/>
                          <a:ea typeface="MS Gothic"/>
                          <a:cs typeface="MS Gothic"/>
                        </a:rPr>
                        <a:t>グ</a:t>
                      </a:r>
                      <a:r>
                        <a:rPr lang="en-US" altLang="zh-CN" sz="1400" spc="-393" dirty="0">
                          <a:solidFill>
                            <a:srgbClr val="000000"/>
                          </a:solidFill>
                          <a:latin typeface="MS Gothic"/>
                          <a:ea typeface="MS Gothic"/>
                          <a:cs typeface="MS Gothic"/>
                        </a:rPr>
                        <a:t>ロ</a:t>
                      </a:r>
                      <a:r>
                        <a:rPr lang="en-US" altLang="zh-CN" sz="1400" spc="-260" dirty="0">
                          <a:solidFill>
                            <a:srgbClr val="000000"/>
                          </a:solidFill>
                          <a:latin typeface="MS Gothic"/>
                          <a:ea typeface="MS Gothic"/>
                          <a:cs typeface="MS Gothic"/>
                        </a:rPr>
                        <a:t>ー</a:t>
                      </a:r>
                      <a:r>
                        <a:rPr lang="en-US" altLang="zh-CN" sz="1400" spc="-209" dirty="0">
                          <a:solidFill>
                            <a:srgbClr val="000000"/>
                          </a:solidFill>
                          <a:latin typeface="MS Gothic"/>
                          <a:ea typeface="MS Gothic"/>
                          <a:cs typeface="MS Gothic"/>
                        </a:rPr>
                        <a:t>バ</a:t>
                      </a:r>
                      <a:r>
                        <a:rPr lang="en-US" altLang="zh-CN" sz="1400" spc="-263" dirty="0">
                          <a:solidFill>
                            <a:srgbClr val="000000"/>
                          </a:solidFill>
                          <a:latin typeface="MS Gothic"/>
                          <a:ea typeface="MS Gothic"/>
                          <a:cs typeface="MS Gothic"/>
                        </a:rPr>
                        <a:t>ル</a:t>
                      </a:r>
                      <a:r>
                        <a:rPr lang="en-US" altLang="zh-CN" sz="1400" spc="0" dirty="0">
                          <a:solidFill>
                            <a:srgbClr val="000000"/>
                          </a:solidFill>
                          <a:latin typeface="SimSun"/>
                          <a:ea typeface="SimSun"/>
                          <a:cs typeface="SimSun"/>
                        </a:rPr>
                        <a:t>目標</a:t>
                      </a:r>
                      <a:r>
                        <a:rPr lang="en-US" altLang="zh-CN" sz="1400" spc="-303" dirty="0">
                          <a:solidFill>
                            <a:srgbClr val="000000"/>
                          </a:solidFill>
                          <a:latin typeface="MS Gothic"/>
                          <a:ea typeface="MS Gothic"/>
                          <a:cs typeface="MS Gothic"/>
                        </a:rPr>
                        <a:t>に</a:t>
                      </a:r>
                      <a:r>
                        <a:rPr lang="en-US" altLang="zh-CN" sz="1400" spc="-6" dirty="0">
                          <a:solidFill>
                            <a:srgbClr val="000000"/>
                          </a:solidFill>
                          <a:latin typeface="SimSun"/>
                          <a:ea typeface="SimSun"/>
                          <a:cs typeface="SimSun"/>
                        </a:rPr>
                        <a:t>基</a:t>
                      </a:r>
                      <a:r>
                        <a:rPr lang="en-US" altLang="zh-CN" sz="1400" spc="-259" dirty="0">
                          <a:solidFill>
                            <a:srgbClr val="000000"/>
                          </a:solidFill>
                          <a:latin typeface="MS Gothic"/>
                          <a:ea typeface="MS Gothic"/>
                          <a:cs typeface="MS Gothic"/>
                        </a:rPr>
                        <a:t>づ</a:t>
                      </a:r>
                      <a:r>
                        <a:rPr lang="en-US" altLang="zh-CN" sz="1400" spc="-260" dirty="0">
                          <a:solidFill>
                            <a:srgbClr val="000000"/>
                          </a:solidFill>
                          <a:latin typeface="MS Gothic"/>
                          <a:ea typeface="MS Gothic"/>
                          <a:cs typeface="MS Gothic"/>
                        </a:rPr>
                        <a:t>い</a:t>
                      </a:r>
                      <a:r>
                        <a:rPr lang="en-US" altLang="zh-CN" sz="1400" spc="-298" dirty="0">
                          <a:solidFill>
                            <a:srgbClr val="000000"/>
                          </a:solidFill>
                          <a:latin typeface="MS Gothic"/>
                          <a:ea typeface="MS Gothic"/>
                          <a:cs typeface="MS Gothic"/>
                        </a:rPr>
                        <a:t>た</a:t>
                      </a:r>
                      <a:r>
                        <a:rPr lang="en-US" altLang="zh-CN" sz="1400" spc="-698" dirty="0">
                          <a:solidFill>
                            <a:srgbClr val="000000"/>
                          </a:solidFill>
                          <a:latin typeface="SimSun"/>
                          <a:ea typeface="SimSun"/>
                          <a:cs typeface="SimSun"/>
                        </a:rPr>
                        <a:t>「</a:t>
                      </a:r>
                      <a:r>
                        <a:rPr lang="en-US" altLang="zh-CN" sz="1400" spc="0" dirty="0">
                          <a:solidFill>
                            <a:srgbClr val="000000"/>
                          </a:solidFill>
                          <a:latin typeface="SimSun"/>
                          <a:ea typeface="SimSun"/>
                          <a:cs typeface="SimSun"/>
                        </a:rPr>
                        <a:t>容</a:t>
                      </a:r>
                      <a:r>
                        <a:rPr lang="en-US" altLang="zh-CN" sz="1400" spc="-8" dirty="0">
                          <a:solidFill>
                            <a:srgbClr val="000000"/>
                          </a:solidFill>
                          <a:latin typeface="SimSun"/>
                          <a:ea typeface="SimSun"/>
                          <a:cs typeface="SimSun"/>
                        </a:rPr>
                        <a:t>器</a:t>
                      </a:r>
                      <a:r>
                        <a:rPr lang="en-US" altLang="zh-CN" sz="1400" spc="-254" dirty="0">
                          <a:solidFill>
                            <a:srgbClr val="000000"/>
                          </a:solidFill>
                          <a:latin typeface="MS Gothic"/>
                          <a:ea typeface="MS Gothic"/>
                          <a:cs typeface="MS Gothic"/>
                        </a:rPr>
                        <a:t>の</a:t>
                      </a:r>
                      <a:r>
                        <a:rPr lang="en-US" altLang="zh-CN" sz="1400" spc="97" dirty="0">
                          <a:solidFill>
                            <a:srgbClr val="000000"/>
                          </a:solidFill>
                          <a:latin typeface="Arial"/>
                          <a:ea typeface="Arial"/>
                          <a:cs typeface="Arial"/>
                        </a:rPr>
                        <a:t>2</a:t>
                      </a:r>
                      <a:r>
                        <a:rPr lang="en-US" altLang="zh-CN" sz="1400" spc="65" dirty="0">
                          <a:solidFill>
                            <a:srgbClr val="000000"/>
                          </a:solidFill>
                          <a:latin typeface="Arial"/>
                          <a:ea typeface="Arial"/>
                          <a:cs typeface="Arial"/>
                        </a:rPr>
                        <a:t>030</a:t>
                      </a:r>
                      <a:r>
                        <a:rPr lang="en-US" altLang="zh-CN" sz="1400" spc="-476" dirty="0">
                          <a:solidFill>
                            <a:srgbClr val="000000"/>
                          </a:solidFill>
                          <a:latin typeface="MS Gothic"/>
                          <a:ea typeface="MS Gothic"/>
                          <a:cs typeface="MS Gothic"/>
                        </a:rPr>
                        <a:t>ビ</a:t>
                      </a:r>
                      <a:r>
                        <a:rPr lang="en-US" altLang="zh-CN" sz="1400" spc="-232" dirty="0">
                          <a:solidFill>
                            <a:srgbClr val="000000"/>
                          </a:solidFill>
                          <a:latin typeface="MS Gothic"/>
                          <a:ea typeface="MS Gothic"/>
                          <a:cs typeface="MS Gothic"/>
                        </a:rPr>
                        <a:t>ジ</a:t>
                      </a:r>
                      <a:r>
                        <a:rPr lang="en-US" altLang="zh-CN" sz="1400" spc="-708" dirty="0">
                          <a:solidFill>
                            <a:srgbClr val="000000"/>
                          </a:solidFill>
                          <a:latin typeface="MS Gothic"/>
                          <a:ea typeface="MS Gothic"/>
                          <a:cs typeface="MS Gothic"/>
                        </a:rPr>
                        <a:t>ョ</a:t>
                      </a:r>
                      <a:r>
                        <a:rPr lang="en-US" altLang="zh-CN" sz="1400" spc="-353" dirty="0">
                          <a:solidFill>
                            <a:srgbClr val="000000"/>
                          </a:solidFill>
                          <a:latin typeface="MS Gothic"/>
                          <a:ea typeface="MS Gothic"/>
                          <a:cs typeface="MS Gothic"/>
                        </a:rPr>
                        <a:t>ン</a:t>
                      </a:r>
                      <a:r>
                        <a:rPr lang="en-US" altLang="zh-CN" sz="1400" spc="-698" dirty="0">
                          <a:solidFill>
                            <a:srgbClr val="000000"/>
                          </a:solidFill>
                          <a:latin typeface="SimSun"/>
                          <a:ea typeface="SimSun"/>
                          <a:cs typeface="SimSun"/>
                        </a:rPr>
                        <a:t>」</a:t>
                      </a:r>
                      <a:r>
                        <a:rPr lang="en-US" altLang="zh-CN" sz="1400" spc="-341" dirty="0">
                          <a:solidFill>
                            <a:srgbClr val="000000"/>
                          </a:solidFill>
                          <a:latin typeface="MS Gothic"/>
                          <a:ea typeface="MS Gothic"/>
                          <a:cs typeface="MS Gothic"/>
                        </a:rPr>
                        <a:t>を</a:t>
                      </a:r>
                      <a:r>
                        <a:rPr lang="en-US" altLang="zh-CN" sz="1400" spc="-9" dirty="0">
                          <a:solidFill>
                            <a:srgbClr val="000000"/>
                          </a:solidFill>
                          <a:latin typeface="SimSun"/>
                          <a:ea typeface="SimSun"/>
                          <a:cs typeface="SimSun"/>
                        </a:rPr>
                        <a:t>発</a:t>
                      </a:r>
                      <a:r>
                        <a:rPr lang="en-US" altLang="zh-CN" sz="1400" spc="0" dirty="0">
                          <a:solidFill>
                            <a:srgbClr val="000000"/>
                          </a:solidFill>
                          <a:latin typeface="SimSun"/>
                          <a:ea typeface="SimSun"/>
                          <a:cs typeface="SimSun"/>
                        </a:rPr>
                        <a:t>表</a:t>
                      </a:r>
                      <a:r>
                        <a:rPr lang="en-US" altLang="zh-CN" sz="1400" spc="-387" dirty="0">
                          <a:solidFill>
                            <a:srgbClr val="000000"/>
                          </a:solidFill>
                          <a:latin typeface="MS Gothic"/>
                          <a:ea typeface="MS Gothic"/>
                          <a:cs typeface="MS Gothic"/>
                        </a:rPr>
                        <a:t>し</a:t>
                      </a:r>
                      <a:r>
                        <a:rPr lang="en-US" altLang="zh-CN" sz="1400" spc="-468" dirty="0">
                          <a:solidFill>
                            <a:srgbClr val="000000"/>
                          </a:solidFill>
                          <a:latin typeface="SimSun"/>
                          <a:ea typeface="SimSun"/>
                          <a:cs typeface="SimSun"/>
                        </a:rPr>
                        <a:t>、</a:t>
                      </a:r>
                      <a:r>
                        <a:rPr lang="en-US" altLang="zh-CN" sz="1400" spc="-353" dirty="0">
                          <a:solidFill>
                            <a:srgbClr val="000000"/>
                          </a:solidFill>
                          <a:latin typeface="MS Gothic"/>
                          <a:ea typeface="MS Gothic"/>
                          <a:cs typeface="MS Gothic"/>
                        </a:rPr>
                        <a:t>そ</a:t>
                      </a:r>
                      <a:r>
                        <a:rPr lang="en-US" altLang="zh-CN" sz="1400" spc="-260"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達成</a:t>
                      </a:r>
                      <a:r>
                        <a:rPr lang="en-US" altLang="zh-CN" sz="1400" spc="-302"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向</a:t>
                      </a:r>
                      <a:r>
                        <a:rPr lang="en-US" altLang="zh-CN" sz="1400" dirty="0">
                          <a:solidFill>
                            <a:srgbClr val="000000"/>
                          </a:solidFill>
                          <a:latin typeface="SimSun"/>
                          <a:ea typeface="SimSun"/>
                          <a:cs typeface="SimSun"/>
                        </a:rPr>
                        <a:t> </a:t>
                      </a:r>
                      <a:r>
                        <a:rPr lang="en-US" altLang="zh-CN" sz="1400" spc="-254" dirty="0">
                          <a:solidFill>
                            <a:srgbClr val="000000"/>
                          </a:solidFill>
                          <a:latin typeface="MS Gothic"/>
                          <a:ea typeface="MS Gothic"/>
                          <a:cs typeface="MS Gothic"/>
                        </a:rPr>
                        <a:t>け</a:t>
                      </a:r>
                      <a:r>
                        <a:rPr lang="en-US" altLang="zh-CN" sz="1400" spc="-293" dirty="0">
                          <a:solidFill>
                            <a:srgbClr val="000000"/>
                          </a:solidFill>
                          <a:latin typeface="MS Gothic"/>
                          <a:ea typeface="MS Gothic"/>
                          <a:cs typeface="MS Gothic"/>
                        </a:rPr>
                        <a:t>て</a:t>
                      </a:r>
                      <a:r>
                        <a:rPr lang="en-US" altLang="zh-CN" sz="1400" spc="0" dirty="0">
                          <a:solidFill>
                            <a:srgbClr val="000000"/>
                          </a:solidFill>
                          <a:latin typeface="SimSun"/>
                          <a:ea typeface="SimSun"/>
                          <a:cs typeface="SimSun"/>
                        </a:rPr>
                        <a:t>以</a:t>
                      </a:r>
                      <a:r>
                        <a:rPr lang="en-US" altLang="zh-CN" sz="1400" spc="8" dirty="0">
                          <a:solidFill>
                            <a:srgbClr val="000000"/>
                          </a:solidFill>
                          <a:latin typeface="SimSun"/>
                          <a:ea typeface="SimSun"/>
                          <a:cs typeface="SimSun"/>
                        </a:rPr>
                        <a:t>下</a:t>
                      </a:r>
                      <a:r>
                        <a:rPr lang="en-US" altLang="zh-CN" sz="1400" spc="-259"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取組</a:t>
                      </a:r>
                      <a:r>
                        <a:rPr lang="en-US" altLang="zh-CN" sz="1400" spc="-352"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行</a:t>
                      </a:r>
                      <a:r>
                        <a:rPr lang="en-US" altLang="zh-CN" sz="1400" spc="-499" dirty="0">
                          <a:solidFill>
                            <a:srgbClr val="000000"/>
                          </a:solidFill>
                          <a:latin typeface="MS Gothic"/>
                          <a:ea typeface="MS Gothic"/>
                          <a:cs typeface="MS Gothic"/>
                        </a:rPr>
                        <a:t>う</a:t>
                      </a:r>
                      <a:r>
                        <a:rPr lang="en-US" altLang="zh-CN" sz="1400" spc="-468" dirty="0">
                          <a:solidFill>
                            <a:srgbClr val="000000"/>
                          </a:solidFill>
                          <a:latin typeface="SimSun"/>
                          <a:ea typeface="SimSun"/>
                          <a:cs typeface="SimSun"/>
                        </a:rPr>
                        <a:t>。</a:t>
                      </a:r>
                      <a:endParaRPr lang="en-US" altLang="zh-CN" sz="1400">
                        <a:latin typeface="SimSun"/>
                        <a:ea typeface="SimSun"/>
                        <a:cs typeface="SimSun"/>
                      </a:endParaRPr>
                    </a:p>
                    <a:p>
                      <a:pPr marL="451485" marR="152548" indent="-108204" algn="l" rtl="0">
                        <a:lnSpc>
                          <a:spcPts val="1681"/>
                        </a:lnSpc>
                      </a:pPr>
                      <a:r>
                        <a:rPr lang="en-US" altLang="zh-CN" sz="1400" spc="0" dirty="0">
                          <a:solidFill>
                            <a:srgbClr val="000000"/>
                          </a:solidFill>
                          <a:latin typeface="Arial"/>
                          <a:ea typeface="Arial"/>
                          <a:cs typeface="Arial"/>
                        </a:rPr>
                        <a:t>•</a:t>
                      </a:r>
                      <a:r>
                        <a:rPr lang="en-US" altLang="zh-CN" sz="1400" spc="-27" dirty="0">
                          <a:solidFill>
                            <a:srgbClr val="000000"/>
                          </a:solidFill>
                          <a:latin typeface="Arial"/>
                          <a:ea typeface="Arial"/>
                          <a:cs typeface="Arial"/>
                        </a:rPr>
                        <a:t> </a:t>
                      </a:r>
                      <a:r>
                        <a:rPr lang="en-US" altLang="zh-CN" sz="1400" spc="-48" dirty="0">
                          <a:solidFill>
                            <a:srgbClr val="000000"/>
                          </a:solidFill>
                          <a:latin typeface="Arial"/>
                          <a:ea typeface="Arial"/>
                          <a:cs typeface="Arial"/>
                        </a:rPr>
                        <a:t>PET</a:t>
                      </a:r>
                      <a:r>
                        <a:rPr lang="en-US" altLang="zh-CN" sz="1400" spc="-251" dirty="0">
                          <a:solidFill>
                            <a:srgbClr val="000000"/>
                          </a:solidFill>
                          <a:latin typeface="MS Gothic"/>
                          <a:ea typeface="MS Gothic"/>
                          <a:cs typeface="MS Gothic"/>
                        </a:rPr>
                        <a:t>ボ</a:t>
                      </a:r>
                      <a:r>
                        <a:rPr lang="en-US" altLang="zh-CN" sz="1400" spc="-403" dirty="0">
                          <a:solidFill>
                            <a:srgbClr val="000000"/>
                          </a:solidFill>
                          <a:latin typeface="MS Gothic"/>
                          <a:ea typeface="MS Gothic"/>
                          <a:cs typeface="MS Gothic"/>
                        </a:rPr>
                        <a:t>ト</a:t>
                      </a:r>
                      <a:r>
                        <a:rPr lang="en-US" altLang="zh-CN" sz="1400" spc="-258" dirty="0">
                          <a:solidFill>
                            <a:srgbClr val="000000"/>
                          </a:solidFill>
                          <a:latin typeface="MS Gothic"/>
                          <a:ea typeface="MS Gothic"/>
                          <a:cs typeface="MS Gothic"/>
                        </a:rPr>
                        <a:t>ル</a:t>
                      </a:r>
                      <a:r>
                        <a:rPr lang="en-US" altLang="zh-CN" sz="1400" spc="6" dirty="0">
                          <a:solidFill>
                            <a:srgbClr val="000000"/>
                          </a:solidFill>
                          <a:latin typeface="SimSun"/>
                          <a:ea typeface="SimSun"/>
                          <a:cs typeface="SimSun"/>
                        </a:rPr>
                        <a:t>素</a:t>
                      </a:r>
                      <a:r>
                        <a:rPr lang="en-US" altLang="zh-CN" sz="1400" spc="-16" dirty="0">
                          <a:solidFill>
                            <a:srgbClr val="000000"/>
                          </a:solidFill>
                          <a:latin typeface="SimSun"/>
                          <a:ea typeface="SimSun"/>
                          <a:cs typeface="SimSun"/>
                        </a:rPr>
                        <a:t>材</a:t>
                      </a:r>
                      <a:r>
                        <a:rPr lang="en-US" altLang="zh-CN" sz="1400" spc="-524" dirty="0">
                          <a:solidFill>
                            <a:srgbClr val="000000"/>
                          </a:solidFill>
                          <a:latin typeface="MS Gothic"/>
                          <a:ea typeface="MS Gothic"/>
                          <a:cs typeface="MS Gothic"/>
                        </a:rPr>
                        <a:t>と</a:t>
                      </a:r>
                      <a:r>
                        <a:rPr lang="en-US" altLang="zh-CN" sz="1400" spc="-383" dirty="0">
                          <a:solidFill>
                            <a:srgbClr val="000000"/>
                          </a:solidFill>
                          <a:latin typeface="MS Gothic"/>
                          <a:ea typeface="MS Gothic"/>
                          <a:cs typeface="MS Gothic"/>
                        </a:rPr>
                        <a:t>し</a:t>
                      </a:r>
                      <a:r>
                        <a:rPr lang="en-US" altLang="zh-CN" sz="1400" spc="-305" dirty="0">
                          <a:solidFill>
                            <a:srgbClr val="000000"/>
                          </a:solidFill>
                          <a:latin typeface="MS Gothic"/>
                          <a:ea typeface="MS Gothic"/>
                          <a:cs typeface="MS Gothic"/>
                        </a:rPr>
                        <a:t>て</a:t>
                      </a:r>
                      <a:r>
                        <a:rPr lang="en-US" altLang="zh-CN" sz="1400" spc="-575" dirty="0">
                          <a:solidFill>
                            <a:srgbClr val="000000"/>
                          </a:solidFill>
                          <a:latin typeface="MS Gothic"/>
                          <a:ea typeface="MS Gothic"/>
                          <a:cs typeface="MS Gothic"/>
                        </a:rPr>
                        <a:t>リ</a:t>
                      </a:r>
                      <a:r>
                        <a:rPr lang="en-US" altLang="zh-CN" sz="1400" spc="-253" dirty="0">
                          <a:solidFill>
                            <a:srgbClr val="000000"/>
                          </a:solidFill>
                          <a:latin typeface="MS Gothic"/>
                          <a:ea typeface="MS Gothic"/>
                          <a:cs typeface="MS Gothic"/>
                        </a:rPr>
                        <a:t>サ</a:t>
                      </a:r>
                      <a:r>
                        <a:rPr lang="en-US" altLang="zh-CN" sz="1400" spc="-396" dirty="0">
                          <a:solidFill>
                            <a:srgbClr val="000000"/>
                          </a:solidFill>
                          <a:latin typeface="MS Gothic"/>
                          <a:ea typeface="MS Gothic"/>
                          <a:cs typeface="MS Gothic"/>
                        </a:rPr>
                        <a:t>イ</a:t>
                      </a:r>
                      <a:r>
                        <a:rPr lang="en-US" altLang="zh-CN" sz="1400" spc="-439" dirty="0">
                          <a:solidFill>
                            <a:srgbClr val="000000"/>
                          </a:solidFill>
                          <a:latin typeface="MS Gothic"/>
                          <a:ea typeface="MS Gothic"/>
                          <a:cs typeface="MS Gothic"/>
                        </a:rPr>
                        <a:t>ク</a:t>
                      </a:r>
                      <a:r>
                        <a:rPr lang="en-US" altLang="zh-CN" sz="1400" spc="-259" dirty="0">
                          <a:solidFill>
                            <a:srgbClr val="000000"/>
                          </a:solidFill>
                          <a:latin typeface="MS Gothic"/>
                          <a:ea typeface="MS Gothic"/>
                          <a:cs typeface="MS Gothic"/>
                        </a:rPr>
                        <a:t>ル</a:t>
                      </a:r>
                      <a:r>
                        <a:rPr lang="en-US" altLang="zh-CN" sz="1400" spc="6" dirty="0">
                          <a:solidFill>
                            <a:srgbClr val="000000"/>
                          </a:solidFill>
                          <a:latin typeface="SimSun"/>
                          <a:ea typeface="SimSun"/>
                          <a:cs typeface="SimSun"/>
                        </a:rPr>
                        <a:t>素</a:t>
                      </a:r>
                      <a:r>
                        <a:rPr lang="en-US" altLang="zh-CN" sz="1400" spc="0" dirty="0">
                          <a:solidFill>
                            <a:srgbClr val="000000"/>
                          </a:solidFill>
                          <a:latin typeface="SimSun"/>
                          <a:ea typeface="SimSun"/>
                          <a:cs typeface="SimSun"/>
                        </a:rPr>
                        <a:t>材</a:t>
                      </a:r>
                      <a:r>
                        <a:rPr lang="en-US" altLang="zh-CN" sz="1400" spc="-263" dirty="0">
                          <a:solidFill>
                            <a:srgbClr val="000000"/>
                          </a:solidFill>
                          <a:latin typeface="MS Gothic"/>
                          <a:ea typeface="MS Gothic"/>
                          <a:cs typeface="MS Gothic"/>
                        </a:rPr>
                        <a:t>あ</a:t>
                      </a:r>
                      <a:r>
                        <a:rPr lang="en-US" altLang="zh-CN" sz="1400" spc="-344" dirty="0">
                          <a:solidFill>
                            <a:srgbClr val="000000"/>
                          </a:solidFill>
                          <a:latin typeface="MS Gothic"/>
                          <a:ea typeface="MS Gothic"/>
                          <a:cs typeface="MS Gothic"/>
                        </a:rPr>
                        <a:t>る</a:t>
                      </a:r>
                      <a:r>
                        <a:rPr lang="en-US" altLang="zh-CN" sz="1400" spc="-259" dirty="0">
                          <a:solidFill>
                            <a:srgbClr val="000000"/>
                          </a:solidFill>
                          <a:latin typeface="MS Gothic"/>
                          <a:ea typeface="MS Gothic"/>
                          <a:cs typeface="MS Gothic"/>
                        </a:rPr>
                        <a:t>い</a:t>
                      </a:r>
                      <a:r>
                        <a:rPr lang="en-US" altLang="zh-CN" sz="1400" spc="-198" dirty="0">
                          <a:solidFill>
                            <a:srgbClr val="000000"/>
                          </a:solidFill>
                          <a:latin typeface="MS Gothic"/>
                          <a:ea typeface="MS Gothic"/>
                          <a:cs typeface="MS Gothic"/>
                        </a:rPr>
                        <a:t>は</a:t>
                      </a:r>
                      <a:r>
                        <a:rPr lang="en-US" altLang="zh-CN" sz="1400" spc="0" dirty="0">
                          <a:solidFill>
                            <a:srgbClr val="000000"/>
                          </a:solidFill>
                          <a:latin typeface="SimSun"/>
                          <a:ea typeface="SimSun"/>
                          <a:cs typeface="SimSun"/>
                        </a:rPr>
                        <a:t>植</a:t>
                      </a:r>
                      <a:r>
                        <a:rPr lang="en-US" altLang="zh-CN" sz="1400" spc="-5" dirty="0">
                          <a:solidFill>
                            <a:srgbClr val="000000"/>
                          </a:solidFill>
                          <a:latin typeface="SimSun"/>
                          <a:ea typeface="SimSun"/>
                          <a:cs typeface="SimSun"/>
                        </a:rPr>
                        <a:t>物</a:t>
                      </a:r>
                      <a:r>
                        <a:rPr lang="en-US" altLang="zh-CN" sz="1400" spc="6" dirty="0">
                          <a:solidFill>
                            <a:srgbClr val="000000"/>
                          </a:solidFill>
                          <a:latin typeface="SimSun"/>
                          <a:ea typeface="SimSun"/>
                          <a:cs typeface="SimSun"/>
                        </a:rPr>
                        <a:t>由</a:t>
                      </a:r>
                      <a:r>
                        <a:rPr lang="en-US" altLang="zh-CN" sz="1400" spc="0" dirty="0">
                          <a:solidFill>
                            <a:srgbClr val="000000"/>
                          </a:solidFill>
                          <a:latin typeface="SimSun"/>
                          <a:ea typeface="SimSun"/>
                          <a:cs typeface="SimSun"/>
                        </a:rPr>
                        <a:t>来</a:t>
                      </a:r>
                      <a:r>
                        <a:rPr lang="en-US" altLang="zh-CN" sz="1400" spc="-108" dirty="0">
                          <a:solidFill>
                            <a:srgbClr val="000000"/>
                          </a:solidFill>
                          <a:latin typeface="Arial"/>
                          <a:ea typeface="Arial"/>
                          <a:cs typeface="Arial"/>
                        </a:rPr>
                        <a:t>P</a:t>
                      </a:r>
                      <a:r>
                        <a:rPr lang="en-US" altLang="zh-CN" sz="1400" spc="-24" dirty="0">
                          <a:solidFill>
                            <a:srgbClr val="000000"/>
                          </a:solidFill>
                          <a:latin typeface="Arial"/>
                          <a:ea typeface="Arial"/>
                          <a:cs typeface="Arial"/>
                        </a:rPr>
                        <a:t>ET</a:t>
                      </a:r>
                      <a:r>
                        <a:rPr lang="en-US" altLang="zh-CN" sz="1400" spc="-259" dirty="0">
                          <a:solidFill>
                            <a:srgbClr val="000000"/>
                          </a:solidFill>
                          <a:latin typeface="MS Gothic"/>
                          <a:ea typeface="MS Gothic"/>
                          <a:cs typeface="MS Gothic"/>
                        </a:rPr>
                        <a:t>の</a:t>
                      </a:r>
                      <a:r>
                        <a:rPr lang="en-US" altLang="zh-CN" sz="1400" spc="-8" dirty="0">
                          <a:solidFill>
                            <a:srgbClr val="000000"/>
                          </a:solidFill>
                          <a:latin typeface="SimSun"/>
                          <a:ea typeface="SimSun"/>
                          <a:cs typeface="SimSun"/>
                        </a:rPr>
                        <a:t>採</a:t>
                      </a:r>
                      <a:r>
                        <a:rPr lang="en-US" altLang="zh-CN" sz="1400" spc="7" dirty="0">
                          <a:solidFill>
                            <a:srgbClr val="000000"/>
                          </a:solidFill>
                          <a:latin typeface="SimSun"/>
                          <a:ea typeface="SimSun"/>
                          <a:cs typeface="SimSun"/>
                        </a:rPr>
                        <a:t>用</a:t>
                      </a:r>
                      <a:r>
                        <a:rPr lang="en-US" altLang="zh-CN" sz="1400" spc="-354" dirty="0">
                          <a:solidFill>
                            <a:srgbClr val="000000"/>
                          </a:solidFill>
                          <a:latin typeface="MS Gothic"/>
                          <a:ea typeface="MS Gothic"/>
                          <a:cs typeface="MS Gothic"/>
                        </a:rPr>
                        <a:t>を</a:t>
                      </a:r>
                      <a:r>
                        <a:rPr lang="en-US" altLang="zh-CN" sz="1400" spc="-8" dirty="0">
                          <a:solidFill>
                            <a:srgbClr val="000000"/>
                          </a:solidFill>
                          <a:latin typeface="SimSun"/>
                          <a:ea typeface="SimSun"/>
                          <a:cs typeface="SimSun"/>
                        </a:rPr>
                        <a:t>推</a:t>
                      </a:r>
                      <a:r>
                        <a:rPr lang="en-US" altLang="zh-CN" sz="1400" spc="7" dirty="0">
                          <a:solidFill>
                            <a:srgbClr val="000000"/>
                          </a:solidFill>
                          <a:latin typeface="SimSun"/>
                          <a:ea typeface="SimSun"/>
                          <a:cs typeface="SimSun"/>
                        </a:rPr>
                        <a:t>進</a:t>
                      </a:r>
                      <a:r>
                        <a:rPr lang="en-US" altLang="zh-CN" sz="1400" spc="-402" dirty="0">
                          <a:solidFill>
                            <a:srgbClr val="000000"/>
                          </a:solidFill>
                          <a:latin typeface="MS Gothic"/>
                          <a:ea typeface="MS Gothic"/>
                          <a:cs typeface="MS Gothic"/>
                        </a:rPr>
                        <a:t>し</a:t>
                      </a:r>
                      <a:r>
                        <a:rPr lang="en-US" altLang="zh-CN" sz="1400" spc="-466" dirty="0">
                          <a:solidFill>
                            <a:srgbClr val="000000"/>
                          </a:solidFill>
                          <a:latin typeface="SimSun"/>
                          <a:ea typeface="SimSun"/>
                          <a:cs typeface="SimSun"/>
                        </a:rPr>
                        <a:t>、</a:t>
                      </a:r>
                      <a:r>
                        <a:rPr lang="en-US" altLang="zh-CN" sz="1400" spc="-267" dirty="0">
                          <a:solidFill>
                            <a:srgbClr val="000000"/>
                          </a:solidFill>
                          <a:latin typeface="SimSun"/>
                          <a:ea typeface="SimSun"/>
                          <a:cs typeface="SimSun"/>
                        </a:rPr>
                        <a:t> </a:t>
                      </a:r>
                      <a:r>
                        <a:rPr lang="en-US" altLang="zh-CN" sz="1400" spc="97" dirty="0">
                          <a:solidFill>
                            <a:srgbClr val="000000"/>
                          </a:solidFill>
                          <a:latin typeface="Arial"/>
                          <a:ea typeface="Arial"/>
                          <a:cs typeface="Arial"/>
                        </a:rPr>
                        <a:t>2030</a:t>
                      </a:r>
                      <a:r>
                        <a:rPr lang="en-US" altLang="zh-CN" sz="1400" spc="-86" dirty="0">
                          <a:solidFill>
                            <a:srgbClr val="000000"/>
                          </a:solidFill>
                          <a:latin typeface="SimSun"/>
                          <a:ea typeface="SimSun"/>
                          <a:cs typeface="SimSun"/>
                        </a:rPr>
                        <a:t>年</a:t>
                      </a:r>
                      <a:r>
                        <a:rPr lang="en-US" altLang="zh-CN" sz="1400" spc="-347" dirty="0">
                          <a:solidFill>
                            <a:srgbClr val="000000"/>
                          </a:solidFill>
                          <a:latin typeface="MS Gothic"/>
                          <a:ea typeface="MS Gothic"/>
                          <a:cs typeface="MS Gothic"/>
                        </a:rPr>
                        <a:t>ま</a:t>
                      </a:r>
                      <a:r>
                        <a:rPr lang="en-US" altLang="zh-CN" sz="1400" spc="-252" dirty="0">
                          <a:solidFill>
                            <a:srgbClr val="000000"/>
                          </a:solidFill>
                          <a:latin typeface="MS Gothic"/>
                          <a:ea typeface="MS Gothic"/>
                          <a:cs typeface="MS Gothic"/>
                        </a:rPr>
                        <a:t>で</a:t>
                      </a:r>
                      <a:r>
                        <a:rPr lang="en-US" altLang="zh-CN" sz="1400" spc="-293" dirty="0">
                          <a:solidFill>
                            <a:srgbClr val="000000"/>
                          </a:solidFill>
                          <a:latin typeface="MS Gothic"/>
                          <a:ea typeface="MS Gothic"/>
                          <a:cs typeface="MS Gothic"/>
                        </a:rPr>
                        <a:t>に</a:t>
                      </a:r>
                      <a:r>
                        <a:rPr lang="en-US" altLang="zh-CN" sz="1400" spc="-94" dirty="0">
                          <a:solidFill>
                            <a:srgbClr val="000000"/>
                          </a:solidFill>
                          <a:latin typeface="Arial"/>
                          <a:ea typeface="Arial"/>
                          <a:cs typeface="Arial"/>
                        </a:rPr>
                        <a:t>P</a:t>
                      </a:r>
                      <a:r>
                        <a:rPr lang="en-US" altLang="zh-CN" sz="1400" spc="-30" dirty="0">
                          <a:solidFill>
                            <a:srgbClr val="000000"/>
                          </a:solidFill>
                          <a:latin typeface="Arial"/>
                          <a:ea typeface="Arial"/>
                          <a:cs typeface="Arial"/>
                        </a:rPr>
                        <a:t>ET</a:t>
                      </a:r>
                      <a:r>
                        <a:rPr lang="en-US" altLang="zh-CN" sz="1400" spc="-259" dirty="0">
                          <a:solidFill>
                            <a:srgbClr val="000000"/>
                          </a:solidFill>
                          <a:latin typeface="MS Gothic"/>
                          <a:ea typeface="MS Gothic"/>
                          <a:cs typeface="MS Gothic"/>
                        </a:rPr>
                        <a:t>ボ</a:t>
                      </a:r>
                      <a:r>
                        <a:rPr lang="en-US" altLang="zh-CN" sz="1400" spc="-406" dirty="0">
                          <a:solidFill>
                            <a:srgbClr val="000000"/>
                          </a:solidFill>
                          <a:latin typeface="MS Gothic"/>
                          <a:ea typeface="MS Gothic"/>
                          <a:cs typeface="MS Gothic"/>
                        </a:rPr>
                        <a:t>ト</a:t>
                      </a:r>
                      <a:r>
                        <a:rPr lang="en-US" altLang="zh-CN" sz="1400" dirty="0">
                          <a:solidFill>
                            <a:srgbClr val="000000"/>
                          </a:solidFill>
                          <a:latin typeface="MS Gothic"/>
                          <a:ea typeface="MS Gothic"/>
                          <a:cs typeface="MS Gothic"/>
                        </a:rPr>
                        <a:t> </a:t>
                      </a:r>
                      <a:r>
                        <a:rPr lang="en-US" altLang="zh-CN" sz="1400" spc="-254" dirty="0">
                          <a:solidFill>
                            <a:srgbClr val="000000"/>
                          </a:solidFill>
                          <a:latin typeface="MS Gothic"/>
                          <a:ea typeface="MS Gothic"/>
                          <a:cs typeface="MS Gothic"/>
                        </a:rPr>
                        <a:t>ル</a:t>
                      </a:r>
                      <a:r>
                        <a:rPr lang="en-US" altLang="zh-CN" sz="1400" spc="-248" dirty="0">
                          <a:solidFill>
                            <a:srgbClr val="000000"/>
                          </a:solidFill>
                          <a:latin typeface="MS Gothic"/>
                          <a:ea typeface="MS Gothic"/>
                          <a:cs typeface="MS Gothic"/>
                        </a:rPr>
                        <a:t>の</a:t>
                      </a:r>
                      <a:r>
                        <a:rPr lang="en-US" altLang="zh-CN" sz="1400" spc="99" dirty="0">
                          <a:solidFill>
                            <a:srgbClr val="000000"/>
                          </a:solidFill>
                          <a:latin typeface="Arial"/>
                          <a:ea typeface="Arial"/>
                          <a:cs typeface="Arial"/>
                        </a:rPr>
                        <a:t>5</a:t>
                      </a:r>
                      <a:r>
                        <a:rPr lang="en-US" altLang="zh-CN" sz="1400" spc="103" dirty="0">
                          <a:solidFill>
                            <a:srgbClr val="000000"/>
                          </a:solidFill>
                          <a:latin typeface="Arial"/>
                          <a:ea typeface="Arial"/>
                          <a:cs typeface="Arial"/>
                        </a:rPr>
                        <a:t>0%</a:t>
                      </a:r>
                      <a:r>
                        <a:rPr lang="en-US" altLang="zh-CN" sz="1400" spc="-440" dirty="0">
                          <a:solidFill>
                            <a:srgbClr val="000000"/>
                          </a:solidFill>
                          <a:latin typeface="MS Gothic"/>
                          <a:ea typeface="MS Gothic"/>
                          <a:cs typeface="MS Gothic"/>
                        </a:rPr>
                        <a:t>を</a:t>
                      </a:r>
                      <a:r>
                        <a:rPr lang="en-US" altLang="zh-CN" sz="1400" spc="-582" dirty="0">
                          <a:solidFill>
                            <a:srgbClr val="000000"/>
                          </a:solidFill>
                          <a:latin typeface="MS Gothic"/>
                          <a:ea typeface="MS Gothic"/>
                          <a:cs typeface="MS Gothic"/>
                        </a:rPr>
                        <a:t>リ</a:t>
                      </a:r>
                      <a:r>
                        <a:rPr lang="en-US" altLang="zh-CN" sz="1400" spc="-254" dirty="0">
                          <a:solidFill>
                            <a:srgbClr val="000000"/>
                          </a:solidFill>
                          <a:latin typeface="MS Gothic"/>
                          <a:ea typeface="MS Gothic"/>
                          <a:cs typeface="MS Gothic"/>
                        </a:rPr>
                        <a:t>サ</a:t>
                      </a:r>
                      <a:r>
                        <a:rPr lang="en-US" altLang="zh-CN" sz="1400" spc="-385" dirty="0">
                          <a:solidFill>
                            <a:srgbClr val="000000"/>
                          </a:solidFill>
                          <a:latin typeface="MS Gothic"/>
                          <a:ea typeface="MS Gothic"/>
                          <a:cs typeface="MS Gothic"/>
                        </a:rPr>
                        <a:t>イ</a:t>
                      </a:r>
                      <a:r>
                        <a:rPr lang="en-US" altLang="zh-CN" sz="1400" spc="-430" dirty="0">
                          <a:solidFill>
                            <a:srgbClr val="000000"/>
                          </a:solidFill>
                          <a:latin typeface="MS Gothic"/>
                          <a:ea typeface="MS Gothic"/>
                          <a:cs typeface="MS Gothic"/>
                        </a:rPr>
                        <a:t>ク</a:t>
                      </a:r>
                      <a:r>
                        <a:rPr lang="en-US" altLang="zh-CN" sz="1400" spc="-261" dirty="0">
                          <a:solidFill>
                            <a:srgbClr val="000000"/>
                          </a:solidFill>
                          <a:latin typeface="MS Gothic"/>
                          <a:ea typeface="MS Gothic"/>
                          <a:cs typeface="MS Gothic"/>
                        </a:rPr>
                        <a:t>ル</a:t>
                      </a:r>
                      <a:r>
                        <a:rPr lang="en-US" altLang="zh-CN" sz="1400" spc="-6" dirty="0">
                          <a:solidFill>
                            <a:srgbClr val="000000"/>
                          </a:solidFill>
                          <a:latin typeface="SimSun"/>
                          <a:ea typeface="SimSun"/>
                          <a:cs typeface="SimSun"/>
                        </a:rPr>
                        <a:t>素</a:t>
                      </a:r>
                      <a:r>
                        <a:rPr lang="en-US" altLang="zh-CN" sz="1400" spc="0" dirty="0">
                          <a:solidFill>
                            <a:srgbClr val="000000"/>
                          </a:solidFill>
                          <a:latin typeface="SimSun"/>
                          <a:ea typeface="SimSun"/>
                          <a:cs typeface="SimSun"/>
                        </a:rPr>
                        <a:t>材</a:t>
                      </a:r>
                      <a:r>
                        <a:rPr lang="en-US" altLang="zh-CN" sz="1400" spc="-294" dirty="0">
                          <a:solidFill>
                            <a:srgbClr val="000000"/>
                          </a:solidFill>
                          <a:latin typeface="MS Gothic"/>
                          <a:ea typeface="MS Gothic"/>
                          <a:cs typeface="MS Gothic"/>
                        </a:rPr>
                        <a:t>に</a:t>
                      </a:r>
                      <a:r>
                        <a:rPr lang="en-US" altLang="zh-CN" sz="1400" spc="-204" dirty="0">
                          <a:solidFill>
                            <a:srgbClr val="000000"/>
                          </a:solidFill>
                          <a:latin typeface="MS Gothic"/>
                          <a:ea typeface="MS Gothic"/>
                          <a:cs typeface="MS Gothic"/>
                        </a:rPr>
                        <a:t>す</a:t>
                      </a:r>
                      <a:r>
                        <a:rPr lang="en-US" altLang="zh-CN" sz="1400" spc="-341" dirty="0">
                          <a:solidFill>
                            <a:srgbClr val="000000"/>
                          </a:solidFill>
                          <a:latin typeface="MS Gothic"/>
                          <a:ea typeface="MS Gothic"/>
                          <a:cs typeface="MS Gothic"/>
                        </a:rPr>
                        <a:t>る</a:t>
                      </a:r>
                      <a:r>
                        <a:rPr lang="en-US" altLang="zh-CN" sz="1400" spc="-438" dirty="0">
                          <a:solidFill>
                            <a:srgbClr val="000000"/>
                          </a:solidFill>
                          <a:latin typeface="MS Gothic"/>
                          <a:ea typeface="MS Gothic"/>
                          <a:cs typeface="MS Gothic"/>
                        </a:rPr>
                        <a:t>こ</a:t>
                      </a:r>
                      <a:r>
                        <a:rPr lang="en-US" altLang="zh-CN" sz="1400" spc="-522" dirty="0">
                          <a:solidFill>
                            <a:srgbClr val="000000"/>
                          </a:solidFill>
                          <a:latin typeface="MS Gothic"/>
                          <a:ea typeface="MS Gothic"/>
                          <a:cs typeface="MS Gothic"/>
                        </a:rPr>
                        <a:t>と</a:t>
                      </a:r>
                      <a:r>
                        <a:rPr lang="en-US" altLang="zh-CN" sz="1400" spc="-297" dirty="0">
                          <a:solidFill>
                            <a:srgbClr val="000000"/>
                          </a:solidFill>
                          <a:latin typeface="MS Gothic"/>
                          <a:ea typeface="MS Gothic"/>
                          <a:cs typeface="MS Gothic"/>
                        </a:rPr>
                        <a:t>に</a:t>
                      </a:r>
                      <a:r>
                        <a:rPr lang="en-US" altLang="zh-CN" sz="1400" spc="6" dirty="0">
                          <a:solidFill>
                            <a:srgbClr val="000000"/>
                          </a:solidFill>
                          <a:latin typeface="SimSun"/>
                          <a:ea typeface="SimSun"/>
                          <a:cs typeface="SimSun"/>
                        </a:rPr>
                        <a:t>挑</a:t>
                      </a:r>
                      <a:r>
                        <a:rPr lang="en-US" altLang="zh-CN" sz="1400" spc="0" dirty="0">
                          <a:solidFill>
                            <a:srgbClr val="000000"/>
                          </a:solidFill>
                          <a:latin typeface="SimSun"/>
                          <a:ea typeface="SimSun"/>
                          <a:cs typeface="SimSun"/>
                        </a:rPr>
                        <a:t>戦</a:t>
                      </a:r>
                      <a:endParaRPr lang="en-US" altLang="zh-CN" sz="1400">
                        <a:latin typeface="SimSun"/>
                        <a:ea typeface="SimSun"/>
                        <a:cs typeface="SimSun"/>
                      </a:endParaRPr>
                    </a:p>
                    <a:p>
                      <a:pPr marL="451485" marR="217130" indent="-108204" algn="l" rtl="0">
                        <a:lnSpc>
                          <a:spcPts val="1680"/>
                        </a:lnSpc>
                      </a:pPr>
                      <a:r>
                        <a:rPr lang="en-US" altLang="zh-CN" sz="1400" spc="0" dirty="0">
                          <a:solidFill>
                            <a:srgbClr val="000000"/>
                          </a:solidFill>
                          <a:latin typeface="Arial"/>
                          <a:ea typeface="Arial"/>
                          <a:cs typeface="Arial"/>
                        </a:rPr>
                        <a:t>•</a:t>
                      </a:r>
                      <a:r>
                        <a:rPr lang="en-US" altLang="zh-CN" sz="1400" spc="-27" dirty="0">
                          <a:solidFill>
                            <a:srgbClr val="000000"/>
                          </a:solidFill>
                          <a:latin typeface="Arial"/>
                          <a:ea typeface="Arial"/>
                          <a:cs typeface="Arial"/>
                        </a:rPr>
                        <a:t> </a:t>
                      </a:r>
                      <a:r>
                        <a:rPr lang="en-US" altLang="zh-CN" sz="1400" spc="0" dirty="0">
                          <a:solidFill>
                            <a:srgbClr val="000000"/>
                          </a:solidFill>
                          <a:latin typeface="SimSun"/>
                          <a:ea typeface="SimSun"/>
                          <a:cs typeface="SimSun"/>
                        </a:rPr>
                        <a:t>政</a:t>
                      </a:r>
                      <a:r>
                        <a:rPr lang="en-US" altLang="zh-CN" sz="1400" spc="8" dirty="0">
                          <a:solidFill>
                            <a:srgbClr val="000000"/>
                          </a:solidFill>
                          <a:latin typeface="SimSun"/>
                          <a:ea typeface="SimSun"/>
                          <a:cs typeface="SimSun"/>
                        </a:rPr>
                        <a:t>府</a:t>
                      </a:r>
                      <a:r>
                        <a:rPr lang="en-US" altLang="zh-CN" sz="1400" spc="-217" dirty="0">
                          <a:solidFill>
                            <a:srgbClr val="000000"/>
                          </a:solidFill>
                          <a:latin typeface="MS Gothic"/>
                          <a:ea typeface="MS Gothic"/>
                          <a:cs typeface="MS Gothic"/>
                        </a:rPr>
                        <a:t>や</a:t>
                      </a:r>
                      <a:r>
                        <a:rPr lang="en-US" altLang="zh-CN" sz="1400" spc="0" dirty="0">
                          <a:solidFill>
                            <a:srgbClr val="000000"/>
                          </a:solidFill>
                          <a:latin typeface="SimSun"/>
                          <a:ea typeface="SimSun"/>
                          <a:cs typeface="SimSun"/>
                        </a:rPr>
                        <a:t>自</a:t>
                      </a:r>
                      <a:r>
                        <a:rPr lang="en-US" altLang="zh-CN" sz="1400" spc="8" dirty="0">
                          <a:solidFill>
                            <a:srgbClr val="000000"/>
                          </a:solidFill>
                          <a:latin typeface="SimSun"/>
                          <a:ea typeface="SimSun"/>
                          <a:cs typeface="SimSun"/>
                        </a:rPr>
                        <a:t>治</a:t>
                      </a:r>
                      <a:r>
                        <a:rPr lang="en-US" altLang="zh-CN" sz="1400" spc="0" dirty="0">
                          <a:solidFill>
                            <a:srgbClr val="000000"/>
                          </a:solidFill>
                          <a:latin typeface="SimSun"/>
                          <a:ea typeface="SimSun"/>
                          <a:cs typeface="SimSun"/>
                        </a:rPr>
                        <a:t>体</a:t>
                      </a:r>
                      <a:r>
                        <a:rPr lang="en-US" altLang="zh-CN" sz="1400" spc="-472" dirty="0">
                          <a:solidFill>
                            <a:srgbClr val="000000"/>
                          </a:solidFill>
                          <a:latin typeface="SimSun"/>
                          <a:ea typeface="SimSun"/>
                          <a:cs typeface="SimSun"/>
                        </a:rPr>
                        <a:t>、</a:t>
                      </a:r>
                      <a:r>
                        <a:rPr lang="en-US" altLang="zh-CN" sz="1400" spc="0" dirty="0">
                          <a:solidFill>
                            <a:srgbClr val="000000"/>
                          </a:solidFill>
                          <a:latin typeface="SimSun"/>
                          <a:ea typeface="SimSun"/>
                          <a:cs typeface="SimSun"/>
                        </a:rPr>
                        <a:t>飲</a:t>
                      </a:r>
                      <a:r>
                        <a:rPr lang="en-US" altLang="zh-CN" sz="1400" spc="8" dirty="0">
                          <a:solidFill>
                            <a:srgbClr val="000000"/>
                          </a:solidFill>
                          <a:latin typeface="SimSun"/>
                          <a:ea typeface="SimSun"/>
                          <a:cs typeface="SimSun"/>
                        </a:rPr>
                        <a:t>料</a:t>
                      </a:r>
                      <a:r>
                        <a:rPr lang="en-US" altLang="zh-CN" sz="1400" spc="-15" dirty="0">
                          <a:solidFill>
                            <a:srgbClr val="000000"/>
                          </a:solidFill>
                          <a:latin typeface="SimSun"/>
                          <a:ea typeface="SimSun"/>
                          <a:cs typeface="SimSun"/>
                        </a:rPr>
                        <a:t>業</a:t>
                      </a:r>
                      <a:r>
                        <a:rPr lang="en-US" altLang="zh-CN" sz="1400" spc="0" dirty="0">
                          <a:solidFill>
                            <a:srgbClr val="000000"/>
                          </a:solidFill>
                          <a:latin typeface="SimSun"/>
                          <a:ea typeface="SimSun"/>
                          <a:cs typeface="SimSun"/>
                        </a:rPr>
                        <a:t>界</a:t>
                      </a:r>
                      <a:r>
                        <a:rPr lang="en-US" altLang="zh-CN" sz="1400" spc="-473" dirty="0">
                          <a:solidFill>
                            <a:srgbClr val="000000"/>
                          </a:solidFill>
                          <a:latin typeface="SimSun"/>
                          <a:ea typeface="SimSun"/>
                          <a:cs typeface="SimSun"/>
                        </a:rPr>
                        <a:t>、</a:t>
                      </a:r>
                      <a:r>
                        <a:rPr lang="en-US" altLang="zh-CN" sz="1400" spc="0" dirty="0">
                          <a:solidFill>
                            <a:srgbClr val="000000"/>
                          </a:solidFill>
                          <a:latin typeface="SimSun"/>
                          <a:ea typeface="SimSun"/>
                          <a:cs typeface="SimSun"/>
                        </a:rPr>
                        <a:t>地域社会</a:t>
                      </a:r>
                      <a:r>
                        <a:rPr lang="en-US" altLang="zh-CN" sz="1400" spc="-520" dirty="0">
                          <a:solidFill>
                            <a:srgbClr val="000000"/>
                          </a:solidFill>
                          <a:latin typeface="MS Gothic"/>
                          <a:ea typeface="MS Gothic"/>
                          <a:cs typeface="MS Gothic"/>
                        </a:rPr>
                        <a:t>と</a:t>
                      </a:r>
                      <a:r>
                        <a:rPr lang="en-US" altLang="zh-CN" sz="1400" spc="-9" dirty="0">
                          <a:solidFill>
                            <a:srgbClr val="000000"/>
                          </a:solidFill>
                          <a:latin typeface="SimSun"/>
                          <a:ea typeface="SimSun"/>
                          <a:cs typeface="SimSun"/>
                        </a:rPr>
                        <a:t>協</a:t>
                      </a:r>
                      <a:r>
                        <a:rPr lang="en-US" altLang="zh-CN" sz="1400" spc="0" dirty="0">
                          <a:solidFill>
                            <a:srgbClr val="000000"/>
                          </a:solidFill>
                          <a:latin typeface="SimSun"/>
                          <a:ea typeface="SimSun"/>
                          <a:cs typeface="SimSun"/>
                        </a:rPr>
                        <a:t>働</a:t>
                      </a:r>
                      <a:r>
                        <a:rPr lang="en-US" altLang="zh-CN" sz="1400" spc="-388" dirty="0">
                          <a:solidFill>
                            <a:srgbClr val="000000"/>
                          </a:solidFill>
                          <a:latin typeface="MS Gothic"/>
                          <a:ea typeface="MS Gothic"/>
                          <a:cs typeface="MS Gothic"/>
                        </a:rPr>
                        <a:t>し</a:t>
                      </a:r>
                      <a:r>
                        <a:rPr lang="en-US" altLang="zh-CN" sz="1400" spc="-467" dirty="0">
                          <a:solidFill>
                            <a:srgbClr val="000000"/>
                          </a:solidFill>
                          <a:latin typeface="SimSun"/>
                          <a:ea typeface="SimSun"/>
                          <a:cs typeface="SimSun"/>
                        </a:rPr>
                        <a:t>、</a:t>
                      </a:r>
                      <a:r>
                        <a:rPr lang="en-US" altLang="zh-CN" sz="1400" spc="0" dirty="0">
                          <a:solidFill>
                            <a:srgbClr val="000000"/>
                          </a:solidFill>
                          <a:latin typeface="SimSun"/>
                          <a:ea typeface="SimSun"/>
                          <a:cs typeface="SimSun"/>
                        </a:rPr>
                        <a:t>容器回</a:t>
                      </a:r>
                      <a:r>
                        <a:rPr lang="en-US" altLang="zh-CN" sz="1400" spc="-5" dirty="0">
                          <a:solidFill>
                            <a:srgbClr val="000000"/>
                          </a:solidFill>
                          <a:latin typeface="SimSun"/>
                          <a:ea typeface="SimSun"/>
                          <a:cs typeface="SimSun"/>
                        </a:rPr>
                        <a:t>収</a:t>
                      </a:r>
                      <a:r>
                        <a:rPr lang="en-US" altLang="zh-CN" sz="1400" spc="0" dirty="0">
                          <a:solidFill>
                            <a:srgbClr val="000000"/>
                          </a:solidFill>
                          <a:latin typeface="MS Gothic"/>
                          <a:ea typeface="MS Gothic"/>
                          <a:cs typeface="MS Gothic"/>
                        </a:rPr>
                        <a:t>･</a:t>
                      </a:r>
                      <a:r>
                        <a:rPr lang="en-US" altLang="zh-CN" sz="1400" spc="-579" dirty="0">
                          <a:solidFill>
                            <a:srgbClr val="000000"/>
                          </a:solidFill>
                          <a:latin typeface="MS Gothic"/>
                          <a:ea typeface="MS Gothic"/>
                          <a:cs typeface="MS Gothic"/>
                        </a:rPr>
                        <a:t>リ</a:t>
                      </a:r>
                      <a:r>
                        <a:rPr lang="en-US" altLang="zh-CN" sz="1400" spc="-259" dirty="0">
                          <a:solidFill>
                            <a:srgbClr val="000000"/>
                          </a:solidFill>
                          <a:latin typeface="MS Gothic"/>
                          <a:ea typeface="MS Gothic"/>
                          <a:cs typeface="MS Gothic"/>
                        </a:rPr>
                        <a:t>サ</a:t>
                      </a:r>
                      <a:r>
                        <a:rPr lang="en-US" altLang="zh-CN" sz="1400" spc="-392" dirty="0">
                          <a:solidFill>
                            <a:srgbClr val="000000"/>
                          </a:solidFill>
                          <a:latin typeface="MS Gothic"/>
                          <a:ea typeface="MS Gothic"/>
                          <a:cs typeface="MS Gothic"/>
                        </a:rPr>
                        <a:t>イ</a:t>
                      </a:r>
                      <a:r>
                        <a:rPr lang="en-US" altLang="zh-CN" sz="1400" spc="-440" dirty="0">
                          <a:solidFill>
                            <a:srgbClr val="000000"/>
                          </a:solidFill>
                          <a:latin typeface="MS Gothic"/>
                          <a:ea typeface="MS Gothic"/>
                          <a:cs typeface="MS Gothic"/>
                        </a:rPr>
                        <a:t>ク</a:t>
                      </a:r>
                      <a:r>
                        <a:rPr lang="en-US" altLang="zh-CN" sz="1400" spc="-260" dirty="0">
                          <a:solidFill>
                            <a:srgbClr val="000000"/>
                          </a:solidFill>
                          <a:latin typeface="MS Gothic"/>
                          <a:ea typeface="MS Gothic"/>
                          <a:cs typeface="MS Gothic"/>
                        </a:rPr>
                        <a:t>ル</a:t>
                      </a:r>
                      <a:r>
                        <a:rPr lang="en-US" altLang="zh-CN" sz="1400" spc="-325" dirty="0">
                          <a:solidFill>
                            <a:srgbClr val="000000"/>
                          </a:solidFill>
                          <a:latin typeface="MS Gothic"/>
                          <a:ea typeface="MS Gothic"/>
                          <a:cs typeface="MS Gothic"/>
                        </a:rPr>
                        <a:t>ス</a:t>
                      </a:r>
                      <a:r>
                        <a:rPr lang="en-US" altLang="zh-CN" sz="1400" spc="-257" dirty="0">
                          <a:solidFill>
                            <a:srgbClr val="000000"/>
                          </a:solidFill>
                          <a:latin typeface="MS Gothic"/>
                          <a:ea typeface="MS Gothic"/>
                          <a:cs typeface="MS Gothic"/>
                        </a:rPr>
                        <a:t>キ</a:t>
                      </a:r>
                      <a:r>
                        <a:rPr lang="en-US" altLang="zh-CN" sz="1400" spc="-260" dirty="0">
                          <a:solidFill>
                            <a:srgbClr val="000000"/>
                          </a:solidFill>
                          <a:latin typeface="MS Gothic"/>
                          <a:ea typeface="MS Gothic"/>
                          <a:cs typeface="MS Gothic"/>
                        </a:rPr>
                        <a:t>ー</a:t>
                      </a:r>
                      <a:r>
                        <a:rPr lang="en-US" altLang="zh-CN" sz="1400" spc="-272" dirty="0">
                          <a:solidFill>
                            <a:srgbClr val="000000"/>
                          </a:solidFill>
                          <a:latin typeface="MS Gothic"/>
                          <a:ea typeface="MS Gothic"/>
                          <a:cs typeface="MS Gothic"/>
                        </a:rPr>
                        <a:t>ム</a:t>
                      </a:r>
                      <a:r>
                        <a:rPr lang="en-US" altLang="zh-CN" sz="1400" spc="-342"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構</a:t>
                      </a:r>
                      <a:r>
                        <a:rPr lang="en-US" altLang="zh-CN" sz="1400" spc="-6" dirty="0">
                          <a:solidFill>
                            <a:srgbClr val="000000"/>
                          </a:solidFill>
                          <a:latin typeface="SimSun"/>
                          <a:ea typeface="SimSun"/>
                          <a:cs typeface="SimSun"/>
                        </a:rPr>
                        <a:t>築</a:t>
                      </a:r>
                      <a:r>
                        <a:rPr lang="en-US" altLang="zh-CN" sz="1400" spc="-698" dirty="0">
                          <a:solidFill>
                            <a:srgbClr val="000000"/>
                          </a:solidFill>
                          <a:latin typeface="MS Gothic"/>
                          <a:ea typeface="MS Gothic"/>
                          <a:cs typeface="MS Gothic"/>
                        </a:rPr>
                        <a:t>・</a:t>
                      </a:r>
                      <a:r>
                        <a:rPr lang="en-US" altLang="zh-CN" sz="1400" spc="0" dirty="0">
                          <a:solidFill>
                            <a:srgbClr val="000000"/>
                          </a:solidFill>
                          <a:latin typeface="SimSun"/>
                          <a:ea typeface="SimSun"/>
                          <a:cs typeface="SimSun"/>
                        </a:rPr>
                        <a:t>維持</a:t>
                      </a:r>
                      <a:r>
                        <a:rPr lang="en-US" altLang="zh-CN" sz="1400" spc="-392" dirty="0">
                          <a:solidFill>
                            <a:srgbClr val="000000"/>
                          </a:solidFill>
                          <a:latin typeface="MS Gothic"/>
                          <a:ea typeface="MS Gothic"/>
                          <a:cs typeface="MS Gothic"/>
                        </a:rPr>
                        <a:t>し</a:t>
                      </a:r>
                      <a:r>
                        <a:rPr lang="en-US" altLang="zh-CN" sz="1400" spc="-476" dirty="0">
                          <a:solidFill>
                            <a:srgbClr val="000000"/>
                          </a:solidFill>
                          <a:latin typeface="SimSun"/>
                          <a:ea typeface="SimSun"/>
                          <a:cs typeface="SimSun"/>
                        </a:rPr>
                        <a:t>、</a:t>
                      </a:r>
                      <a:r>
                        <a:rPr lang="en-US" altLang="zh-CN" sz="1400" spc="0" dirty="0">
                          <a:solidFill>
                            <a:srgbClr val="000000"/>
                          </a:solidFill>
                          <a:latin typeface="SimSun"/>
                          <a:ea typeface="SimSun"/>
                          <a:cs typeface="SimSun"/>
                        </a:rPr>
                        <a:t>国</a:t>
                      </a:r>
                      <a:r>
                        <a:rPr lang="en-US" altLang="zh-CN" sz="1400" spc="8" dirty="0">
                          <a:solidFill>
                            <a:srgbClr val="000000"/>
                          </a:solidFill>
                          <a:latin typeface="SimSun"/>
                          <a:ea typeface="SimSun"/>
                          <a:cs typeface="SimSun"/>
                        </a:rPr>
                        <a:t>内</a:t>
                      </a:r>
                      <a:r>
                        <a:rPr lang="en-US" altLang="zh-CN" sz="1400" spc="-8" dirty="0">
                          <a:solidFill>
                            <a:srgbClr val="000000"/>
                          </a:solidFill>
                          <a:latin typeface="SimSun"/>
                          <a:ea typeface="SimSun"/>
                          <a:cs typeface="SimSun"/>
                        </a:rPr>
                        <a:t> </a:t>
                      </a:r>
                      <a:r>
                        <a:rPr lang="en-US" altLang="zh-CN" sz="1400" spc="-254" dirty="0">
                          <a:solidFill>
                            <a:srgbClr val="000000"/>
                          </a:solidFill>
                          <a:latin typeface="MS Gothic"/>
                          <a:ea typeface="MS Gothic"/>
                          <a:cs typeface="MS Gothic"/>
                        </a:rPr>
                        <a:t>で</a:t>
                      </a:r>
                      <a:r>
                        <a:rPr lang="en-US" altLang="zh-CN" sz="1400" spc="9" dirty="0">
                          <a:solidFill>
                            <a:srgbClr val="000000"/>
                          </a:solidFill>
                          <a:latin typeface="SimSun"/>
                          <a:ea typeface="SimSun"/>
                          <a:cs typeface="SimSun"/>
                        </a:rPr>
                        <a:t>販</a:t>
                      </a:r>
                      <a:r>
                        <a:rPr lang="en-US" altLang="zh-CN" sz="1400" spc="0" dirty="0">
                          <a:solidFill>
                            <a:srgbClr val="000000"/>
                          </a:solidFill>
                          <a:latin typeface="SimSun"/>
                          <a:ea typeface="SimSun"/>
                          <a:cs typeface="SimSun"/>
                        </a:rPr>
                        <a:t>売</a:t>
                      </a:r>
                      <a:r>
                        <a:rPr lang="en-US" altLang="zh-CN" sz="1400" spc="-390" dirty="0">
                          <a:solidFill>
                            <a:srgbClr val="000000"/>
                          </a:solidFill>
                          <a:latin typeface="MS Gothic"/>
                          <a:ea typeface="MS Gothic"/>
                          <a:cs typeface="MS Gothic"/>
                        </a:rPr>
                        <a:t>し</a:t>
                      </a:r>
                      <a:r>
                        <a:rPr lang="en-US" altLang="zh-CN" sz="1400" spc="-295" dirty="0">
                          <a:solidFill>
                            <a:srgbClr val="000000"/>
                          </a:solidFill>
                          <a:latin typeface="MS Gothic"/>
                          <a:ea typeface="MS Gothic"/>
                          <a:cs typeface="MS Gothic"/>
                        </a:rPr>
                        <a:t>た</a:t>
                      </a:r>
                      <a:r>
                        <a:rPr lang="en-US" altLang="zh-CN" sz="1400" spc="0" dirty="0">
                          <a:solidFill>
                            <a:srgbClr val="000000"/>
                          </a:solidFill>
                          <a:latin typeface="SimSun"/>
                          <a:ea typeface="SimSun"/>
                          <a:cs typeface="SimSun"/>
                        </a:rPr>
                        <a:t>同社製</a:t>
                      </a:r>
                      <a:r>
                        <a:rPr lang="en-US" altLang="zh-CN" sz="1400" spc="6" dirty="0">
                          <a:solidFill>
                            <a:srgbClr val="000000"/>
                          </a:solidFill>
                          <a:latin typeface="SimSun"/>
                          <a:ea typeface="SimSun"/>
                          <a:cs typeface="SimSun"/>
                        </a:rPr>
                        <a:t>品</a:t>
                      </a:r>
                      <a:r>
                        <a:rPr lang="en-US" altLang="zh-CN" sz="1400" spc="-529" dirty="0">
                          <a:solidFill>
                            <a:srgbClr val="000000"/>
                          </a:solidFill>
                          <a:latin typeface="MS Gothic"/>
                          <a:ea typeface="MS Gothic"/>
                          <a:cs typeface="MS Gothic"/>
                        </a:rPr>
                        <a:t>と</a:t>
                      </a:r>
                      <a:r>
                        <a:rPr lang="en-US" altLang="zh-CN" sz="1400" spc="-9" dirty="0">
                          <a:solidFill>
                            <a:srgbClr val="000000"/>
                          </a:solidFill>
                          <a:latin typeface="SimSun"/>
                          <a:ea typeface="SimSun"/>
                          <a:cs typeface="SimSun"/>
                        </a:rPr>
                        <a:t>同</a:t>
                      </a:r>
                      <a:r>
                        <a:rPr lang="en-US" altLang="zh-CN" sz="1400" spc="0" dirty="0">
                          <a:solidFill>
                            <a:srgbClr val="000000"/>
                          </a:solidFill>
                          <a:latin typeface="SimSun"/>
                          <a:ea typeface="SimSun"/>
                          <a:cs typeface="SimSun"/>
                        </a:rPr>
                        <a:t>等</a:t>
                      </a:r>
                      <a:r>
                        <a:rPr lang="en-US" altLang="zh-CN" sz="1400" spc="8" dirty="0">
                          <a:solidFill>
                            <a:srgbClr val="000000"/>
                          </a:solidFill>
                          <a:latin typeface="SimSun"/>
                          <a:ea typeface="SimSun"/>
                          <a:cs typeface="SimSun"/>
                        </a:rPr>
                        <a:t>量</a:t>
                      </a:r>
                      <a:r>
                        <a:rPr lang="en-US" altLang="zh-CN" sz="1400" spc="-268" dirty="0">
                          <a:solidFill>
                            <a:srgbClr val="000000"/>
                          </a:solidFill>
                          <a:latin typeface="MS Gothic"/>
                          <a:ea typeface="MS Gothic"/>
                          <a:cs typeface="MS Gothic"/>
                        </a:rPr>
                        <a:t>の</a:t>
                      </a:r>
                      <a:r>
                        <a:rPr lang="en-US" altLang="zh-CN" sz="1400" spc="-9" dirty="0">
                          <a:solidFill>
                            <a:srgbClr val="000000"/>
                          </a:solidFill>
                          <a:latin typeface="SimSun"/>
                          <a:ea typeface="SimSun"/>
                          <a:cs typeface="SimSun"/>
                        </a:rPr>
                        <a:t>容</a:t>
                      </a:r>
                      <a:r>
                        <a:rPr lang="en-US" altLang="zh-CN" sz="1400" spc="0" dirty="0">
                          <a:solidFill>
                            <a:srgbClr val="000000"/>
                          </a:solidFill>
                          <a:latin typeface="SimSun"/>
                          <a:ea typeface="SimSun"/>
                          <a:cs typeface="SimSun"/>
                        </a:rPr>
                        <a:t>器</a:t>
                      </a:r>
                      <a:r>
                        <a:rPr lang="en-US" altLang="zh-CN" sz="1400" spc="-256" dirty="0">
                          <a:solidFill>
                            <a:srgbClr val="000000"/>
                          </a:solidFill>
                          <a:latin typeface="MS Gothic"/>
                          <a:ea typeface="MS Gothic"/>
                          <a:cs typeface="MS Gothic"/>
                        </a:rPr>
                        <a:t>の</a:t>
                      </a:r>
                      <a:r>
                        <a:rPr lang="en-US" altLang="zh-CN" sz="1400" spc="-8" dirty="0">
                          <a:solidFill>
                            <a:srgbClr val="000000"/>
                          </a:solidFill>
                          <a:latin typeface="SimSun"/>
                          <a:ea typeface="SimSun"/>
                          <a:cs typeface="SimSun"/>
                        </a:rPr>
                        <a:t>回</a:t>
                      </a:r>
                      <a:r>
                        <a:rPr lang="en-US" altLang="zh-CN" sz="1400" spc="0" dirty="0">
                          <a:solidFill>
                            <a:srgbClr val="000000"/>
                          </a:solidFill>
                          <a:latin typeface="SimSun"/>
                          <a:ea typeface="SimSun"/>
                          <a:cs typeface="SimSun"/>
                        </a:rPr>
                        <a:t>収</a:t>
                      </a:r>
                      <a:r>
                        <a:rPr lang="en-US" altLang="zh-CN" sz="1400" spc="-700" dirty="0">
                          <a:solidFill>
                            <a:srgbClr val="000000"/>
                          </a:solidFill>
                          <a:latin typeface="MS Gothic"/>
                          <a:ea typeface="MS Gothic"/>
                          <a:cs typeface="MS Gothic"/>
                        </a:rPr>
                        <a:t>・</a:t>
                      </a:r>
                      <a:r>
                        <a:rPr lang="en-US" altLang="zh-CN" sz="1400" spc="-577" dirty="0">
                          <a:solidFill>
                            <a:srgbClr val="000000"/>
                          </a:solidFill>
                          <a:latin typeface="MS Gothic"/>
                          <a:ea typeface="MS Gothic"/>
                          <a:cs typeface="MS Gothic"/>
                        </a:rPr>
                        <a:t>リ</a:t>
                      </a:r>
                      <a:r>
                        <a:rPr lang="en-US" altLang="zh-CN" sz="1400" spc="-256" dirty="0">
                          <a:solidFill>
                            <a:srgbClr val="000000"/>
                          </a:solidFill>
                          <a:latin typeface="MS Gothic"/>
                          <a:ea typeface="MS Gothic"/>
                          <a:cs typeface="MS Gothic"/>
                        </a:rPr>
                        <a:t>サ</a:t>
                      </a:r>
                      <a:r>
                        <a:rPr lang="en-US" altLang="zh-CN" sz="1400" spc="-392" dirty="0">
                          <a:solidFill>
                            <a:srgbClr val="000000"/>
                          </a:solidFill>
                          <a:latin typeface="MS Gothic"/>
                          <a:ea typeface="MS Gothic"/>
                          <a:cs typeface="MS Gothic"/>
                        </a:rPr>
                        <a:t>イ</a:t>
                      </a:r>
                      <a:r>
                        <a:rPr lang="en-US" altLang="zh-CN" sz="1400" spc="-439" dirty="0">
                          <a:solidFill>
                            <a:srgbClr val="000000"/>
                          </a:solidFill>
                          <a:latin typeface="MS Gothic"/>
                          <a:ea typeface="MS Gothic"/>
                          <a:cs typeface="MS Gothic"/>
                        </a:rPr>
                        <a:t>ク</a:t>
                      </a:r>
                      <a:r>
                        <a:rPr lang="en-US" altLang="zh-CN" sz="1400" spc="-260" dirty="0">
                          <a:solidFill>
                            <a:srgbClr val="000000"/>
                          </a:solidFill>
                          <a:latin typeface="MS Gothic"/>
                          <a:ea typeface="MS Gothic"/>
                          <a:cs typeface="MS Gothic"/>
                        </a:rPr>
                        <a:t>ル</a:t>
                      </a:r>
                      <a:r>
                        <a:rPr lang="en-US" altLang="zh-CN" sz="1400" spc="-298" dirty="0">
                          <a:solidFill>
                            <a:srgbClr val="000000"/>
                          </a:solidFill>
                          <a:latin typeface="MS Gothic"/>
                          <a:ea typeface="MS Gothic"/>
                          <a:cs typeface="MS Gothic"/>
                        </a:rPr>
                        <a:t>に</a:t>
                      </a:r>
                      <a:r>
                        <a:rPr lang="en-US" altLang="zh-CN" sz="1400" spc="15" dirty="0">
                          <a:solidFill>
                            <a:srgbClr val="000000"/>
                          </a:solidFill>
                          <a:latin typeface="SimSun"/>
                          <a:ea typeface="SimSun"/>
                          <a:cs typeface="SimSun"/>
                        </a:rPr>
                        <a:t>挑</a:t>
                      </a:r>
                      <a:r>
                        <a:rPr lang="en-US" altLang="zh-CN" sz="1400" spc="-9" dirty="0">
                          <a:solidFill>
                            <a:srgbClr val="000000"/>
                          </a:solidFill>
                          <a:latin typeface="SimSun"/>
                          <a:ea typeface="SimSun"/>
                          <a:cs typeface="SimSun"/>
                        </a:rPr>
                        <a:t>戦</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587502">
                <a:tc>
                  <a:txBody>
                    <a:bodyPr/>
                    <a:lstStyle/>
                    <a:p>
                      <a:pPr algn="l">
                        <a:lnSpc>
                          <a:spcPts val="1395"/>
                        </a:lnSpc>
                      </a:pPr>
                      <a:endParaRPr/>
                    </a:p>
                    <a:p>
                      <a:pPr marL="91452" algn="l" rtl="0">
                        <a:lnSpc>
                          <a:spcPts val="1660"/>
                        </a:lnSpc>
                      </a:pPr>
                      <a:r>
                        <a:rPr lang="en-US" altLang="zh-CN" sz="1400" spc="-254" dirty="0">
                          <a:solidFill>
                            <a:srgbClr val="000000"/>
                          </a:solidFill>
                          <a:latin typeface="MS Gothic"/>
                          <a:ea typeface="MS Gothic"/>
                          <a:cs typeface="MS Gothic"/>
                        </a:rPr>
                        <a:t>ネ</a:t>
                      </a:r>
                      <a:r>
                        <a:rPr lang="en-US" altLang="zh-CN" sz="1400" spc="-319" dirty="0">
                          <a:solidFill>
                            <a:srgbClr val="000000"/>
                          </a:solidFill>
                          <a:latin typeface="MS Gothic"/>
                          <a:ea typeface="MS Gothic"/>
                          <a:cs typeface="MS Gothic"/>
                        </a:rPr>
                        <a:t>ス</a:t>
                      </a:r>
                      <a:r>
                        <a:rPr lang="en-US" altLang="zh-CN" sz="1400" spc="-339" dirty="0">
                          <a:solidFill>
                            <a:srgbClr val="000000"/>
                          </a:solidFill>
                          <a:latin typeface="MS Gothic"/>
                          <a:ea typeface="MS Gothic"/>
                          <a:cs typeface="MS Gothic"/>
                        </a:rPr>
                        <a:t>レ</a:t>
                      </a:r>
                      <a:endParaRPr lang="en-US" altLang="zh-CN" sz="14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555"/>
                        </a:lnSpc>
                      </a:pPr>
                      <a:endParaRPr/>
                    </a:p>
                    <a:p>
                      <a:pPr marL="378333" marR="150586" indent="-286512" algn="l" rtl="0">
                        <a:lnSpc>
                          <a:spcPts val="1670"/>
                        </a:lnSpc>
                      </a:pPr>
                      <a:r>
                        <a:rPr lang="en-US" altLang="zh-CN" sz="1400" spc="141" dirty="0">
                          <a:solidFill>
                            <a:srgbClr val="000000"/>
                          </a:solidFill>
                          <a:latin typeface="Wingdings"/>
                          <a:ea typeface="Wingdings"/>
                          <a:cs typeface="Wingdings"/>
                        </a:rPr>
                        <a:t></a:t>
                      </a:r>
                      <a:r>
                        <a:rPr lang="en-US" altLang="zh-CN" sz="1400" spc="-400" dirty="0">
                          <a:solidFill>
                            <a:srgbClr val="000000"/>
                          </a:solidFill>
                          <a:latin typeface="Wingdings"/>
                          <a:ea typeface="Wingdings"/>
                          <a:cs typeface="Wingdings"/>
                        </a:rPr>
                        <a:t> </a:t>
                      </a:r>
                      <a:r>
                        <a:rPr lang="en-US" altLang="zh-CN" sz="1400" spc="96" dirty="0">
                          <a:solidFill>
                            <a:srgbClr val="000000"/>
                          </a:solidFill>
                          <a:latin typeface="Arial"/>
                          <a:ea typeface="Arial"/>
                          <a:cs typeface="Arial"/>
                        </a:rPr>
                        <a:t>2018</a:t>
                      </a:r>
                      <a:r>
                        <a:rPr lang="en-US" altLang="zh-CN" sz="1400" spc="-86" dirty="0">
                          <a:solidFill>
                            <a:srgbClr val="000000"/>
                          </a:solidFill>
                          <a:latin typeface="SimSun"/>
                          <a:ea typeface="SimSun"/>
                          <a:cs typeface="SimSun"/>
                        </a:rPr>
                        <a:t>年</a:t>
                      </a:r>
                      <a:r>
                        <a:rPr lang="en-US" altLang="zh-CN" sz="1400" spc="93" dirty="0">
                          <a:solidFill>
                            <a:srgbClr val="000000"/>
                          </a:solidFill>
                          <a:latin typeface="Arial"/>
                          <a:ea typeface="Arial"/>
                          <a:cs typeface="Arial"/>
                        </a:rPr>
                        <a:t>4</a:t>
                      </a:r>
                      <a:r>
                        <a:rPr lang="en-US" altLang="zh-CN" sz="1400" spc="-85" dirty="0">
                          <a:solidFill>
                            <a:srgbClr val="000000"/>
                          </a:solidFill>
                          <a:latin typeface="SimSun"/>
                          <a:ea typeface="SimSun"/>
                          <a:cs typeface="SimSun"/>
                        </a:rPr>
                        <a:t>月</a:t>
                      </a:r>
                      <a:r>
                        <a:rPr lang="en-US" altLang="zh-CN" sz="1400" spc="-468" dirty="0">
                          <a:solidFill>
                            <a:srgbClr val="000000"/>
                          </a:solidFill>
                          <a:latin typeface="SimSun"/>
                          <a:ea typeface="SimSun"/>
                          <a:cs typeface="SimSun"/>
                        </a:rPr>
                        <a:t>、</a:t>
                      </a:r>
                      <a:r>
                        <a:rPr lang="en-US" altLang="zh-CN" sz="1400" spc="98" dirty="0">
                          <a:solidFill>
                            <a:srgbClr val="000000"/>
                          </a:solidFill>
                          <a:latin typeface="Arial"/>
                          <a:ea typeface="Arial"/>
                          <a:cs typeface="Arial"/>
                        </a:rPr>
                        <a:t>2025</a:t>
                      </a:r>
                      <a:r>
                        <a:rPr lang="en-US" altLang="zh-CN" sz="1400" spc="-39" dirty="0">
                          <a:solidFill>
                            <a:srgbClr val="000000"/>
                          </a:solidFill>
                          <a:latin typeface="Arial"/>
                          <a:ea typeface="Arial"/>
                          <a:cs typeface="Arial"/>
                        </a:rPr>
                        <a:t> </a:t>
                      </a:r>
                      <a:r>
                        <a:rPr lang="en-US" altLang="zh-CN" sz="1400" spc="0" dirty="0">
                          <a:solidFill>
                            <a:srgbClr val="000000"/>
                          </a:solidFill>
                          <a:latin typeface="SimSun"/>
                          <a:ea typeface="SimSun"/>
                          <a:cs typeface="SimSun"/>
                        </a:rPr>
                        <a:t>年</a:t>
                      </a:r>
                      <a:r>
                        <a:rPr lang="en-US" altLang="zh-CN" sz="1400" spc="-337" dirty="0">
                          <a:solidFill>
                            <a:srgbClr val="000000"/>
                          </a:solidFill>
                          <a:latin typeface="MS Gothic"/>
                          <a:ea typeface="MS Gothic"/>
                          <a:cs typeface="MS Gothic"/>
                        </a:rPr>
                        <a:t>ま</a:t>
                      </a:r>
                      <a:r>
                        <a:rPr lang="en-US" altLang="zh-CN" sz="1400" spc="-255" dirty="0">
                          <a:solidFill>
                            <a:srgbClr val="000000"/>
                          </a:solidFill>
                          <a:latin typeface="MS Gothic"/>
                          <a:ea typeface="MS Gothic"/>
                          <a:cs typeface="MS Gothic"/>
                        </a:rPr>
                        <a:t>で</a:t>
                      </a:r>
                      <a:r>
                        <a:rPr lang="en-US" altLang="zh-CN" sz="1400" spc="-298" dirty="0">
                          <a:solidFill>
                            <a:srgbClr val="000000"/>
                          </a:solidFill>
                          <a:latin typeface="MS Gothic"/>
                          <a:ea typeface="MS Gothic"/>
                          <a:cs typeface="MS Gothic"/>
                        </a:rPr>
                        <a:t>に</a:t>
                      </a:r>
                      <a:r>
                        <a:rPr lang="en-US" altLang="zh-CN" sz="1400" spc="9" dirty="0">
                          <a:solidFill>
                            <a:srgbClr val="000000"/>
                          </a:solidFill>
                          <a:latin typeface="SimSun"/>
                          <a:ea typeface="SimSun"/>
                          <a:cs typeface="SimSun"/>
                        </a:rPr>
                        <a:t>包</a:t>
                      </a:r>
                      <a:r>
                        <a:rPr lang="en-US" altLang="zh-CN" sz="1400" spc="-5" dirty="0">
                          <a:solidFill>
                            <a:srgbClr val="000000"/>
                          </a:solidFill>
                          <a:latin typeface="SimSun"/>
                          <a:ea typeface="SimSun"/>
                          <a:cs typeface="SimSun"/>
                        </a:rPr>
                        <a:t>装</a:t>
                      </a:r>
                      <a:r>
                        <a:rPr lang="en-US" altLang="zh-CN" sz="1400" spc="0" dirty="0">
                          <a:solidFill>
                            <a:srgbClr val="000000"/>
                          </a:solidFill>
                          <a:latin typeface="SimSun"/>
                          <a:ea typeface="SimSun"/>
                          <a:cs typeface="SimSun"/>
                        </a:rPr>
                        <a:t>材</a:t>
                      </a:r>
                      <a:r>
                        <a:rPr lang="en-US" altLang="zh-CN" sz="1400" spc="8" dirty="0">
                          <a:solidFill>
                            <a:srgbClr val="000000"/>
                          </a:solidFill>
                          <a:latin typeface="SimSun"/>
                          <a:ea typeface="SimSun"/>
                          <a:cs typeface="SimSun"/>
                        </a:rPr>
                        <a:t>料</a:t>
                      </a:r>
                      <a:r>
                        <a:rPr lang="en-US" altLang="zh-CN" sz="1400" spc="-350" dirty="0">
                          <a:solidFill>
                            <a:srgbClr val="000000"/>
                          </a:solidFill>
                          <a:latin typeface="MS Gothic"/>
                          <a:ea typeface="MS Gothic"/>
                          <a:cs typeface="MS Gothic"/>
                        </a:rPr>
                        <a:t>を</a:t>
                      </a:r>
                      <a:r>
                        <a:rPr lang="en-US" altLang="zh-CN" sz="1400" spc="-266" dirty="0">
                          <a:solidFill>
                            <a:srgbClr val="000000"/>
                          </a:solidFill>
                          <a:latin typeface="MS Gothic"/>
                          <a:ea typeface="MS Gothic"/>
                          <a:cs typeface="MS Gothic"/>
                        </a:rPr>
                        <a:t> </a:t>
                      </a:r>
                      <a:r>
                        <a:rPr lang="en-US" altLang="zh-CN" sz="1400" spc="96" dirty="0">
                          <a:solidFill>
                            <a:srgbClr val="000000"/>
                          </a:solidFill>
                          <a:latin typeface="Arial"/>
                          <a:ea typeface="Arial"/>
                          <a:cs typeface="Arial"/>
                        </a:rPr>
                        <a:t>100</a:t>
                      </a:r>
                      <a:r>
                        <a:rPr lang="en-US" altLang="zh-CN" sz="1400" spc="-88" dirty="0">
                          <a:solidFill>
                            <a:srgbClr val="000000"/>
                          </a:solidFill>
                          <a:latin typeface="MS Gothic"/>
                          <a:ea typeface="MS Gothic"/>
                          <a:cs typeface="MS Gothic"/>
                        </a:rPr>
                        <a:t>％</a:t>
                      </a:r>
                      <a:r>
                        <a:rPr lang="en-US" altLang="zh-CN" sz="1400" spc="-577" dirty="0">
                          <a:solidFill>
                            <a:srgbClr val="000000"/>
                          </a:solidFill>
                          <a:latin typeface="MS Gothic"/>
                          <a:ea typeface="MS Gothic"/>
                          <a:cs typeface="MS Gothic"/>
                        </a:rPr>
                        <a:t>リ</a:t>
                      </a:r>
                      <a:r>
                        <a:rPr lang="en-US" altLang="zh-CN" sz="1400" spc="-250" dirty="0">
                          <a:solidFill>
                            <a:srgbClr val="000000"/>
                          </a:solidFill>
                          <a:latin typeface="MS Gothic"/>
                          <a:ea typeface="MS Gothic"/>
                          <a:cs typeface="MS Gothic"/>
                        </a:rPr>
                        <a:t>サ</a:t>
                      </a:r>
                      <a:r>
                        <a:rPr lang="en-US" altLang="zh-CN" sz="1400" spc="-379" dirty="0">
                          <a:solidFill>
                            <a:srgbClr val="000000"/>
                          </a:solidFill>
                          <a:latin typeface="MS Gothic"/>
                          <a:ea typeface="MS Gothic"/>
                          <a:cs typeface="MS Gothic"/>
                        </a:rPr>
                        <a:t>イ</a:t>
                      </a:r>
                      <a:r>
                        <a:rPr lang="en-US" altLang="zh-CN" sz="1400" spc="-437" dirty="0">
                          <a:solidFill>
                            <a:srgbClr val="000000"/>
                          </a:solidFill>
                          <a:latin typeface="MS Gothic"/>
                          <a:ea typeface="MS Gothic"/>
                          <a:cs typeface="MS Gothic"/>
                        </a:rPr>
                        <a:t>ク</a:t>
                      </a:r>
                      <a:r>
                        <a:rPr lang="en-US" altLang="zh-CN" sz="1400" spc="-260" dirty="0">
                          <a:solidFill>
                            <a:srgbClr val="000000"/>
                          </a:solidFill>
                          <a:latin typeface="MS Gothic"/>
                          <a:ea typeface="MS Gothic"/>
                          <a:cs typeface="MS Gothic"/>
                        </a:rPr>
                        <a:t>ル</a:t>
                      </a:r>
                      <a:r>
                        <a:rPr lang="en-US" altLang="zh-CN" sz="1400" spc="0" dirty="0">
                          <a:solidFill>
                            <a:srgbClr val="000000"/>
                          </a:solidFill>
                          <a:latin typeface="SimSun"/>
                          <a:ea typeface="SimSun"/>
                          <a:cs typeface="SimSun"/>
                        </a:rPr>
                        <a:t>可能</a:t>
                      </a:r>
                      <a:r>
                        <a:rPr lang="en-US" altLang="zh-CN" sz="1400" spc="-481" dirty="0">
                          <a:solidFill>
                            <a:srgbClr val="000000"/>
                          </a:solidFill>
                          <a:latin typeface="SimSun"/>
                          <a:ea typeface="SimSun"/>
                          <a:cs typeface="SimSun"/>
                        </a:rPr>
                        <a:t>、</a:t>
                      </a:r>
                      <a:r>
                        <a:rPr lang="en-US" altLang="zh-CN" sz="1400" spc="-260" dirty="0">
                          <a:solidFill>
                            <a:srgbClr val="000000"/>
                          </a:solidFill>
                          <a:latin typeface="MS Gothic"/>
                          <a:ea typeface="MS Gothic"/>
                          <a:cs typeface="MS Gothic"/>
                        </a:rPr>
                        <a:t>あ</a:t>
                      </a:r>
                      <a:r>
                        <a:rPr lang="en-US" altLang="zh-CN" sz="1400" spc="-330" dirty="0">
                          <a:solidFill>
                            <a:srgbClr val="000000"/>
                          </a:solidFill>
                          <a:latin typeface="MS Gothic"/>
                          <a:ea typeface="MS Gothic"/>
                          <a:cs typeface="MS Gothic"/>
                        </a:rPr>
                        <a:t>る</a:t>
                      </a:r>
                      <a:r>
                        <a:rPr lang="en-US" altLang="zh-CN" sz="1400" spc="-262" dirty="0">
                          <a:solidFill>
                            <a:srgbClr val="000000"/>
                          </a:solidFill>
                          <a:latin typeface="MS Gothic"/>
                          <a:ea typeface="MS Gothic"/>
                          <a:cs typeface="MS Gothic"/>
                        </a:rPr>
                        <a:t>い</a:t>
                      </a:r>
                      <a:r>
                        <a:rPr lang="en-US" altLang="zh-CN" sz="1400" spc="-199" dirty="0">
                          <a:solidFill>
                            <a:srgbClr val="000000"/>
                          </a:solidFill>
                          <a:latin typeface="MS Gothic"/>
                          <a:ea typeface="MS Gothic"/>
                          <a:cs typeface="MS Gothic"/>
                        </a:rPr>
                        <a:t>は</a:t>
                      </a:r>
                      <a:r>
                        <a:rPr lang="en-US" altLang="zh-CN" sz="1400" spc="-584" dirty="0">
                          <a:solidFill>
                            <a:srgbClr val="000000"/>
                          </a:solidFill>
                          <a:latin typeface="MS Gothic"/>
                          <a:ea typeface="MS Gothic"/>
                          <a:cs typeface="MS Gothic"/>
                        </a:rPr>
                        <a:t>リ</a:t>
                      </a:r>
                      <a:r>
                        <a:rPr lang="en-US" altLang="zh-CN" sz="1400" spc="-260" dirty="0">
                          <a:solidFill>
                            <a:srgbClr val="000000"/>
                          </a:solidFill>
                          <a:latin typeface="MS Gothic"/>
                          <a:ea typeface="MS Gothic"/>
                          <a:cs typeface="MS Gothic"/>
                        </a:rPr>
                        <a:t>ユー</a:t>
                      </a:r>
                      <a:r>
                        <a:rPr lang="en-US" altLang="zh-CN" sz="1400" spc="-332" dirty="0">
                          <a:solidFill>
                            <a:srgbClr val="000000"/>
                          </a:solidFill>
                          <a:latin typeface="MS Gothic"/>
                          <a:ea typeface="MS Gothic"/>
                          <a:cs typeface="MS Gothic"/>
                        </a:rPr>
                        <a:t>ス</a:t>
                      </a:r>
                      <a:r>
                        <a:rPr lang="en-US" altLang="zh-CN" sz="1400" spc="0" dirty="0">
                          <a:solidFill>
                            <a:srgbClr val="000000"/>
                          </a:solidFill>
                          <a:latin typeface="SimSun"/>
                          <a:ea typeface="SimSun"/>
                          <a:cs typeface="SimSun"/>
                        </a:rPr>
                        <a:t>可</a:t>
                      </a:r>
                      <a:r>
                        <a:rPr lang="en-US" altLang="zh-CN" sz="1400" spc="8" dirty="0">
                          <a:solidFill>
                            <a:srgbClr val="000000"/>
                          </a:solidFill>
                          <a:latin typeface="SimSun"/>
                          <a:ea typeface="SimSun"/>
                          <a:cs typeface="SimSun"/>
                        </a:rPr>
                        <a:t>能</a:t>
                      </a:r>
                      <a:r>
                        <a:rPr lang="en-US" altLang="zh-CN" sz="1400" spc="-316" dirty="0">
                          <a:solidFill>
                            <a:srgbClr val="000000"/>
                          </a:solidFill>
                          <a:latin typeface="MS Gothic"/>
                          <a:ea typeface="MS Gothic"/>
                          <a:cs typeface="MS Gothic"/>
                        </a:rPr>
                        <a:t>に</a:t>
                      </a:r>
                      <a:r>
                        <a:rPr lang="en-US" altLang="zh-CN" sz="1400" spc="-209" dirty="0">
                          <a:solidFill>
                            <a:srgbClr val="000000"/>
                          </a:solidFill>
                          <a:latin typeface="MS Gothic"/>
                          <a:ea typeface="MS Gothic"/>
                          <a:cs typeface="MS Gothic"/>
                        </a:rPr>
                        <a:t>す</a:t>
                      </a:r>
                      <a:r>
                        <a:rPr lang="en-US" altLang="zh-CN" sz="1400" spc="-334" dirty="0">
                          <a:solidFill>
                            <a:srgbClr val="000000"/>
                          </a:solidFill>
                          <a:latin typeface="MS Gothic"/>
                          <a:ea typeface="MS Gothic"/>
                          <a:cs typeface="MS Gothic"/>
                        </a:rPr>
                        <a:t>る</a:t>
                      </a:r>
                      <a:r>
                        <a:rPr lang="en-US" altLang="zh-CN" sz="1400" spc="-524" dirty="0">
                          <a:solidFill>
                            <a:srgbClr val="000000"/>
                          </a:solidFill>
                          <a:latin typeface="MS Gothic"/>
                          <a:ea typeface="MS Gothic"/>
                          <a:cs typeface="MS Gothic"/>
                        </a:rPr>
                        <a:t>と</a:t>
                      </a:r>
                      <a:r>
                        <a:rPr lang="en-US" altLang="zh-CN" sz="1400" spc="-260" dirty="0">
                          <a:solidFill>
                            <a:srgbClr val="000000"/>
                          </a:solidFill>
                          <a:latin typeface="MS Gothic"/>
                          <a:ea typeface="MS Gothic"/>
                          <a:cs typeface="MS Gothic"/>
                        </a:rPr>
                        <a:t>い</a:t>
                      </a:r>
                      <a:r>
                        <a:rPr lang="en-US" altLang="zh-CN" sz="1400" spc="-503" dirty="0">
                          <a:solidFill>
                            <a:srgbClr val="000000"/>
                          </a:solidFill>
                          <a:latin typeface="MS Gothic"/>
                          <a:ea typeface="MS Gothic"/>
                          <a:cs typeface="MS Gothic"/>
                        </a:rPr>
                        <a:t>う</a:t>
                      </a:r>
                      <a:r>
                        <a:rPr lang="en-US" altLang="zh-CN" sz="1400" spc="0" dirty="0">
                          <a:solidFill>
                            <a:srgbClr val="000000"/>
                          </a:solidFill>
                          <a:latin typeface="SimSun"/>
                          <a:ea typeface="SimSun"/>
                          <a:cs typeface="SimSun"/>
                        </a:rPr>
                        <a:t>長</a:t>
                      </a:r>
                      <a:r>
                        <a:rPr lang="en-US" altLang="zh-CN" sz="1400" dirty="0">
                          <a:solidFill>
                            <a:srgbClr val="000000"/>
                          </a:solidFill>
                          <a:latin typeface="SimSun"/>
                          <a:ea typeface="SimSun"/>
                          <a:cs typeface="SimSun"/>
                        </a:rPr>
                        <a:t> </a:t>
                      </a:r>
                      <a:r>
                        <a:rPr lang="en-US" altLang="zh-CN" sz="1400" spc="0" dirty="0">
                          <a:solidFill>
                            <a:srgbClr val="000000"/>
                          </a:solidFill>
                          <a:latin typeface="SimSun"/>
                          <a:ea typeface="SimSun"/>
                          <a:cs typeface="SimSun"/>
                        </a:rPr>
                        <a:t>期</a:t>
                      </a:r>
                      <a:r>
                        <a:rPr lang="en-US" altLang="zh-CN" sz="1400" spc="8" dirty="0">
                          <a:solidFill>
                            <a:srgbClr val="000000"/>
                          </a:solidFill>
                          <a:latin typeface="SimSun"/>
                          <a:ea typeface="SimSun"/>
                          <a:cs typeface="SimSun"/>
                        </a:rPr>
                        <a:t>的</a:t>
                      </a:r>
                      <a:r>
                        <a:rPr lang="en-US" altLang="zh-CN" sz="1400" spc="-208" dirty="0">
                          <a:solidFill>
                            <a:srgbClr val="000000"/>
                          </a:solidFill>
                          <a:latin typeface="MS Gothic"/>
                          <a:ea typeface="MS Gothic"/>
                          <a:cs typeface="MS Gothic"/>
                        </a:rPr>
                        <a:t>な</a:t>
                      </a:r>
                      <a:r>
                        <a:rPr lang="en-US" altLang="zh-CN" sz="1400" spc="0" dirty="0">
                          <a:solidFill>
                            <a:srgbClr val="000000"/>
                          </a:solidFill>
                          <a:latin typeface="SimSun"/>
                          <a:ea typeface="SimSun"/>
                          <a:cs typeface="SimSun"/>
                        </a:rPr>
                        <a:t>目</a:t>
                      </a:r>
                      <a:r>
                        <a:rPr lang="en-US" altLang="zh-CN" sz="1400" spc="8" dirty="0">
                          <a:solidFill>
                            <a:srgbClr val="000000"/>
                          </a:solidFill>
                          <a:latin typeface="SimSun"/>
                          <a:ea typeface="SimSun"/>
                          <a:cs typeface="SimSun"/>
                        </a:rPr>
                        <a:t>標</a:t>
                      </a:r>
                      <a:r>
                        <a:rPr lang="en-US" altLang="zh-CN" sz="1400" spc="-350"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発</a:t>
                      </a:r>
                      <a:r>
                        <a:rPr lang="en-US" altLang="zh-CN" sz="1400" spc="8" dirty="0">
                          <a:solidFill>
                            <a:srgbClr val="000000"/>
                          </a:solidFill>
                          <a:latin typeface="SimSun"/>
                          <a:ea typeface="SimSun"/>
                          <a:cs typeface="SimSun"/>
                        </a:rPr>
                        <a:t>表</a:t>
                      </a:r>
                      <a:r>
                        <a:rPr lang="en-US" altLang="zh-CN" sz="1400" spc="-476" dirty="0">
                          <a:solidFill>
                            <a:srgbClr val="000000"/>
                          </a:solidFill>
                          <a:latin typeface="SimSun"/>
                          <a:ea typeface="SimSun"/>
                          <a:cs typeface="SimSun"/>
                        </a:rPr>
                        <a:t>。</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1071245">
                <a:tc>
                  <a:txBody>
                    <a:bodyPr/>
                    <a:lstStyle/>
                    <a:p>
                      <a:pPr algn="l">
                        <a:lnSpc>
                          <a:spcPts val="3302"/>
                        </a:lnSpc>
                      </a:pPr>
                      <a:endParaRPr/>
                    </a:p>
                    <a:p>
                      <a:pPr marL="91452" algn="l" rtl="0">
                        <a:lnSpc>
                          <a:spcPts val="1660"/>
                        </a:lnSpc>
                      </a:pPr>
                      <a:r>
                        <a:rPr lang="en-US" altLang="zh-CN" sz="1400" spc="-341" dirty="0">
                          <a:solidFill>
                            <a:srgbClr val="000000"/>
                          </a:solidFill>
                          <a:latin typeface="MS Gothic"/>
                          <a:ea typeface="MS Gothic"/>
                          <a:cs typeface="MS Gothic"/>
                        </a:rPr>
                        <a:t>マ</a:t>
                      </a:r>
                      <a:r>
                        <a:rPr lang="en-US" altLang="zh-CN" sz="1400" spc="-430" dirty="0">
                          <a:solidFill>
                            <a:srgbClr val="000000"/>
                          </a:solidFill>
                          <a:latin typeface="MS Gothic"/>
                          <a:ea typeface="MS Gothic"/>
                          <a:cs typeface="MS Gothic"/>
                        </a:rPr>
                        <a:t>ク</a:t>
                      </a:r>
                      <a:r>
                        <a:rPr lang="en-US" altLang="zh-CN" sz="1400" spc="-408" dirty="0">
                          <a:solidFill>
                            <a:srgbClr val="000000"/>
                          </a:solidFill>
                          <a:latin typeface="MS Gothic"/>
                          <a:ea typeface="MS Gothic"/>
                          <a:cs typeface="MS Gothic"/>
                        </a:rPr>
                        <a:t>ド</a:t>
                      </a:r>
                      <a:r>
                        <a:rPr lang="en-US" altLang="zh-CN" sz="1400" spc="-275" dirty="0">
                          <a:solidFill>
                            <a:srgbClr val="000000"/>
                          </a:solidFill>
                          <a:latin typeface="MS Gothic"/>
                          <a:ea typeface="MS Gothic"/>
                          <a:cs typeface="MS Gothic"/>
                        </a:rPr>
                        <a:t>ナ</a:t>
                      </a:r>
                      <a:r>
                        <a:rPr lang="en-US" altLang="zh-CN" sz="1400" spc="-250" dirty="0">
                          <a:solidFill>
                            <a:srgbClr val="000000"/>
                          </a:solidFill>
                          <a:latin typeface="MS Gothic"/>
                          <a:ea typeface="MS Gothic"/>
                          <a:cs typeface="MS Gothic"/>
                        </a:rPr>
                        <a:t>ル</a:t>
                      </a:r>
                      <a:r>
                        <a:rPr lang="en-US" altLang="zh-CN" sz="1400" spc="-402" dirty="0">
                          <a:solidFill>
                            <a:srgbClr val="000000"/>
                          </a:solidFill>
                          <a:latin typeface="MS Gothic"/>
                          <a:ea typeface="MS Gothic"/>
                          <a:cs typeface="MS Gothic"/>
                        </a:rPr>
                        <a:t>ド</a:t>
                      </a:r>
                      <a:endParaRPr lang="en-US" altLang="zh-CN" sz="14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782"/>
                        </a:lnSpc>
                      </a:pPr>
                      <a:endParaRPr/>
                    </a:p>
                    <a:p>
                      <a:pPr marL="91821" algn="l" rtl="0">
                        <a:lnSpc>
                          <a:spcPts val="1776"/>
                        </a:lnSpc>
                      </a:pPr>
                      <a:r>
                        <a:rPr lang="en-US" altLang="zh-CN" sz="1400" spc="141" dirty="0">
                          <a:solidFill>
                            <a:srgbClr val="000000"/>
                          </a:solidFill>
                          <a:latin typeface="Wingdings"/>
                          <a:ea typeface="Wingdings"/>
                          <a:cs typeface="Wingdings"/>
                        </a:rPr>
                        <a:t></a:t>
                      </a:r>
                      <a:r>
                        <a:rPr lang="en-US" altLang="zh-CN" sz="1400" spc="-400" dirty="0">
                          <a:solidFill>
                            <a:srgbClr val="000000"/>
                          </a:solidFill>
                          <a:latin typeface="Wingdings"/>
                          <a:ea typeface="Wingdings"/>
                          <a:cs typeface="Wingdings"/>
                        </a:rPr>
                        <a:t> </a:t>
                      </a:r>
                      <a:r>
                        <a:rPr lang="en-US" altLang="zh-CN" sz="1400" spc="96" dirty="0">
                          <a:solidFill>
                            <a:srgbClr val="000000"/>
                          </a:solidFill>
                          <a:latin typeface="Arial"/>
                          <a:ea typeface="Arial"/>
                          <a:cs typeface="Arial"/>
                        </a:rPr>
                        <a:t>2018</a:t>
                      </a:r>
                      <a:r>
                        <a:rPr lang="en-US" altLang="zh-CN" sz="1400" spc="-86" dirty="0">
                          <a:solidFill>
                            <a:srgbClr val="000000"/>
                          </a:solidFill>
                          <a:latin typeface="SimSun"/>
                          <a:ea typeface="SimSun"/>
                          <a:cs typeface="SimSun"/>
                        </a:rPr>
                        <a:t>年</a:t>
                      </a:r>
                      <a:r>
                        <a:rPr lang="en-US" altLang="zh-CN" sz="1400" spc="93" dirty="0">
                          <a:solidFill>
                            <a:srgbClr val="000000"/>
                          </a:solidFill>
                          <a:latin typeface="Arial"/>
                          <a:ea typeface="Arial"/>
                          <a:cs typeface="Arial"/>
                        </a:rPr>
                        <a:t>1</a:t>
                      </a:r>
                      <a:r>
                        <a:rPr lang="en-US" altLang="zh-CN" sz="1400" spc="-85" dirty="0">
                          <a:solidFill>
                            <a:srgbClr val="000000"/>
                          </a:solidFill>
                          <a:latin typeface="SimSun"/>
                          <a:ea typeface="SimSun"/>
                          <a:cs typeface="SimSun"/>
                        </a:rPr>
                        <a:t>月</a:t>
                      </a:r>
                      <a:r>
                        <a:rPr lang="en-US" altLang="zh-CN" sz="1400" spc="-468" dirty="0">
                          <a:solidFill>
                            <a:srgbClr val="000000"/>
                          </a:solidFill>
                          <a:latin typeface="SimSun"/>
                          <a:ea typeface="SimSun"/>
                          <a:cs typeface="SimSun"/>
                        </a:rPr>
                        <a:t>、</a:t>
                      </a:r>
                      <a:r>
                        <a:rPr lang="en-US" altLang="zh-CN" sz="1400" spc="98" dirty="0">
                          <a:solidFill>
                            <a:srgbClr val="000000"/>
                          </a:solidFill>
                          <a:latin typeface="Arial"/>
                          <a:ea typeface="Arial"/>
                          <a:cs typeface="Arial"/>
                        </a:rPr>
                        <a:t>2025</a:t>
                      </a:r>
                      <a:r>
                        <a:rPr lang="en-US" altLang="zh-CN" sz="1400" spc="-90" dirty="0">
                          <a:solidFill>
                            <a:srgbClr val="000000"/>
                          </a:solidFill>
                          <a:latin typeface="SimSun"/>
                          <a:ea typeface="SimSun"/>
                          <a:cs typeface="SimSun"/>
                        </a:rPr>
                        <a:t>年</a:t>
                      </a:r>
                      <a:r>
                        <a:rPr lang="en-US" altLang="zh-CN" sz="1400" spc="-342" dirty="0">
                          <a:solidFill>
                            <a:srgbClr val="000000"/>
                          </a:solidFill>
                          <a:latin typeface="MS Gothic"/>
                          <a:ea typeface="MS Gothic"/>
                          <a:cs typeface="MS Gothic"/>
                        </a:rPr>
                        <a:t>ま</a:t>
                      </a:r>
                      <a:r>
                        <a:rPr lang="en-US" altLang="zh-CN" sz="1400" spc="-263" dirty="0">
                          <a:solidFill>
                            <a:srgbClr val="000000"/>
                          </a:solidFill>
                          <a:latin typeface="MS Gothic"/>
                          <a:ea typeface="MS Gothic"/>
                          <a:cs typeface="MS Gothic"/>
                        </a:rPr>
                        <a:t>で</a:t>
                      </a:r>
                      <a:r>
                        <a:rPr lang="en-US" altLang="zh-CN" sz="1400" spc="-307" dirty="0">
                          <a:solidFill>
                            <a:srgbClr val="000000"/>
                          </a:solidFill>
                          <a:latin typeface="MS Gothic"/>
                          <a:ea typeface="MS Gothic"/>
                          <a:cs typeface="MS Gothic"/>
                        </a:rPr>
                        <a:t>に</a:t>
                      </a:r>
                      <a:r>
                        <a:rPr lang="en-US" altLang="zh-CN" sz="1400" spc="-476" dirty="0">
                          <a:solidFill>
                            <a:srgbClr val="000000"/>
                          </a:solidFill>
                          <a:latin typeface="SimSun"/>
                          <a:ea typeface="SimSun"/>
                          <a:cs typeface="SimSun"/>
                        </a:rPr>
                        <a:t>、</a:t>
                      </a:r>
                      <a:r>
                        <a:rPr lang="en-US" altLang="zh-CN" sz="1400" spc="0" dirty="0">
                          <a:solidFill>
                            <a:srgbClr val="000000"/>
                          </a:solidFill>
                          <a:latin typeface="SimSun"/>
                          <a:ea typeface="SimSun"/>
                          <a:cs typeface="SimSun"/>
                        </a:rPr>
                        <a:t>以</a:t>
                      </a:r>
                      <a:r>
                        <a:rPr lang="en-US" altLang="zh-CN" sz="1400" spc="8" dirty="0">
                          <a:solidFill>
                            <a:srgbClr val="000000"/>
                          </a:solidFill>
                          <a:latin typeface="SimSun"/>
                          <a:ea typeface="SimSun"/>
                          <a:cs typeface="SimSun"/>
                        </a:rPr>
                        <a:t>下</a:t>
                      </a:r>
                      <a:r>
                        <a:rPr lang="en-US" altLang="zh-CN" sz="1400" spc="-268" dirty="0">
                          <a:solidFill>
                            <a:srgbClr val="000000"/>
                          </a:solidFill>
                          <a:latin typeface="MS Gothic"/>
                          <a:ea typeface="MS Gothic"/>
                          <a:cs typeface="MS Gothic"/>
                        </a:rPr>
                        <a:t>の</a:t>
                      </a:r>
                      <a:r>
                        <a:rPr lang="en-US" altLang="zh-CN" sz="1400" spc="-9" dirty="0">
                          <a:solidFill>
                            <a:srgbClr val="000000"/>
                          </a:solidFill>
                          <a:latin typeface="SimSun"/>
                          <a:ea typeface="SimSun"/>
                          <a:cs typeface="SimSun"/>
                        </a:rPr>
                        <a:t>容</a:t>
                      </a:r>
                      <a:r>
                        <a:rPr lang="en-US" altLang="zh-CN" sz="1400" spc="0" dirty="0">
                          <a:solidFill>
                            <a:srgbClr val="000000"/>
                          </a:solidFill>
                          <a:latin typeface="SimSun"/>
                          <a:ea typeface="SimSun"/>
                          <a:cs typeface="SimSun"/>
                        </a:rPr>
                        <a:t>器</a:t>
                      </a:r>
                      <a:r>
                        <a:rPr lang="en-US" altLang="zh-CN" sz="1400" spc="8" dirty="0">
                          <a:solidFill>
                            <a:srgbClr val="000000"/>
                          </a:solidFill>
                          <a:latin typeface="SimSun"/>
                          <a:ea typeface="SimSun"/>
                          <a:cs typeface="SimSun"/>
                        </a:rPr>
                        <a:t>包</a:t>
                      </a:r>
                      <a:r>
                        <a:rPr lang="en-US" altLang="zh-CN" sz="1400" spc="-17" dirty="0">
                          <a:solidFill>
                            <a:srgbClr val="000000"/>
                          </a:solidFill>
                          <a:latin typeface="SimSun"/>
                          <a:ea typeface="SimSun"/>
                          <a:cs typeface="SimSun"/>
                        </a:rPr>
                        <a:t>装</a:t>
                      </a:r>
                      <a:r>
                        <a:rPr lang="en-US" altLang="zh-CN" sz="1400" spc="-260"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改良</a:t>
                      </a:r>
                      <a:r>
                        <a:rPr lang="en-US" altLang="zh-CN" sz="1400" spc="-528" dirty="0">
                          <a:solidFill>
                            <a:srgbClr val="000000"/>
                          </a:solidFill>
                          <a:latin typeface="MS Gothic"/>
                          <a:ea typeface="MS Gothic"/>
                          <a:cs typeface="MS Gothic"/>
                        </a:rPr>
                        <a:t>と</a:t>
                      </a:r>
                      <a:r>
                        <a:rPr lang="en-US" altLang="zh-CN" sz="1400" spc="-577" dirty="0">
                          <a:solidFill>
                            <a:srgbClr val="000000"/>
                          </a:solidFill>
                          <a:latin typeface="MS Gothic"/>
                          <a:ea typeface="MS Gothic"/>
                          <a:cs typeface="MS Gothic"/>
                        </a:rPr>
                        <a:t>リ</a:t>
                      </a:r>
                      <a:r>
                        <a:rPr lang="en-US" altLang="zh-CN" sz="1400" spc="-256" dirty="0">
                          <a:solidFill>
                            <a:srgbClr val="000000"/>
                          </a:solidFill>
                          <a:latin typeface="MS Gothic"/>
                          <a:ea typeface="MS Gothic"/>
                          <a:cs typeface="MS Gothic"/>
                        </a:rPr>
                        <a:t>サ</a:t>
                      </a:r>
                      <a:r>
                        <a:rPr lang="en-US" altLang="zh-CN" sz="1400" spc="-392" dirty="0">
                          <a:solidFill>
                            <a:srgbClr val="000000"/>
                          </a:solidFill>
                          <a:latin typeface="MS Gothic"/>
                          <a:ea typeface="MS Gothic"/>
                          <a:cs typeface="MS Gothic"/>
                        </a:rPr>
                        <a:t>イ</a:t>
                      </a:r>
                      <a:r>
                        <a:rPr lang="en-US" altLang="zh-CN" sz="1400" spc="-440" dirty="0">
                          <a:solidFill>
                            <a:srgbClr val="000000"/>
                          </a:solidFill>
                          <a:latin typeface="MS Gothic"/>
                          <a:ea typeface="MS Gothic"/>
                          <a:cs typeface="MS Gothic"/>
                        </a:rPr>
                        <a:t>ク</a:t>
                      </a:r>
                      <a:r>
                        <a:rPr lang="en-US" altLang="zh-CN" sz="1400" spc="-260" dirty="0">
                          <a:solidFill>
                            <a:srgbClr val="000000"/>
                          </a:solidFill>
                          <a:latin typeface="MS Gothic"/>
                          <a:ea typeface="MS Gothic"/>
                          <a:cs typeface="MS Gothic"/>
                        </a:rPr>
                        <a:t>ルの</a:t>
                      </a:r>
                      <a:r>
                        <a:rPr lang="en-US" altLang="zh-CN" sz="1400" spc="0" dirty="0">
                          <a:solidFill>
                            <a:srgbClr val="000000"/>
                          </a:solidFill>
                          <a:latin typeface="SimSun"/>
                          <a:ea typeface="SimSun"/>
                          <a:cs typeface="SimSun"/>
                        </a:rPr>
                        <a:t>推進</a:t>
                      </a:r>
                      <a:r>
                        <a:rPr lang="en-US" altLang="zh-CN" sz="1400" spc="-302"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関</a:t>
                      </a:r>
                      <a:r>
                        <a:rPr lang="en-US" altLang="zh-CN" sz="1400" spc="-206" dirty="0">
                          <a:solidFill>
                            <a:srgbClr val="000000"/>
                          </a:solidFill>
                          <a:latin typeface="MS Gothic"/>
                          <a:ea typeface="MS Gothic"/>
                          <a:cs typeface="MS Gothic"/>
                        </a:rPr>
                        <a:t>す</a:t>
                      </a:r>
                      <a:r>
                        <a:rPr lang="en-US" altLang="zh-CN" sz="1400" spc="-344" dirty="0">
                          <a:solidFill>
                            <a:srgbClr val="000000"/>
                          </a:solidFill>
                          <a:latin typeface="MS Gothic"/>
                          <a:ea typeface="MS Gothic"/>
                          <a:cs typeface="MS Gothic"/>
                        </a:rPr>
                        <a:t>る</a:t>
                      </a:r>
                      <a:r>
                        <a:rPr lang="en-US" altLang="zh-CN" sz="1400" spc="0" dirty="0">
                          <a:solidFill>
                            <a:srgbClr val="000000"/>
                          </a:solidFill>
                          <a:latin typeface="SimSun"/>
                          <a:ea typeface="SimSun"/>
                          <a:cs typeface="SimSun"/>
                        </a:rPr>
                        <a:t>目標</a:t>
                      </a:r>
                      <a:r>
                        <a:rPr lang="en-US" altLang="zh-CN" sz="1400" spc="-346" dirty="0">
                          <a:solidFill>
                            <a:srgbClr val="000000"/>
                          </a:solidFill>
                          <a:latin typeface="MS Gothic"/>
                          <a:ea typeface="MS Gothic"/>
                          <a:cs typeface="MS Gothic"/>
                        </a:rPr>
                        <a:t>を</a:t>
                      </a:r>
                      <a:r>
                        <a:rPr lang="en-US" altLang="zh-CN" sz="1400" spc="13" dirty="0">
                          <a:solidFill>
                            <a:srgbClr val="000000"/>
                          </a:solidFill>
                          <a:latin typeface="SimSun"/>
                          <a:ea typeface="SimSun"/>
                          <a:cs typeface="SimSun"/>
                        </a:rPr>
                        <a:t>発</a:t>
                      </a:r>
                      <a:r>
                        <a:rPr lang="en-US" altLang="zh-CN" sz="1400" spc="-22" dirty="0">
                          <a:solidFill>
                            <a:srgbClr val="000000"/>
                          </a:solidFill>
                          <a:latin typeface="SimSun"/>
                          <a:ea typeface="SimSun"/>
                          <a:cs typeface="SimSun"/>
                        </a:rPr>
                        <a:t>表</a:t>
                      </a:r>
                      <a:r>
                        <a:rPr lang="en-US" altLang="zh-CN" sz="1400" spc="-468" dirty="0">
                          <a:solidFill>
                            <a:srgbClr val="000000"/>
                          </a:solidFill>
                          <a:latin typeface="SimSun"/>
                          <a:ea typeface="SimSun"/>
                          <a:cs typeface="SimSun"/>
                        </a:rPr>
                        <a:t>。</a:t>
                      </a:r>
                      <a:endParaRPr lang="en-US" altLang="zh-CN" sz="1400">
                        <a:latin typeface="SimSun"/>
                        <a:ea typeface="SimSun"/>
                        <a:cs typeface="SimSun"/>
                      </a:endParaRPr>
                    </a:p>
                    <a:p>
                      <a:pPr marL="451485" marR="126126" indent="-108204" algn="l" rtl="0">
                        <a:lnSpc>
                          <a:spcPts val="1622"/>
                        </a:lnSpc>
                      </a:pPr>
                      <a:r>
                        <a:rPr lang="en-US" altLang="zh-CN" sz="1400" spc="0" dirty="0">
                          <a:solidFill>
                            <a:srgbClr val="000000"/>
                          </a:solidFill>
                          <a:latin typeface="Arial"/>
                          <a:ea typeface="Arial"/>
                          <a:cs typeface="Arial"/>
                        </a:rPr>
                        <a:t>•</a:t>
                      </a:r>
                      <a:r>
                        <a:rPr lang="en-US" altLang="zh-CN" sz="1400" spc="-27" dirty="0">
                          <a:solidFill>
                            <a:srgbClr val="000000"/>
                          </a:solidFill>
                          <a:latin typeface="Arial"/>
                          <a:ea typeface="Arial"/>
                          <a:cs typeface="Arial"/>
                        </a:rPr>
                        <a:t> </a:t>
                      </a:r>
                      <a:r>
                        <a:rPr lang="en-US" altLang="zh-CN" sz="1400" spc="0" dirty="0">
                          <a:solidFill>
                            <a:srgbClr val="000000"/>
                          </a:solidFill>
                          <a:latin typeface="SimSun"/>
                          <a:ea typeface="SimSun"/>
                          <a:cs typeface="SimSun"/>
                        </a:rPr>
                        <a:t>顧</a:t>
                      </a:r>
                      <a:r>
                        <a:rPr lang="en-US" altLang="zh-CN" sz="1400" spc="8" dirty="0">
                          <a:solidFill>
                            <a:srgbClr val="000000"/>
                          </a:solidFill>
                          <a:latin typeface="SimSun"/>
                          <a:ea typeface="SimSun"/>
                          <a:cs typeface="SimSun"/>
                        </a:rPr>
                        <a:t>客</a:t>
                      </a:r>
                      <a:r>
                        <a:rPr lang="en-US" altLang="zh-CN" sz="1400" spc="0" dirty="0">
                          <a:solidFill>
                            <a:srgbClr val="000000"/>
                          </a:solidFill>
                          <a:latin typeface="SimSun"/>
                          <a:ea typeface="SimSun"/>
                          <a:cs typeface="SimSun"/>
                        </a:rPr>
                        <a:t>用容器</a:t>
                      </a:r>
                      <a:r>
                        <a:rPr lang="en-US" altLang="zh-CN" sz="1400" spc="8" dirty="0">
                          <a:solidFill>
                            <a:srgbClr val="000000"/>
                          </a:solidFill>
                          <a:latin typeface="SimSun"/>
                          <a:ea typeface="SimSun"/>
                          <a:cs typeface="SimSun"/>
                        </a:rPr>
                        <a:t>包</a:t>
                      </a:r>
                      <a:r>
                        <a:rPr lang="en-US" altLang="zh-CN" sz="1400" spc="0" dirty="0">
                          <a:solidFill>
                            <a:srgbClr val="000000"/>
                          </a:solidFill>
                          <a:latin typeface="SimSun"/>
                          <a:ea typeface="SimSun"/>
                          <a:cs typeface="SimSun"/>
                        </a:rPr>
                        <a:t>装</a:t>
                      </a:r>
                      <a:r>
                        <a:rPr lang="en-US" altLang="zh-CN" sz="1400" spc="-262" dirty="0">
                          <a:solidFill>
                            <a:srgbClr val="000000"/>
                          </a:solidFill>
                          <a:latin typeface="MS Gothic"/>
                          <a:ea typeface="MS Gothic"/>
                          <a:cs typeface="MS Gothic"/>
                        </a:rPr>
                        <a:t>の</a:t>
                      </a:r>
                      <a:r>
                        <a:rPr lang="en-US" altLang="zh-CN" sz="1400" spc="93" dirty="0">
                          <a:solidFill>
                            <a:srgbClr val="000000"/>
                          </a:solidFill>
                          <a:latin typeface="Arial"/>
                          <a:ea typeface="Arial"/>
                          <a:cs typeface="Arial"/>
                        </a:rPr>
                        <a:t>1</a:t>
                      </a:r>
                      <a:r>
                        <a:rPr lang="en-US" altLang="zh-CN" sz="1400" spc="103" dirty="0">
                          <a:solidFill>
                            <a:srgbClr val="000000"/>
                          </a:solidFill>
                          <a:latin typeface="Arial"/>
                          <a:ea typeface="Arial"/>
                          <a:cs typeface="Arial"/>
                        </a:rPr>
                        <a:t>00%</a:t>
                      </a:r>
                      <a:r>
                        <a:rPr lang="en-US" altLang="zh-CN" sz="1400" spc="-396" dirty="0">
                          <a:solidFill>
                            <a:srgbClr val="000000"/>
                          </a:solidFill>
                          <a:latin typeface="MS Gothic"/>
                          <a:ea typeface="MS Gothic"/>
                          <a:cs typeface="MS Gothic"/>
                        </a:rPr>
                        <a:t>に</a:t>
                      </a:r>
                      <a:r>
                        <a:rPr lang="en-US" altLang="zh-CN" sz="1400" spc="-6" dirty="0">
                          <a:solidFill>
                            <a:srgbClr val="000000"/>
                          </a:solidFill>
                          <a:latin typeface="SimSun"/>
                          <a:ea typeface="SimSun"/>
                          <a:cs typeface="SimSun"/>
                        </a:rPr>
                        <a:t>再</a:t>
                      </a:r>
                      <a:r>
                        <a:rPr lang="en-US" altLang="zh-CN" sz="1400" spc="0" dirty="0">
                          <a:solidFill>
                            <a:srgbClr val="000000"/>
                          </a:solidFill>
                          <a:latin typeface="SimSun"/>
                          <a:ea typeface="SimSun"/>
                          <a:cs typeface="SimSun"/>
                        </a:rPr>
                        <a:t>生</a:t>
                      </a:r>
                      <a:r>
                        <a:rPr lang="en-US" altLang="zh-CN" sz="1400" spc="8" dirty="0">
                          <a:solidFill>
                            <a:srgbClr val="000000"/>
                          </a:solidFill>
                          <a:latin typeface="SimSun"/>
                          <a:ea typeface="SimSun"/>
                          <a:cs typeface="SimSun"/>
                        </a:rPr>
                        <a:t>可</a:t>
                      </a:r>
                      <a:r>
                        <a:rPr lang="en-US" altLang="zh-CN" sz="1400" spc="-17" dirty="0">
                          <a:solidFill>
                            <a:srgbClr val="000000"/>
                          </a:solidFill>
                          <a:latin typeface="SimSun"/>
                          <a:ea typeface="SimSun"/>
                          <a:cs typeface="SimSun"/>
                        </a:rPr>
                        <a:t>能</a:t>
                      </a:r>
                      <a:r>
                        <a:rPr lang="en-US" altLang="zh-CN" sz="1400" spc="-476" dirty="0">
                          <a:solidFill>
                            <a:srgbClr val="000000"/>
                          </a:solidFill>
                          <a:latin typeface="SimSun"/>
                          <a:ea typeface="SimSun"/>
                          <a:cs typeface="SimSun"/>
                        </a:rPr>
                        <a:t>、</a:t>
                      </a:r>
                      <a:r>
                        <a:rPr lang="en-US" altLang="zh-CN" sz="1400" spc="-577" dirty="0">
                          <a:solidFill>
                            <a:srgbClr val="000000"/>
                          </a:solidFill>
                          <a:latin typeface="MS Gothic"/>
                          <a:ea typeface="MS Gothic"/>
                          <a:cs typeface="MS Gothic"/>
                        </a:rPr>
                        <a:t>リ</a:t>
                      </a:r>
                      <a:r>
                        <a:rPr lang="en-US" altLang="zh-CN" sz="1400" spc="-256" dirty="0">
                          <a:solidFill>
                            <a:srgbClr val="000000"/>
                          </a:solidFill>
                          <a:latin typeface="MS Gothic"/>
                          <a:ea typeface="MS Gothic"/>
                          <a:cs typeface="MS Gothic"/>
                        </a:rPr>
                        <a:t>サ</a:t>
                      </a:r>
                      <a:r>
                        <a:rPr lang="en-US" altLang="zh-CN" sz="1400" spc="-392" dirty="0">
                          <a:solidFill>
                            <a:srgbClr val="000000"/>
                          </a:solidFill>
                          <a:latin typeface="MS Gothic"/>
                          <a:ea typeface="MS Gothic"/>
                          <a:cs typeface="MS Gothic"/>
                        </a:rPr>
                        <a:t>イ</a:t>
                      </a:r>
                      <a:r>
                        <a:rPr lang="en-US" altLang="zh-CN" sz="1400" spc="-440" dirty="0">
                          <a:solidFill>
                            <a:srgbClr val="000000"/>
                          </a:solidFill>
                          <a:latin typeface="MS Gothic"/>
                          <a:ea typeface="MS Gothic"/>
                          <a:cs typeface="MS Gothic"/>
                        </a:rPr>
                        <a:t>ク</a:t>
                      </a:r>
                      <a:r>
                        <a:rPr lang="en-US" altLang="zh-CN" sz="1400" spc="-260" dirty="0">
                          <a:solidFill>
                            <a:srgbClr val="000000"/>
                          </a:solidFill>
                          <a:latin typeface="MS Gothic"/>
                          <a:ea typeface="MS Gothic"/>
                          <a:cs typeface="MS Gothic"/>
                        </a:rPr>
                        <a:t>ル</a:t>
                      </a:r>
                      <a:r>
                        <a:rPr lang="en-US" altLang="zh-CN" sz="1400" spc="-476" dirty="0">
                          <a:solidFill>
                            <a:srgbClr val="000000"/>
                          </a:solidFill>
                          <a:latin typeface="SimSun"/>
                          <a:ea typeface="SimSun"/>
                          <a:cs typeface="SimSun"/>
                        </a:rPr>
                        <a:t>、</a:t>
                      </a:r>
                      <a:r>
                        <a:rPr lang="en-US" altLang="zh-CN" sz="1400" spc="-341" dirty="0">
                          <a:solidFill>
                            <a:srgbClr val="000000"/>
                          </a:solidFill>
                          <a:latin typeface="MS Gothic"/>
                          <a:ea typeface="MS Gothic"/>
                          <a:cs typeface="MS Gothic"/>
                        </a:rPr>
                        <a:t>ま</a:t>
                      </a:r>
                      <a:r>
                        <a:rPr lang="en-US" altLang="zh-CN" sz="1400" spc="-298" dirty="0">
                          <a:solidFill>
                            <a:srgbClr val="000000"/>
                          </a:solidFill>
                          <a:latin typeface="MS Gothic"/>
                          <a:ea typeface="MS Gothic"/>
                          <a:cs typeface="MS Gothic"/>
                        </a:rPr>
                        <a:t>た</a:t>
                      </a:r>
                      <a:r>
                        <a:rPr lang="en-US" altLang="zh-CN" sz="1400" spc="-200" dirty="0">
                          <a:solidFill>
                            <a:srgbClr val="000000"/>
                          </a:solidFill>
                          <a:latin typeface="MS Gothic"/>
                          <a:ea typeface="MS Gothic"/>
                          <a:cs typeface="MS Gothic"/>
                        </a:rPr>
                        <a:t>は</a:t>
                      </a:r>
                      <a:r>
                        <a:rPr lang="en-US" altLang="zh-CN" sz="1400" spc="-8" dirty="0">
                          <a:solidFill>
                            <a:srgbClr val="000000"/>
                          </a:solidFill>
                          <a:latin typeface="SimSun"/>
                          <a:ea typeface="SimSun"/>
                          <a:cs typeface="SimSun"/>
                        </a:rPr>
                        <a:t>認</a:t>
                      </a:r>
                      <a:r>
                        <a:rPr lang="en-US" altLang="zh-CN" sz="1400" spc="0" dirty="0">
                          <a:solidFill>
                            <a:srgbClr val="000000"/>
                          </a:solidFill>
                          <a:latin typeface="SimSun"/>
                          <a:ea typeface="SimSun"/>
                          <a:cs typeface="SimSun"/>
                        </a:rPr>
                        <a:t>証</a:t>
                      </a:r>
                      <a:r>
                        <a:rPr lang="en-US" altLang="zh-CN" sz="1400" spc="8" dirty="0">
                          <a:solidFill>
                            <a:srgbClr val="000000"/>
                          </a:solidFill>
                          <a:latin typeface="SimSun"/>
                          <a:ea typeface="SimSun"/>
                          <a:cs typeface="SimSun"/>
                        </a:rPr>
                        <a:t>済</a:t>
                      </a:r>
                      <a:r>
                        <a:rPr lang="en-US" altLang="zh-CN" sz="1400" spc="-173" dirty="0">
                          <a:solidFill>
                            <a:srgbClr val="000000"/>
                          </a:solidFill>
                          <a:latin typeface="MS Gothic"/>
                          <a:ea typeface="MS Gothic"/>
                          <a:cs typeface="MS Gothic"/>
                        </a:rPr>
                        <a:t>み</a:t>
                      </a:r>
                      <a:r>
                        <a:rPr lang="en-US" altLang="zh-CN" sz="1400" spc="-8" dirty="0">
                          <a:solidFill>
                            <a:srgbClr val="000000"/>
                          </a:solidFill>
                          <a:latin typeface="SimSun"/>
                          <a:ea typeface="SimSun"/>
                          <a:cs typeface="SimSun"/>
                        </a:rPr>
                        <a:t>資</a:t>
                      </a:r>
                      <a:r>
                        <a:rPr lang="en-US" altLang="zh-CN" sz="1400" spc="0" dirty="0">
                          <a:solidFill>
                            <a:srgbClr val="000000"/>
                          </a:solidFill>
                          <a:latin typeface="SimSun"/>
                          <a:ea typeface="SimSun"/>
                          <a:cs typeface="SimSun"/>
                        </a:rPr>
                        <a:t>源</a:t>
                      </a:r>
                      <a:r>
                        <a:rPr lang="en-US" altLang="zh-CN" sz="1400" spc="-338" dirty="0">
                          <a:solidFill>
                            <a:srgbClr val="000000"/>
                          </a:solidFill>
                          <a:latin typeface="MS Gothic"/>
                          <a:ea typeface="MS Gothic"/>
                          <a:cs typeface="MS Gothic"/>
                        </a:rPr>
                        <a:t>を</a:t>
                      </a:r>
                      <a:r>
                        <a:rPr lang="en-US" altLang="zh-CN" sz="1400" spc="-10" dirty="0">
                          <a:solidFill>
                            <a:srgbClr val="000000"/>
                          </a:solidFill>
                          <a:latin typeface="SimSun"/>
                          <a:ea typeface="SimSun"/>
                          <a:cs typeface="SimSun"/>
                        </a:rPr>
                        <a:t>使</a:t>
                      </a:r>
                      <a:r>
                        <a:rPr lang="en-US" altLang="zh-CN" sz="1400" spc="0" dirty="0">
                          <a:solidFill>
                            <a:srgbClr val="000000"/>
                          </a:solidFill>
                          <a:latin typeface="SimSun"/>
                          <a:ea typeface="SimSun"/>
                          <a:cs typeface="SimSun"/>
                        </a:rPr>
                        <a:t>用</a:t>
                      </a:r>
                      <a:r>
                        <a:rPr lang="en-US" altLang="zh-CN" sz="1400" spc="-388" dirty="0">
                          <a:solidFill>
                            <a:srgbClr val="000000"/>
                          </a:solidFill>
                          <a:latin typeface="MS Gothic"/>
                          <a:ea typeface="MS Gothic"/>
                          <a:cs typeface="MS Gothic"/>
                        </a:rPr>
                        <a:t>し</a:t>
                      </a:r>
                      <a:r>
                        <a:rPr lang="en-US" altLang="zh-CN" sz="1400" spc="-476" dirty="0">
                          <a:solidFill>
                            <a:srgbClr val="000000"/>
                          </a:solidFill>
                          <a:latin typeface="SimSun"/>
                          <a:ea typeface="SimSun"/>
                          <a:cs typeface="SimSun"/>
                        </a:rPr>
                        <a:t>、</a:t>
                      </a:r>
                      <a:r>
                        <a:rPr lang="en-US" altLang="zh-CN" sz="1400" spc="0" dirty="0">
                          <a:solidFill>
                            <a:srgbClr val="000000"/>
                          </a:solidFill>
                          <a:latin typeface="SimSun"/>
                          <a:ea typeface="SimSun"/>
                          <a:cs typeface="SimSun"/>
                        </a:rPr>
                        <a:t>特</a:t>
                      </a:r>
                      <a:r>
                        <a:rPr lang="en-US" altLang="zh-CN" sz="1400" spc="-294" dirty="0">
                          <a:solidFill>
                            <a:srgbClr val="000000"/>
                          </a:solidFill>
                          <a:latin typeface="MS Gothic"/>
                          <a:ea typeface="MS Gothic"/>
                          <a:cs typeface="MS Gothic"/>
                        </a:rPr>
                        <a:t>に</a:t>
                      </a:r>
                      <a:r>
                        <a:rPr lang="en-US" altLang="zh-CN" sz="1400" spc="-6" dirty="0">
                          <a:solidFill>
                            <a:srgbClr val="000000"/>
                          </a:solidFill>
                          <a:latin typeface="SimSun"/>
                          <a:ea typeface="SimSun"/>
                          <a:cs typeface="SimSun"/>
                        </a:rPr>
                        <a:t>森</a:t>
                      </a:r>
                      <a:r>
                        <a:rPr lang="en-US" altLang="zh-CN" sz="1400" spc="0" dirty="0">
                          <a:solidFill>
                            <a:srgbClr val="000000"/>
                          </a:solidFill>
                          <a:latin typeface="SimSun"/>
                          <a:ea typeface="SimSun"/>
                          <a:cs typeface="SimSun"/>
                        </a:rPr>
                        <a:t>林</a:t>
                      </a:r>
                      <a:r>
                        <a:rPr lang="en-US" altLang="zh-CN" sz="1400" spc="8" dirty="0">
                          <a:solidFill>
                            <a:srgbClr val="000000"/>
                          </a:solidFill>
                          <a:latin typeface="SimSun"/>
                          <a:ea typeface="SimSun"/>
                          <a:cs typeface="SimSun"/>
                        </a:rPr>
                        <a:t>管</a:t>
                      </a:r>
                      <a:r>
                        <a:rPr lang="en-US" altLang="zh-CN" sz="1400" spc="-16" dirty="0">
                          <a:solidFill>
                            <a:srgbClr val="000000"/>
                          </a:solidFill>
                          <a:latin typeface="SimSun"/>
                          <a:ea typeface="SimSun"/>
                          <a:cs typeface="SimSun"/>
                        </a:rPr>
                        <a:t>理</a:t>
                      </a:r>
                      <a:r>
                        <a:rPr lang="en-US" altLang="zh-CN" sz="1400" spc="0" dirty="0">
                          <a:solidFill>
                            <a:srgbClr val="000000"/>
                          </a:solidFill>
                          <a:latin typeface="SimSun"/>
                          <a:ea typeface="SimSun"/>
                          <a:cs typeface="SimSun"/>
                        </a:rPr>
                        <a:t>協</a:t>
                      </a:r>
                      <a:r>
                        <a:rPr lang="en-US" altLang="zh-CN" sz="1400" dirty="0">
                          <a:solidFill>
                            <a:srgbClr val="000000"/>
                          </a:solidFill>
                          <a:latin typeface="SimSun"/>
                          <a:ea typeface="SimSun"/>
                          <a:cs typeface="SimSun"/>
                        </a:rPr>
                        <a:t> </a:t>
                      </a:r>
                      <a:r>
                        <a:rPr lang="en-US" altLang="zh-CN" sz="1400" spc="0" dirty="0">
                          <a:solidFill>
                            <a:srgbClr val="000000"/>
                          </a:solidFill>
                          <a:latin typeface="SimSun"/>
                          <a:ea typeface="SimSun"/>
                          <a:cs typeface="SimSun"/>
                        </a:rPr>
                        <a:t>議</a:t>
                      </a:r>
                      <a:r>
                        <a:rPr lang="en-US" altLang="zh-CN" sz="1400" spc="8" dirty="0">
                          <a:solidFill>
                            <a:srgbClr val="000000"/>
                          </a:solidFill>
                          <a:latin typeface="SimSun"/>
                          <a:ea typeface="SimSun"/>
                          <a:cs typeface="SimSun"/>
                        </a:rPr>
                        <a:t>会</a:t>
                      </a:r>
                      <a:r>
                        <a:rPr lang="en-US" altLang="zh-CN" sz="1400" spc="-262" dirty="0">
                          <a:solidFill>
                            <a:srgbClr val="000000"/>
                          </a:solidFill>
                          <a:latin typeface="MS Gothic"/>
                          <a:ea typeface="MS Gothic"/>
                          <a:cs typeface="MS Gothic"/>
                        </a:rPr>
                        <a:t>の</a:t>
                      </a:r>
                      <a:r>
                        <a:rPr lang="en-US" altLang="zh-CN" sz="1400" spc="9" dirty="0">
                          <a:solidFill>
                            <a:srgbClr val="000000"/>
                          </a:solidFill>
                          <a:latin typeface="SimSun"/>
                          <a:ea typeface="SimSun"/>
                          <a:cs typeface="SimSun"/>
                        </a:rPr>
                        <a:t>認</a:t>
                      </a:r>
                      <a:r>
                        <a:rPr lang="en-US" altLang="zh-CN" sz="1400" spc="0" dirty="0">
                          <a:solidFill>
                            <a:srgbClr val="000000"/>
                          </a:solidFill>
                          <a:latin typeface="SimSun"/>
                          <a:ea typeface="SimSun"/>
                          <a:cs typeface="SimSun"/>
                        </a:rPr>
                        <a:t>証</a:t>
                      </a:r>
                      <a:r>
                        <a:rPr lang="en-US" altLang="zh-CN" sz="1400" spc="-346"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優</a:t>
                      </a:r>
                      <a:r>
                        <a:rPr lang="en-US" altLang="zh-CN" sz="1400" spc="-6" dirty="0">
                          <a:solidFill>
                            <a:srgbClr val="000000"/>
                          </a:solidFill>
                          <a:latin typeface="SimSun"/>
                          <a:ea typeface="SimSun"/>
                          <a:cs typeface="SimSun"/>
                        </a:rPr>
                        <a:t>先</a:t>
                      </a:r>
                      <a:r>
                        <a:rPr lang="en-US" altLang="zh-CN" sz="1400" spc="-210" dirty="0">
                          <a:solidFill>
                            <a:srgbClr val="000000"/>
                          </a:solidFill>
                          <a:latin typeface="MS Gothic"/>
                          <a:ea typeface="MS Gothic"/>
                          <a:cs typeface="MS Gothic"/>
                        </a:rPr>
                        <a:t>す</a:t>
                      </a:r>
                      <a:r>
                        <a:rPr lang="en-US" altLang="zh-CN" sz="1400" spc="-334" dirty="0">
                          <a:solidFill>
                            <a:srgbClr val="000000"/>
                          </a:solidFill>
                          <a:latin typeface="MS Gothic"/>
                          <a:ea typeface="MS Gothic"/>
                          <a:cs typeface="MS Gothic"/>
                        </a:rPr>
                        <a:t>る</a:t>
                      </a:r>
                      <a:r>
                        <a:rPr lang="en-US" altLang="zh-CN" sz="1400" spc="-468" dirty="0">
                          <a:solidFill>
                            <a:srgbClr val="000000"/>
                          </a:solidFill>
                          <a:latin typeface="SimSun"/>
                          <a:ea typeface="SimSun"/>
                          <a:cs typeface="SimSun"/>
                        </a:rPr>
                        <a:t>。</a:t>
                      </a:r>
                      <a:endParaRPr lang="en-US" altLang="zh-CN" sz="1400">
                        <a:latin typeface="SimSun"/>
                        <a:ea typeface="SimSun"/>
                        <a:cs typeface="SimSun"/>
                      </a:endParaRPr>
                    </a:p>
                    <a:p>
                      <a:pPr marL="343281" algn="l" rtl="0">
                        <a:lnSpc>
                          <a:spcPts val="1783"/>
                        </a:lnSpc>
                        <a:spcBef>
                          <a:spcPts val="20"/>
                        </a:spcBef>
                      </a:pPr>
                      <a:r>
                        <a:rPr lang="en-US" altLang="zh-CN" sz="1400" spc="0" dirty="0">
                          <a:solidFill>
                            <a:srgbClr val="000000"/>
                          </a:solidFill>
                          <a:latin typeface="Arial"/>
                          <a:ea typeface="Arial"/>
                          <a:cs typeface="Arial"/>
                        </a:rPr>
                        <a:t>•</a:t>
                      </a:r>
                      <a:r>
                        <a:rPr lang="en-US" altLang="zh-CN" sz="1400" spc="-27" dirty="0">
                          <a:solidFill>
                            <a:srgbClr val="000000"/>
                          </a:solidFill>
                          <a:latin typeface="Arial"/>
                          <a:ea typeface="Arial"/>
                          <a:cs typeface="Arial"/>
                        </a:rPr>
                        <a:t> </a:t>
                      </a:r>
                      <a:r>
                        <a:rPr lang="en-US" altLang="zh-CN" sz="1400" spc="0" dirty="0">
                          <a:solidFill>
                            <a:srgbClr val="000000"/>
                          </a:solidFill>
                          <a:latin typeface="SimSun"/>
                          <a:ea typeface="SimSun"/>
                          <a:cs typeface="SimSun"/>
                        </a:rPr>
                        <a:t>全</a:t>
                      </a:r>
                      <a:r>
                        <a:rPr lang="en-US" altLang="zh-CN" sz="1400" spc="8" dirty="0">
                          <a:solidFill>
                            <a:srgbClr val="000000"/>
                          </a:solidFill>
                          <a:latin typeface="SimSun"/>
                          <a:ea typeface="SimSun"/>
                          <a:cs typeface="SimSun"/>
                        </a:rPr>
                        <a:t>店</a:t>
                      </a:r>
                      <a:r>
                        <a:rPr lang="en-US" altLang="zh-CN" sz="1400" spc="0" dirty="0">
                          <a:solidFill>
                            <a:srgbClr val="000000"/>
                          </a:solidFill>
                          <a:latin typeface="SimSun"/>
                          <a:ea typeface="SimSun"/>
                          <a:cs typeface="SimSun"/>
                        </a:rPr>
                        <a:t>舗</a:t>
                      </a:r>
                      <a:r>
                        <a:rPr lang="en-US" altLang="zh-CN" sz="1400" spc="-258" dirty="0">
                          <a:solidFill>
                            <a:srgbClr val="000000"/>
                          </a:solidFill>
                          <a:latin typeface="MS Gothic"/>
                          <a:ea typeface="MS Gothic"/>
                          <a:cs typeface="MS Gothic"/>
                        </a:rPr>
                        <a:t>で</a:t>
                      </a:r>
                      <a:r>
                        <a:rPr lang="en-US" altLang="zh-CN" sz="1400" spc="10" dirty="0">
                          <a:solidFill>
                            <a:srgbClr val="000000"/>
                          </a:solidFill>
                          <a:latin typeface="SimSun"/>
                          <a:ea typeface="SimSun"/>
                          <a:cs typeface="SimSun"/>
                        </a:rPr>
                        <a:t>顧</a:t>
                      </a:r>
                      <a:r>
                        <a:rPr lang="en-US" altLang="zh-CN" sz="1400" spc="-6" dirty="0">
                          <a:solidFill>
                            <a:srgbClr val="000000"/>
                          </a:solidFill>
                          <a:latin typeface="SimSun"/>
                          <a:ea typeface="SimSun"/>
                          <a:cs typeface="SimSun"/>
                        </a:rPr>
                        <a:t>客</a:t>
                      </a:r>
                      <a:r>
                        <a:rPr lang="en-US" altLang="zh-CN" sz="1400" spc="0" dirty="0">
                          <a:solidFill>
                            <a:srgbClr val="000000"/>
                          </a:solidFill>
                          <a:latin typeface="SimSun"/>
                          <a:ea typeface="SimSun"/>
                          <a:cs typeface="SimSun"/>
                        </a:rPr>
                        <a:t>用容器包</a:t>
                      </a:r>
                      <a:r>
                        <a:rPr lang="en-US" altLang="zh-CN" sz="1400" spc="-5" dirty="0">
                          <a:solidFill>
                            <a:srgbClr val="000000"/>
                          </a:solidFill>
                          <a:latin typeface="SimSun"/>
                          <a:ea typeface="SimSun"/>
                          <a:cs typeface="SimSun"/>
                        </a:rPr>
                        <a:t>装</a:t>
                      </a:r>
                      <a:r>
                        <a:rPr lang="en-US" altLang="zh-CN" sz="1400" spc="-342" dirty="0">
                          <a:solidFill>
                            <a:srgbClr val="000000"/>
                          </a:solidFill>
                          <a:latin typeface="MS Gothic"/>
                          <a:ea typeface="MS Gothic"/>
                          <a:cs typeface="MS Gothic"/>
                        </a:rPr>
                        <a:t>を</a:t>
                      </a:r>
                      <a:r>
                        <a:rPr lang="en-US" altLang="zh-CN" sz="1400" spc="-577" dirty="0">
                          <a:solidFill>
                            <a:srgbClr val="000000"/>
                          </a:solidFill>
                          <a:latin typeface="MS Gothic"/>
                          <a:ea typeface="MS Gothic"/>
                          <a:cs typeface="MS Gothic"/>
                        </a:rPr>
                        <a:t>リ</a:t>
                      </a:r>
                      <a:r>
                        <a:rPr lang="en-US" altLang="zh-CN" sz="1400" spc="-254" dirty="0">
                          <a:solidFill>
                            <a:srgbClr val="000000"/>
                          </a:solidFill>
                          <a:latin typeface="MS Gothic"/>
                          <a:ea typeface="MS Gothic"/>
                          <a:cs typeface="MS Gothic"/>
                        </a:rPr>
                        <a:t>サ</a:t>
                      </a:r>
                      <a:r>
                        <a:rPr lang="en-US" altLang="zh-CN" sz="1400" spc="-395" dirty="0">
                          <a:solidFill>
                            <a:srgbClr val="000000"/>
                          </a:solidFill>
                          <a:latin typeface="MS Gothic"/>
                          <a:ea typeface="MS Gothic"/>
                          <a:cs typeface="MS Gothic"/>
                        </a:rPr>
                        <a:t>イ</a:t>
                      </a:r>
                      <a:r>
                        <a:rPr lang="en-US" altLang="zh-CN" sz="1400" spc="-440" dirty="0">
                          <a:solidFill>
                            <a:srgbClr val="000000"/>
                          </a:solidFill>
                          <a:latin typeface="MS Gothic"/>
                          <a:ea typeface="MS Gothic"/>
                          <a:cs typeface="MS Gothic"/>
                        </a:rPr>
                        <a:t>ク</a:t>
                      </a:r>
                      <a:r>
                        <a:rPr lang="en-US" altLang="zh-CN" sz="1400" spc="-260" dirty="0">
                          <a:solidFill>
                            <a:srgbClr val="000000"/>
                          </a:solidFill>
                          <a:latin typeface="MS Gothic"/>
                          <a:ea typeface="MS Gothic"/>
                          <a:cs typeface="MS Gothic"/>
                        </a:rPr>
                        <a:t>ル</a:t>
                      </a:r>
                      <a:r>
                        <a:rPr lang="en-US" altLang="zh-CN" sz="1400" spc="-209" dirty="0">
                          <a:solidFill>
                            <a:srgbClr val="000000"/>
                          </a:solidFill>
                          <a:latin typeface="MS Gothic"/>
                          <a:ea typeface="MS Gothic"/>
                          <a:cs typeface="MS Gothic"/>
                        </a:rPr>
                        <a:t>す</a:t>
                      </a:r>
                      <a:r>
                        <a:rPr lang="en-US" altLang="zh-CN" sz="1400" spc="-347" dirty="0">
                          <a:solidFill>
                            <a:srgbClr val="000000"/>
                          </a:solidFill>
                          <a:latin typeface="MS Gothic"/>
                          <a:ea typeface="MS Gothic"/>
                          <a:cs typeface="MS Gothic"/>
                        </a:rPr>
                        <a:t>る</a:t>
                      </a:r>
                      <a:r>
                        <a:rPr lang="en-US" altLang="zh-CN" sz="1400" spc="-468" dirty="0">
                          <a:solidFill>
                            <a:srgbClr val="000000"/>
                          </a:solidFill>
                          <a:latin typeface="SimSun"/>
                          <a:ea typeface="SimSun"/>
                          <a:cs typeface="SimSun"/>
                        </a:rPr>
                        <a:t>。</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1313307">
                <a:tc>
                  <a:txBody>
                    <a:bodyPr/>
                    <a:lstStyle/>
                    <a:p>
                      <a:pPr algn="l">
                        <a:lnSpc>
                          <a:spcPts val="4253"/>
                        </a:lnSpc>
                      </a:pPr>
                      <a:endParaRPr/>
                    </a:p>
                    <a:p>
                      <a:pPr marL="91452" algn="l" rtl="0">
                        <a:lnSpc>
                          <a:spcPts val="1662"/>
                        </a:lnSpc>
                      </a:pPr>
                      <a:r>
                        <a:rPr lang="en-US" altLang="zh-CN" sz="1400" spc="-323" dirty="0">
                          <a:solidFill>
                            <a:srgbClr val="000000"/>
                          </a:solidFill>
                          <a:latin typeface="MS Gothic"/>
                          <a:ea typeface="MS Gothic"/>
                          <a:cs typeface="MS Gothic"/>
                        </a:rPr>
                        <a:t>ス</a:t>
                      </a:r>
                      <a:r>
                        <a:rPr lang="en-US" altLang="zh-CN" sz="1400" spc="-428" dirty="0">
                          <a:solidFill>
                            <a:srgbClr val="000000"/>
                          </a:solidFill>
                          <a:latin typeface="MS Gothic"/>
                          <a:ea typeface="MS Gothic"/>
                          <a:cs typeface="MS Gothic"/>
                        </a:rPr>
                        <a:t>タ</a:t>
                      </a:r>
                      <a:r>
                        <a:rPr lang="en-US" altLang="zh-CN" sz="1400" spc="-252" dirty="0">
                          <a:solidFill>
                            <a:srgbClr val="000000"/>
                          </a:solidFill>
                          <a:latin typeface="MS Gothic"/>
                          <a:ea typeface="MS Gothic"/>
                          <a:cs typeface="MS Gothic"/>
                        </a:rPr>
                        <a:t>ー</a:t>
                      </a:r>
                      <a:r>
                        <a:rPr lang="en-US" altLang="zh-CN" sz="1400" spc="-206" dirty="0">
                          <a:solidFill>
                            <a:srgbClr val="000000"/>
                          </a:solidFill>
                          <a:latin typeface="MS Gothic"/>
                          <a:ea typeface="MS Gothic"/>
                          <a:cs typeface="MS Gothic"/>
                        </a:rPr>
                        <a:t>バ</a:t>
                      </a:r>
                      <a:r>
                        <a:rPr lang="en-US" altLang="zh-CN" sz="1400" spc="-587" dirty="0">
                          <a:solidFill>
                            <a:srgbClr val="000000"/>
                          </a:solidFill>
                          <a:latin typeface="MS Gothic"/>
                          <a:ea typeface="MS Gothic"/>
                          <a:cs typeface="MS Gothic"/>
                        </a:rPr>
                        <a:t>ッ</a:t>
                      </a:r>
                      <a:r>
                        <a:rPr lang="en-US" altLang="zh-CN" sz="1400" spc="-437" dirty="0">
                          <a:solidFill>
                            <a:srgbClr val="000000"/>
                          </a:solidFill>
                          <a:latin typeface="MS Gothic"/>
                          <a:ea typeface="MS Gothic"/>
                          <a:cs typeface="MS Gothic"/>
                        </a:rPr>
                        <a:t>ク</a:t>
                      </a:r>
                      <a:r>
                        <a:rPr lang="en-US" altLang="zh-CN" sz="1400" spc="-323" dirty="0">
                          <a:solidFill>
                            <a:srgbClr val="000000"/>
                          </a:solidFill>
                          <a:latin typeface="MS Gothic"/>
                          <a:ea typeface="MS Gothic"/>
                          <a:cs typeface="MS Gothic"/>
                        </a:rPr>
                        <a:t>ス</a:t>
                      </a:r>
                      <a:endParaRPr lang="en-US" altLang="zh-CN" sz="14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896"/>
                        </a:lnSpc>
                      </a:pPr>
                      <a:endParaRPr/>
                    </a:p>
                    <a:p>
                      <a:pPr marL="378333" marR="104072" indent="-286512" algn="l" rtl="0">
                        <a:lnSpc>
                          <a:spcPts val="1673"/>
                        </a:lnSpc>
                      </a:pPr>
                      <a:r>
                        <a:rPr lang="en-US" altLang="zh-CN" sz="1400" spc="141" dirty="0">
                          <a:solidFill>
                            <a:srgbClr val="000000"/>
                          </a:solidFill>
                          <a:latin typeface="Wingdings"/>
                          <a:ea typeface="Wingdings"/>
                          <a:cs typeface="Wingdings"/>
                        </a:rPr>
                        <a:t></a:t>
                      </a:r>
                      <a:r>
                        <a:rPr lang="en-US" altLang="zh-CN" sz="1400" spc="-400" dirty="0">
                          <a:solidFill>
                            <a:srgbClr val="000000"/>
                          </a:solidFill>
                          <a:latin typeface="Wingdings"/>
                          <a:ea typeface="Wingdings"/>
                          <a:cs typeface="Wingdings"/>
                        </a:rPr>
                        <a:t> </a:t>
                      </a:r>
                      <a:r>
                        <a:rPr lang="en-US" altLang="zh-CN" sz="1400" spc="96" dirty="0">
                          <a:solidFill>
                            <a:srgbClr val="000000"/>
                          </a:solidFill>
                          <a:latin typeface="Arial"/>
                          <a:ea typeface="Arial"/>
                          <a:cs typeface="Arial"/>
                        </a:rPr>
                        <a:t>2018</a:t>
                      </a:r>
                      <a:r>
                        <a:rPr lang="en-US" altLang="zh-CN" sz="1400" spc="-86" dirty="0">
                          <a:solidFill>
                            <a:srgbClr val="000000"/>
                          </a:solidFill>
                          <a:latin typeface="SimSun"/>
                          <a:ea typeface="SimSun"/>
                          <a:cs typeface="SimSun"/>
                        </a:rPr>
                        <a:t>年</a:t>
                      </a:r>
                      <a:r>
                        <a:rPr lang="en-US" altLang="zh-CN" sz="1400" spc="93" dirty="0">
                          <a:solidFill>
                            <a:srgbClr val="000000"/>
                          </a:solidFill>
                          <a:latin typeface="Arial"/>
                          <a:ea typeface="Arial"/>
                          <a:cs typeface="Arial"/>
                        </a:rPr>
                        <a:t>7</a:t>
                      </a:r>
                      <a:r>
                        <a:rPr lang="en-US" altLang="zh-CN" sz="1400" spc="-85" dirty="0">
                          <a:solidFill>
                            <a:srgbClr val="000000"/>
                          </a:solidFill>
                          <a:latin typeface="SimSun"/>
                          <a:ea typeface="SimSun"/>
                          <a:cs typeface="SimSun"/>
                        </a:rPr>
                        <a:t>月</a:t>
                      </a:r>
                      <a:r>
                        <a:rPr lang="en-US" altLang="zh-CN" sz="1400" spc="-468" dirty="0">
                          <a:solidFill>
                            <a:srgbClr val="000000"/>
                          </a:solidFill>
                          <a:latin typeface="SimSun"/>
                          <a:ea typeface="SimSun"/>
                          <a:cs typeface="SimSun"/>
                        </a:rPr>
                        <a:t>、</a:t>
                      </a:r>
                      <a:r>
                        <a:rPr lang="en-US" altLang="zh-CN" sz="1400" spc="-341" dirty="0">
                          <a:solidFill>
                            <a:srgbClr val="000000"/>
                          </a:solidFill>
                          <a:latin typeface="MS Gothic"/>
                          <a:ea typeface="MS Gothic"/>
                          <a:cs typeface="MS Gothic"/>
                        </a:rPr>
                        <a:t>プ</a:t>
                      </a:r>
                      <a:r>
                        <a:rPr lang="en-US" altLang="zh-CN" sz="1400" spc="-430" dirty="0">
                          <a:solidFill>
                            <a:srgbClr val="000000"/>
                          </a:solidFill>
                          <a:latin typeface="MS Gothic"/>
                          <a:ea typeface="MS Gothic"/>
                          <a:cs typeface="MS Gothic"/>
                        </a:rPr>
                        <a:t>ラ</a:t>
                      </a:r>
                      <a:r>
                        <a:rPr lang="en-US" altLang="zh-CN" sz="1400" spc="-329" dirty="0">
                          <a:solidFill>
                            <a:srgbClr val="000000"/>
                          </a:solidFill>
                          <a:latin typeface="MS Gothic"/>
                          <a:ea typeface="MS Gothic"/>
                          <a:cs typeface="MS Gothic"/>
                        </a:rPr>
                        <a:t>ス</a:t>
                      </a:r>
                      <a:r>
                        <a:rPr lang="en-US" altLang="zh-CN" sz="1400" spc="-298" dirty="0">
                          <a:solidFill>
                            <a:srgbClr val="000000"/>
                          </a:solidFill>
                          <a:latin typeface="MS Gothic"/>
                          <a:ea typeface="MS Gothic"/>
                          <a:cs typeface="MS Gothic"/>
                        </a:rPr>
                        <a:t>チ</a:t>
                      </a:r>
                      <a:r>
                        <a:rPr lang="en-US" altLang="zh-CN" sz="1400" spc="-588" dirty="0">
                          <a:solidFill>
                            <a:srgbClr val="000000"/>
                          </a:solidFill>
                          <a:latin typeface="MS Gothic"/>
                          <a:ea typeface="MS Gothic"/>
                          <a:cs typeface="MS Gothic"/>
                        </a:rPr>
                        <a:t>ッ</a:t>
                      </a:r>
                      <a:r>
                        <a:rPr lang="en-US" altLang="zh-CN" sz="1400" spc="-434" dirty="0">
                          <a:solidFill>
                            <a:srgbClr val="000000"/>
                          </a:solidFill>
                          <a:latin typeface="MS Gothic"/>
                          <a:ea typeface="MS Gothic"/>
                          <a:cs typeface="MS Gothic"/>
                        </a:rPr>
                        <a:t>ク</a:t>
                      </a:r>
                      <a:r>
                        <a:rPr lang="en-US" altLang="zh-CN" sz="1400" spc="-9" dirty="0">
                          <a:solidFill>
                            <a:srgbClr val="000000"/>
                          </a:solidFill>
                          <a:latin typeface="SimSun"/>
                          <a:ea typeface="SimSun"/>
                          <a:cs typeface="SimSun"/>
                        </a:rPr>
                        <a:t>製</a:t>
                      </a:r>
                      <a:r>
                        <a:rPr lang="en-US" altLang="zh-CN" sz="1400" spc="-260"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使</a:t>
                      </a:r>
                      <a:r>
                        <a:rPr lang="en-US" altLang="zh-CN" sz="1400" spc="-256" dirty="0">
                          <a:solidFill>
                            <a:srgbClr val="000000"/>
                          </a:solidFill>
                          <a:latin typeface="MS Gothic"/>
                          <a:ea typeface="MS Gothic"/>
                          <a:cs typeface="MS Gothic"/>
                        </a:rPr>
                        <a:t>い</a:t>
                      </a:r>
                      <a:r>
                        <a:rPr lang="en-US" altLang="zh-CN" sz="1400" spc="-8" dirty="0">
                          <a:solidFill>
                            <a:srgbClr val="000000"/>
                          </a:solidFill>
                          <a:latin typeface="SimSun"/>
                          <a:ea typeface="SimSun"/>
                          <a:cs typeface="SimSun"/>
                        </a:rPr>
                        <a:t>捨</a:t>
                      </a:r>
                      <a:r>
                        <a:rPr lang="en-US" altLang="zh-CN" sz="1400" spc="-298" dirty="0">
                          <a:solidFill>
                            <a:srgbClr val="000000"/>
                          </a:solidFill>
                          <a:latin typeface="MS Gothic"/>
                          <a:ea typeface="MS Gothic"/>
                          <a:cs typeface="MS Gothic"/>
                        </a:rPr>
                        <a:t>て</a:t>
                      </a:r>
                      <a:r>
                        <a:rPr lang="en-US" altLang="zh-CN" sz="1400" spc="-325" dirty="0">
                          <a:solidFill>
                            <a:srgbClr val="000000"/>
                          </a:solidFill>
                          <a:latin typeface="MS Gothic"/>
                          <a:ea typeface="MS Gothic"/>
                          <a:cs typeface="MS Gothic"/>
                        </a:rPr>
                        <a:t>ス</a:t>
                      </a:r>
                      <a:r>
                        <a:rPr lang="en-US" altLang="zh-CN" sz="1400" spc="-410" dirty="0">
                          <a:solidFill>
                            <a:srgbClr val="000000"/>
                          </a:solidFill>
                          <a:latin typeface="MS Gothic"/>
                          <a:ea typeface="MS Gothic"/>
                          <a:cs typeface="MS Gothic"/>
                        </a:rPr>
                        <a:t>ト</a:t>
                      </a:r>
                      <a:r>
                        <a:rPr lang="en-US" altLang="zh-CN" sz="1400" spc="-392" dirty="0">
                          <a:solidFill>
                            <a:srgbClr val="000000"/>
                          </a:solidFill>
                          <a:latin typeface="MS Gothic"/>
                          <a:ea typeface="MS Gothic"/>
                          <a:cs typeface="MS Gothic"/>
                        </a:rPr>
                        <a:t>ロ</a:t>
                      </a:r>
                      <a:r>
                        <a:rPr lang="en-US" altLang="zh-CN" sz="1400" spc="-260" dirty="0">
                          <a:solidFill>
                            <a:srgbClr val="000000"/>
                          </a:solidFill>
                          <a:latin typeface="MS Gothic"/>
                          <a:ea typeface="MS Gothic"/>
                          <a:cs typeface="MS Gothic"/>
                        </a:rPr>
                        <a:t>ーの</a:t>
                      </a:r>
                      <a:r>
                        <a:rPr lang="en-US" altLang="zh-CN" sz="1400" spc="0" dirty="0">
                          <a:solidFill>
                            <a:srgbClr val="000000"/>
                          </a:solidFill>
                          <a:latin typeface="SimSun"/>
                          <a:ea typeface="SimSun"/>
                          <a:cs typeface="SimSun"/>
                        </a:rPr>
                        <a:t>使用</a:t>
                      </a:r>
                      <a:r>
                        <a:rPr lang="en-US" altLang="zh-CN" sz="1400" spc="-346" dirty="0">
                          <a:solidFill>
                            <a:srgbClr val="000000"/>
                          </a:solidFill>
                          <a:latin typeface="MS Gothic"/>
                          <a:ea typeface="MS Gothic"/>
                          <a:cs typeface="MS Gothic"/>
                        </a:rPr>
                        <a:t>を</a:t>
                      </a:r>
                      <a:r>
                        <a:rPr lang="en-US" altLang="zh-CN" sz="1400" spc="98" dirty="0">
                          <a:solidFill>
                            <a:srgbClr val="000000"/>
                          </a:solidFill>
                          <a:latin typeface="Arial"/>
                          <a:ea typeface="Arial"/>
                          <a:cs typeface="Arial"/>
                        </a:rPr>
                        <a:t>2</a:t>
                      </a:r>
                      <a:r>
                        <a:rPr lang="en-US" altLang="zh-CN" sz="1400" spc="63" dirty="0">
                          <a:solidFill>
                            <a:srgbClr val="000000"/>
                          </a:solidFill>
                          <a:latin typeface="Arial"/>
                          <a:ea typeface="Arial"/>
                          <a:cs typeface="Arial"/>
                        </a:rPr>
                        <a:t>020</a:t>
                      </a:r>
                      <a:r>
                        <a:rPr lang="en-US" altLang="zh-CN" sz="1400" spc="-59" dirty="0">
                          <a:solidFill>
                            <a:srgbClr val="000000"/>
                          </a:solidFill>
                          <a:latin typeface="SimSun"/>
                          <a:ea typeface="SimSun"/>
                          <a:cs typeface="SimSun"/>
                        </a:rPr>
                        <a:t>年</a:t>
                      </a:r>
                      <a:r>
                        <a:rPr lang="en-US" altLang="zh-CN" sz="1400" spc="-356" dirty="0">
                          <a:solidFill>
                            <a:srgbClr val="000000"/>
                          </a:solidFill>
                          <a:latin typeface="MS Gothic"/>
                          <a:ea typeface="MS Gothic"/>
                          <a:cs typeface="MS Gothic"/>
                        </a:rPr>
                        <a:t>ま</a:t>
                      </a:r>
                      <a:r>
                        <a:rPr lang="en-US" altLang="zh-CN" sz="1400" spc="-260" dirty="0">
                          <a:solidFill>
                            <a:srgbClr val="000000"/>
                          </a:solidFill>
                          <a:latin typeface="MS Gothic"/>
                          <a:ea typeface="MS Gothic"/>
                          <a:cs typeface="MS Gothic"/>
                        </a:rPr>
                        <a:t>で</a:t>
                      </a:r>
                      <a:r>
                        <a:rPr lang="en-US" altLang="zh-CN" sz="1400" spc="-298"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世界中</a:t>
                      </a:r>
                      <a:r>
                        <a:rPr lang="en-US" altLang="zh-CN" sz="1400" spc="-257"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店</a:t>
                      </a:r>
                      <a:r>
                        <a:rPr lang="en-US" altLang="zh-CN" sz="1400" spc="-5" dirty="0">
                          <a:solidFill>
                            <a:srgbClr val="000000"/>
                          </a:solidFill>
                          <a:latin typeface="SimSun"/>
                          <a:ea typeface="SimSun"/>
                          <a:cs typeface="SimSun"/>
                        </a:rPr>
                        <a:t>舗</a:t>
                      </a:r>
                      <a:r>
                        <a:rPr lang="en-US" altLang="zh-CN" sz="1400" spc="-260" dirty="0">
                          <a:solidFill>
                            <a:srgbClr val="000000"/>
                          </a:solidFill>
                          <a:latin typeface="MS Gothic"/>
                          <a:ea typeface="MS Gothic"/>
                          <a:cs typeface="MS Gothic"/>
                        </a:rPr>
                        <a:t>で</a:t>
                      </a:r>
                      <a:r>
                        <a:rPr lang="en-US" altLang="zh-CN" sz="1400" spc="0" dirty="0">
                          <a:solidFill>
                            <a:srgbClr val="000000"/>
                          </a:solidFill>
                          <a:latin typeface="SimSun"/>
                          <a:ea typeface="SimSun"/>
                          <a:cs typeface="SimSun"/>
                        </a:rPr>
                        <a:t>全廃</a:t>
                      </a:r>
                      <a:r>
                        <a:rPr lang="en-US" altLang="zh-CN" sz="1400" spc="-214" dirty="0">
                          <a:solidFill>
                            <a:srgbClr val="000000"/>
                          </a:solidFill>
                          <a:latin typeface="MS Gothic"/>
                          <a:ea typeface="MS Gothic"/>
                          <a:cs typeface="MS Gothic"/>
                        </a:rPr>
                        <a:t>す</a:t>
                      </a:r>
                      <a:r>
                        <a:rPr lang="en-US" altLang="zh-CN" sz="1400" spc="-334" dirty="0">
                          <a:solidFill>
                            <a:srgbClr val="000000"/>
                          </a:solidFill>
                          <a:latin typeface="MS Gothic"/>
                          <a:ea typeface="MS Gothic"/>
                          <a:cs typeface="MS Gothic"/>
                        </a:rPr>
                        <a:t>る</a:t>
                      </a:r>
                      <a:r>
                        <a:rPr lang="en-US" altLang="zh-CN" sz="1400" spc="-524" dirty="0">
                          <a:solidFill>
                            <a:srgbClr val="000000"/>
                          </a:solidFill>
                          <a:latin typeface="MS Gothic"/>
                          <a:ea typeface="MS Gothic"/>
                          <a:cs typeface="MS Gothic"/>
                        </a:rPr>
                        <a:t>と</a:t>
                      </a:r>
                      <a:r>
                        <a:rPr lang="en-US" altLang="zh-CN" sz="1400" spc="0" dirty="0">
                          <a:solidFill>
                            <a:srgbClr val="000000"/>
                          </a:solidFill>
                          <a:latin typeface="SimSun"/>
                          <a:ea typeface="SimSun"/>
                          <a:cs typeface="SimSun"/>
                        </a:rPr>
                        <a:t>発</a:t>
                      </a:r>
                      <a:r>
                        <a:rPr lang="en-US" altLang="zh-CN" sz="1400" dirty="0">
                          <a:solidFill>
                            <a:srgbClr val="000000"/>
                          </a:solidFill>
                          <a:latin typeface="SimSun"/>
                          <a:ea typeface="SimSun"/>
                          <a:cs typeface="SimSun"/>
                        </a:rPr>
                        <a:t> </a:t>
                      </a:r>
                      <a:r>
                        <a:rPr lang="en-US" altLang="zh-CN" sz="1400" spc="0" dirty="0">
                          <a:solidFill>
                            <a:srgbClr val="000000"/>
                          </a:solidFill>
                          <a:latin typeface="SimSun"/>
                          <a:ea typeface="SimSun"/>
                          <a:cs typeface="SimSun"/>
                        </a:rPr>
                        <a:t>表</a:t>
                      </a:r>
                      <a:r>
                        <a:rPr lang="en-US" altLang="zh-CN" sz="1400" spc="-381" dirty="0">
                          <a:solidFill>
                            <a:srgbClr val="000000"/>
                          </a:solidFill>
                          <a:latin typeface="MS Gothic"/>
                          <a:ea typeface="MS Gothic"/>
                          <a:cs typeface="MS Gothic"/>
                        </a:rPr>
                        <a:t>し</a:t>
                      </a:r>
                      <a:r>
                        <a:rPr lang="en-US" altLang="zh-CN" sz="1400" spc="-295" dirty="0">
                          <a:solidFill>
                            <a:srgbClr val="000000"/>
                          </a:solidFill>
                          <a:latin typeface="MS Gothic"/>
                          <a:ea typeface="MS Gothic"/>
                          <a:cs typeface="MS Gothic"/>
                        </a:rPr>
                        <a:t>た</a:t>
                      </a:r>
                      <a:r>
                        <a:rPr lang="en-US" altLang="zh-CN" sz="1400" spc="-464" dirty="0">
                          <a:solidFill>
                            <a:srgbClr val="000000"/>
                          </a:solidFill>
                          <a:latin typeface="SimSun"/>
                          <a:ea typeface="SimSun"/>
                          <a:cs typeface="SimSun"/>
                        </a:rPr>
                        <a:t>。</a:t>
                      </a:r>
                      <a:r>
                        <a:rPr lang="en-US" altLang="zh-CN" sz="1400" spc="0" dirty="0">
                          <a:solidFill>
                            <a:srgbClr val="000000"/>
                          </a:solidFill>
                          <a:latin typeface="SimSun"/>
                          <a:ea typeface="SimSun"/>
                          <a:cs typeface="SimSun"/>
                        </a:rPr>
                        <a:t>今</a:t>
                      </a:r>
                      <a:r>
                        <a:rPr lang="en-US" altLang="zh-CN" sz="1400" spc="8" dirty="0">
                          <a:solidFill>
                            <a:srgbClr val="000000"/>
                          </a:solidFill>
                          <a:latin typeface="SimSun"/>
                          <a:ea typeface="SimSun"/>
                          <a:cs typeface="SimSun"/>
                        </a:rPr>
                        <a:t>後</a:t>
                      </a:r>
                      <a:r>
                        <a:rPr lang="en-US" altLang="zh-CN" sz="1400" spc="-202" dirty="0">
                          <a:solidFill>
                            <a:srgbClr val="000000"/>
                          </a:solidFill>
                          <a:latin typeface="MS Gothic"/>
                          <a:ea typeface="MS Gothic"/>
                          <a:cs typeface="MS Gothic"/>
                        </a:rPr>
                        <a:t>は</a:t>
                      </a:r>
                      <a:r>
                        <a:rPr lang="en-US" altLang="zh-CN" sz="1400" spc="-324" dirty="0">
                          <a:solidFill>
                            <a:srgbClr val="000000"/>
                          </a:solidFill>
                          <a:latin typeface="MS Gothic"/>
                          <a:ea typeface="MS Gothic"/>
                          <a:cs typeface="MS Gothic"/>
                        </a:rPr>
                        <a:t>ス</a:t>
                      </a:r>
                      <a:r>
                        <a:rPr lang="en-US" altLang="zh-CN" sz="1400" spc="-412" dirty="0">
                          <a:solidFill>
                            <a:srgbClr val="000000"/>
                          </a:solidFill>
                          <a:latin typeface="MS Gothic"/>
                          <a:ea typeface="MS Gothic"/>
                          <a:cs typeface="MS Gothic"/>
                        </a:rPr>
                        <a:t>ト</a:t>
                      </a:r>
                      <a:r>
                        <a:rPr lang="en-US" altLang="zh-CN" sz="1400" spc="-392" dirty="0">
                          <a:solidFill>
                            <a:srgbClr val="000000"/>
                          </a:solidFill>
                          <a:latin typeface="MS Gothic"/>
                          <a:ea typeface="MS Gothic"/>
                          <a:cs typeface="MS Gothic"/>
                        </a:rPr>
                        <a:t>ロ</a:t>
                      </a:r>
                      <a:r>
                        <a:rPr lang="en-US" altLang="zh-CN" sz="1400" spc="-260" dirty="0">
                          <a:solidFill>
                            <a:srgbClr val="000000"/>
                          </a:solidFill>
                          <a:latin typeface="MS Gothic"/>
                          <a:ea typeface="MS Gothic"/>
                          <a:cs typeface="MS Gothic"/>
                        </a:rPr>
                        <a:t>ー</a:t>
                      </a:r>
                      <a:r>
                        <a:rPr lang="en-US" altLang="zh-CN" sz="1400" spc="-341" dirty="0">
                          <a:solidFill>
                            <a:srgbClr val="000000"/>
                          </a:solidFill>
                          <a:latin typeface="MS Gothic"/>
                          <a:ea typeface="MS Gothic"/>
                          <a:cs typeface="MS Gothic"/>
                        </a:rPr>
                        <a:t>を</a:t>
                      </a:r>
                      <a:r>
                        <a:rPr lang="en-US" altLang="zh-CN" sz="1400" spc="-10" dirty="0">
                          <a:solidFill>
                            <a:srgbClr val="000000"/>
                          </a:solidFill>
                          <a:latin typeface="SimSun"/>
                          <a:ea typeface="SimSun"/>
                          <a:cs typeface="SimSun"/>
                        </a:rPr>
                        <a:t>使</a:t>
                      </a:r>
                      <a:r>
                        <a:rPr lang="en-US" altLang="zh-CN" sz="1400" spc="-503" dirty="0">
                          <a:solidFill>
                            <a:srgbClr val="000000"/>
                          </a:solidFill>
                          <a:latin typeface="MS Gothic"/>
                          <a:ea typeface="MS Gothic"/>
                          <a:cs typeface="MS Gothic"/>
                        </a:rPr>
                        <a:t>う</a:t>
                      </a:r>
                      <a:r>
                        <a:rPr lang="en-US" altLang="zh-CN" sz="1400" spc="0" dirty="0">
                          <a:solidFill>
                            <a:srgbClr val="000000"/>
                          </a:solidFill>
                          <a:latin typeface="SimSun"/>
                          <a:ea typeface="SimSun"/>
                          <a:cs typeface="SimSun"/>
                        </a:rPr>
                        <a:t>必要</a:t>
                      </a:r>
                      <a:r>
                        <a:rPr lang="en-US" altLang="zh-CN" sz="1400" spc="-262" dirty="0">
                          <a:solidFill>
                            <a:srgbClr val="000000"/>
                          </a:solidFill>
                          <a:latin typeface="MS Gothic"/>
                          <a:ea typeface="MS Gothic"/>
                          <a:cs typeface="MS Gothic"/>
                        </a:rPr>
                        <a:t>の</a:t>
                      </a:r>
                      <a:r>
                        <a:rPr lang="en-US" altLang="zh-CN" sz="1400" spc="-199" dirty="0">
                          <a:solidFill>
                            <a:srgbClr val="000000"/>
                          </a:solidFill>
                          <a:latin typeface="MS Gothic"/>
                          <a:ea typeface="MS Gothic"/>
                          <a:cs typeface="MS Gothic"/>
                        </a:rPr>
                        <a:t>な</a:t>
                      </a:r>
                      <a:r>
                        <a:rPr lang="en-US" altLang="zh-CN" sz="1400" spc="-260" dirty="0">
                          <a:solidFill>
                            <a:srgbClr val="000000"/>
                          </a:solidFill>
                          <a:latin typeface="MS Gothic"/>
                          <a:ea typeface="MS Gothic"/>
                          <a:cs typeface="MS Gothic"/>
                        </a:rPr>
                        <a:t>い</a:t>
                      </a:r>
                      <a:r>
                        <a:rPr lang="en-US" altLang="zh-CN" sz="1400" spc="-342" dirty="0">
                          <a:solidFill>
                            <a:srgbClr val="000000"/>
                          </a:solidFill>
                          <a:latin typeface="MS Gothic"/>
                          <a:ea typeface="MS Gothic"/>
                          <a:cs typeface="MS Gothic"/>
                        </a:rPr>
                        <a:t>プ</a:t>
                      </a:r>
                      <a:r>
                        <a:rPr lang="en-US" altLang="zh-CN" sz="1400" spc="-442" dirty="0">
                          <a:solidFill>
                            <a:srgbClr val="000000"/>
                          </a:solidFill>
                          <a:latin typeface="MS Gothic"/>
                          <a:ea typeface="MS Gothic"/>
                          <a:cs typeface="MS Gothic"/>
                        </a:rPr>
                        <a:t>ラ</a:t>
                      </a:r>
                      <a:r>
                        <a:rPr lang="en-US" altLang="zh-CN" sz="1400" spc="-325" dirty="0">
                          <a:solidFill>
                            <a:srgbClr val="000000"/>
                          </a:solidFill>
                          <a:latin typeface="MS Gothic"/>
                          <a:ea typeface="MS Gothic"/>
                          <a:cs typeface="MS Gothic"/>
                        </a:rPr>
                        <a:t>ス</a:t>
                      </a:r>
                      <a:r>
                        <a:rPr lang="en-US" altLang="zh-CN" sz="1400" spc="-304" dirty="0">
                          <a:solidFill>
                            <a:srgbClr val="000000"/>
                          </a:solidFill>
                          <a:latin typeface="MS Gothic"/>
                          <a:ea typeface="MS Gothic"/>
                          <a:cs typeface="MS Gothic"/>
                        </a:rPr>
                        <a:t>チ</a:t>
                      </a:r>
                      <a:r>
                        <a:rPr lang="en-US" altLang="zh-CN" sz="1400" spc="-589" dirty="0">
                          <a:solidFill>
                            <a:srgbClr val="000000"/>
                          </a:solidFill>
                          <a:latin typeface="MS Gothic"/>
                          <a:ea typeface="MS Gothic"/>
                          <a:cs typeface="MS Gothic"/>
                        </a:rPr>
                        <a:t>ッ</a:t>
                      </a:r>
                      <a:r>
                        <a:rPr lang="en-US" altLang="zh-CN" sz="1400" spc="-437" dirty="0">
                          <a:solidFill>
                            <a:srgbClr val="000000"/>
                          </a:solidFill>
                          <a:latin typeface="MS Gothic"/>
                          <a:ea typeface="MS Gothic"/>
                          <a:cs typeface="MS Gothic"/>
                        </a:rPr>
                        <a:t>ク</a:t>
                      </a:r>
                      <a:r>
                        <a:rPr lang="en-US" altLang="zh-CN" sz="1400" spc="-260" dirty="0">
                          <a:solidFill>
                            <a:srgbClr val="000000"/>
                          </a:solidFill>
                          <a:latin typeface="MS Gothic"/>
                          <a:ea typeface="MS Gothic"/>
                          <a:cs typeface="MS Gothic"/>
                        </a:rPr>
                        <a:t>のふ</a:t>
                      </a:r>
                      <a:r>
                        <a:rPr lang="en-US" altLang="zh-CN" sz="1400" spc="-307" dirty="0">
                          <a:solidFill>
                            <a:srgbClr val="000000"/>
                          </a:solidFill>
                          <a:latin typeface="MS Gothic"/>
                          <a:ea typeface="MS Gothic"/>
                          <a:cs typeface="MS Gothic"/>
                        </a:rPr>
                        <a:t>た</a:t>
                      </a:r>
                      <a:r>
                        <a:rPr lang="en-US" altLang="zh-CN" sz="1400" spc="-342"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提</a:t>
                      </a:r>
                      <a:r>
                        <a:rPr lang="en-US" altLang="zh-CN" sz="1400" spc="-6" dirty="0">
                          <a:solidFill>
                            <a:srgbClr val="000000"/>
                          </a:solidFill>
                          <a:latin typeface="SimSun"/>
                          <a:ea typeface="SimSun"/>
                          <a:cs typeface="SimSun"/>
                        </a:rPr>
                        <a:t>供</a:t>
                      </a:r>
                      <a:r>
                        <a:rPr lang="en-US" altLang="zh-CN" sz="1400" spc="-209" dirty="0">
                          <a:solidFill>
                            <a:srgbClr val="000000"/>
                          </a:solidFill>
                          <a:latin typeface="MS Gothic"/>
                          <a:ea typeface="MS Gothic"/>
                          <a:cs typeface="MS Gothic"/>
                        </a:rPr>
                        <a:t>す</a:t>
                      </a:r>
                      <a:r>
                        <a:rPr lang="en-US" altLang="zh-CN" sz="1400" spc="-335" dirty="0">
                          <a:solidFill>
                            <a:srgbClr val="000000"/>
                          </a:solidFill>
                          <a:latin typeface="MS Gothic"/>
                          <a:ea typeface="MS Gothic"/>
                          <a:cs typeface="MS Gothic"/>
                        </a:rPr>
                        <a:t>る</a:t>
                      </a:r>
                      <a:r>
                        <a:rPr lang="en-US" altLang="zh-CN" sz="1400" spc="-199" dirty="0">
                          <a:solidFill>
                            <a:srgbClr val="000000"/>
                          </a:solidFill>
                          <a:latin typeface="MS Gothic"/>
                          <a:ea typeface="MS Gothic"/>
                          <a:cs typeface="MS Gothic"/>
                        </a:rPr>
                        <a:t>ほ</a:t>
                      </a:r>
                      <a:r>
                        <a:rPr lang="en-US" altLang="zh-CN" sz="1400" spc="-260" dirty="0">
                          <a:solidFill>
                            <a:srgbClr val="000000"/>
                          </a:solidFill>
                          <a:latin typeface="MS Gothic"/>
                          <a:ea typeface="MS Gothic"/>
                          <a:cs typeface="MS Gothic"/>
                        </a:rPr>
                        <a:t>か</a:t>
                      </a:r>
                      <a:r>
                        <a:rPr lang="en-US" altLang="zh-CN" sz="1400" spc="-476" dirty="0">
                          <a:solidFill>
                            <a:srgbClr val="000000"/>
                          </a:solidFill>
                          <a:latin typeface="SimSun"/>
                          <a:ea typeface="SimSun"/>
                          <a:cs typeface="SimSun"/>
                        </a:rPr>
                        <a:t>、</a:t>
                      </a:r>
                      <a:r>
                        <a:rPr lang="en-US" altLang="zh-CN" sz="1400" spc="-9" dirty="0">
                          <a:solidFill>
                            <a:srgbClr val="000000"/>
                          </a:solidFill>
                          <a:latin typeface="SimSun"/>
                          <a:ea typeface="SimSun"/>
                          <a:cs typeface="SimSun"/>
                        </a:rPr>
                        <a:t>紙</a:t>
                      </a:r>
                      <a:r>
                        <a:rPr lang="en-US" altLang="zh-CN" sz="1400" spc="0" dirty="0">
                          <a:solidFill>
                            <a:srgbClr val="000000"/>
                          </a:solidFill>
                          <a:latin typeface="SimSun"/>
                          <a:ea typeface="SimSun"/>
                          <a:cs typeface="SimSun"/>
                        </a:rPr>
                        <a:t>製</a:t>
                      </a:r>
                      <a:r>
                        <a:rPr lang="en-US" altLang="zh-CN" sz="1400" spc="-205" dirty="0">
                          <a:solidFill>
                            <a:srgbClr val="000000"/>
                          </a:solidFill>
                          <a:latin typeface="MS Gothic"/>
                          <a:ea typeface="MS Gothic"/>
                          <a:cs typeface="MS Gothic"/>
                        </a:rPr>
                        <a:t>や</a:t>
                      </a:r>
                      <a:r>
                        <a:rPr lang="en-US" altLang="zh-CN" sz="1400" spc="7" dirty="0">
                          <a:solidFill>
                            <a:srgbClr val="000000"/>
                          </a:solidFill>
                          <a:latin typeface="SimSun"/>
                          <a:ea typeface="SimSun"/>
                          <a:cs typeface="SimSun"/>
                        </a:rPr>
                        <a:t>堆</a:t>
                      </a:r>
                      <a:r>
                        <a:rPr lang="en-US" altLang="zh-CN" sz="1400" spc="-10" dirty="0">
                          <a:solidFill>
                            <a:srgbClr val="000000"/>
                          </a:solidFill>
                          <a:latin typeface="SimSun"/>
                          <a:ea typeface="SimSun"/>
                          <a:cs typeface="SimSun"/>
                        </a:rPr>
                        <a:t>肥</a:t>
                      </a:r>
                      <a:r>
                        <a:rPr lang="en-US" altLang="zh-CN" sz="1400" spc="0" dirty="0">
                          <a:solidFill>
                            <a:srgbClr val="000000"/>
                          </a:solidFill>
                          <a:latin typeface="SimSun"/>
                          <a:ea typeface="SimSun"/>
                          <a:cs typeface="SimSun"/>
                        </a:rPr>
                        <a:t>化</a:t>
                      </a:r>
                      <a:r>
                        <a:rPr lang="en-US" altLang="zh-CN" sz="1400" spc="8" dirty="0">
                          <a:solidFill>
                            <a:srgbClr val="000000"/>
                          </a:solidFill>
                          <a:latin typeface="SimSun"/>
                          <a:ea typeface="SimSun"/>
                          <a:cs typeface="SimSun"/>
                        </a:rPr>
                        <a:t>可</a:t>
                      </a:r>
                      <a:r>
                        <a:rPr lang="en-US" altLang="zh-CN" sz="1400" spc="-18" dirty="0">
                          <a:solidFill>
                            <a:srgbClr val="000000"/>
                          </a:solidFill>
                          <a:latin typeface="SimSun"/>
                          <a:ea typeface="SimSun"/>
                          <a:cs typeface="SimSun"/>
                        </a:rPr>
                        <a:t>能</a:t>
                      </a:r>
                      <a:r>
                        <a:rPr lang="en-US" altLang="zh-CN" sz="1400" spc="-200" dirty="0">
                          <a:solidFill>
                            <a:srgbClr val="000000"/>
                          </a:solidFill>
                          <a:latin typeface="MS Gothic"/>
                          <a:ea typeface="MS Gothic"/>
                          <a:cs typeface="MS Gothic"/>
                        </a:rPr>
                        <a:t>な</a:t>
                      </a:r>
                      <a:r>
                        <a:rPr lang="en-US" altLang="zh-CN" sz="1400" spc="-341" dirty="0">
                          <a:solidFill>
                            <a:srgbClr val="000000"/>
                          </a:solidFill>
                          <a:latin typeface="MS Gothic"/>
                          <a:ea typeface="MS Gothic"/>
                          <a:cs typeface="MS Gothic"/>
                        </a:rPr>
                        <a:t>プ</a:t>
                      </a:r>
                      <a:r>
                        <a:rPr lang="en-US" altLang="zh-CN" sz="1400" spc="-442" dirty="0">
                          <a:solidFill>
                            <a:srgbClr val="000000"/>
                          </a:solidFill>
                          <a:latin typeface="MS Gothic"/>
                          <a:ea typeface="MS Gothic"/>
                          <a:cs typeface="MS Gothic"/>
                        </a:rPr>
                        <a:t>ラ</a:t>
                      </a:r>
                      <a:r>
                        <a:rPr lang="en-US" altLang="zh-CN" sz="1400" spc="-325" dirty="0">
                          <a:solidFill>
                            <a:srgbClr val="000000"/>
                          </a:solidFill>
                          <a:latin typeface="MS Gothic"/>
                          <a:ea typeface="MS Gothic"/>
                          <a:cs typeface="MS Gothic"/>
                        </a:rPr>
                        <a:t>ス</a:t>
                      </a:r>
                      <a:r>
                        <a:rPr lang="en-US" altLang="zh-CN" sz="1400" dirty="0">
                          <a:solidFill>
                            <a:srgbClr val="000000"/>
                          </a:solidFill>
                          <a:latin typeface="MS Gothic"/>
                          <a:ea typeface="MS Gothic"/>
                          <a:cs typeface="MS Gothic"/>
                        </a:rPr>
                        <a:t> </a:t>
                      </a:r>
                      <a:r>
                        <a:rPr lang="en-US" altLang="zh-CN" sz="1400" spc="-296" dirty="0">
                          <a:solidFill>
                            <a:srgbClr val="000000"/>
                          </a:solidFill>
                          <a:latin typeface="MS Gothic"/>
                          <a:ea typeface="MS Gothic"/>
                          <a:cs typeface="MS Gothic"/>
                        </a:rPr>
                        <a:t>チ</a:t>
                      </a:r>
                      <a:r>
                        <a:rPr lang="en-US" altLang="zh-CN" sz="1400" spc="-587" dirty="0">
                          <a:solidFill>
                            <a:srgbClr val="000000"/>
                          </a:solidFill>
                          <a:latin typeface="MS Gothic"/>
                          <a:ea typeface="MS Gothic"/>
                          <a:cs typeface="MS Gothic"/>
                        </a:rPr>
                        <a:t>ッ</a:t>
                      </a:r>
                      <a:r>
                        <a:rPr lang="en-US" altLang="zh-CN" sz="1400" spc="-428" dirty="0">
                          <a:solidFill>
                            <a:srgbClr val="000000"/>
                          </a:solidFill>
                          <a:latin typeface="MS Gothic"/>
                          <a:ea typeface="MS Gothic"/>
                          <a:cs typeface="MS Gothic"/>
                        </a:rPr>
                        <a:t>ク</a:t>
                      </a:r>
                      <a:r>
                        <a:rPr lang="en-US" altLang="zh-CN" sz="1400" spc="6" dirty="0">
                          <a:solidFill>
                            <a:srgbClr val="000000"/>
                          </a:solidFill>
                          <a:latin typeface="SimSun"/>
                          <a:ea typeface="SimSun"/>
                          <a:cs typeface="SimSun"/>
                        </a:rPr>
                        <a:t>製</a:t>
                      </a:r>
                      <a:r>
                        <a:rPr lang="en-US" altLang="zh-CN" sz="1400" spc="-258" dirty="0">
                          <a:solidFill>
                            <a:srgbClr val="000000"/>
                          </a:solidFill>
                          <a:latin typeface="MS Gothic"/>
                          <a:ea typeface="MS Gothic"/>
                          <a:cs typeface="MS Gothic"/>
                        </a:rPr>
                        <a:t>の</a:t>
                      </a:r>
                      <a:r>
                        <a:rPr lang="en-US" altLang="zh-CN" sz="1400" spc="-319" dirty="0">
                          <a:solidFill>
                            <a:srgbClr val="000000"/>
                          </a:solidFill>
                          <a:latin typeface="MS Gothic"/>
                          <a:ea typeface="MS Gothic"/>
                          <a:cs typeface="MS Gothic"/>
                        </a:rPr>
                        <a:t>ス</a:t>
                      </a:r>
                      <a:r>
                        <a:rPr lang="en-US" altLang="zh-CN" sz="1400" spc="-412" dirty="0">
                          <a:solidFill>
                            <a:srgbClr val="000000"/>
                          </a:solidFill>
                          <a:latin typeface="MS Gothic"/>
                          <a:ea typeface="MS Gothic"/>
                          <a:cs typeface="MS Gothic"/>
                        </a:rPr>
                        <a:t>ト</a:t>
                      </a:r>
                      <a:r>
                        <a:rPr lang="en-US" altLang="zh-CN" sz="1400" spc="-392" dirty="0">
                          <a:solidFill>
                            <a:srgbClr val="000000"/>
                          </a:solidFill>
                          <a:latin typeface="MS Gothic"/>
                          <a:ea typeface="MS Gothic"/>
                          <a:cs typeface="MS Gothic"/>
                        </a:rPr>
                        <a:t>ロ</a:t>
                      </a:r>
                      <a:r>
                        <a:rPr lang="en-US" altLang="zh-CN" sz="1400" spc="-259" dirty="0">
                          <a:solidFill>
                            <a:srgbClr val="000000"/>
                          </a:solidFill>
                          <a:latin typeface="MS Gothic"/>
                          <a:ea typeface="MS Gothic"/>
                          <a:cs typeface="MS Gothic"/>
                        </a:rPr>
                        <a:t>ー</a:t>
                      </a:r>
                      <a:r>
                        <a:rPr lang="en-US" altLang="zh-CN" sz="1400" spc="-344" dirty="0">
                          <a:solidFill>
                            <a:srgbClr val="000000"/>
                          </a:solidFill>
                          <a:latin typeface="MS Gothic"/>
                          <a:ea typeface="MS Gothic"/>
                          <a:cs typeface="MS Gothic"/>
                        </a:rPr>
                        <a:t>を</a:t>
                      </a:r>
                      <a:r>
                        <a:rPr lang="en-US" altLang="zh-CN" sz="1400" spc="-8" dirty="0">
                          <a:solidFill>
                            <a:srgbClr val="000000"/>
                          </a:solidFill>
                          <a:latin typeface="SimSun"/>
                          <a:ea typeface="SimSun"/>
                          <a:cs typeface="SimSun"/>
                        </a:rPr>
                        <a:t>導</a:t>
                      </a:r>
                      <a:r>
                        <a:rPr lang="en-US" altLang="zh-CN" sz="1400" spc="7" dirty="0">
                          <a:solidFill>
                            <a:srgbClr val="000000"/>
                          </a:solidFill>
                          <a:latin typeface="SimSun"/>
                          <a:ea typeface="SimSun"/>
                          <a:cs typeface="SimSun"/>
                        </a:rPr>
                        <a:t>入</a:t>
                      </a:r>
                      <a:r>
                        <a:rPr lang="en-US" altLang="zh-CN" sz="1400" spc="-222" dirty="0">
                          <a:solidFill>
                            <a:srgbClr val="000000"/>
                          </a:solidFill>
                          <a:latin typeface="MS Gothic"/>
                          <a:ea typeface="MS Gothic"/>
                          <a:cs typeface="MS Gothic"/>
                        </a:rPr>
                        <a:t>す</a:t>
                      </a:r>
                      <a:r>
                        <a:rPr lang="en-US" altLang="zh-CN" sz="1400" spc="-344" dirty="0">
                          <a:solidFill>
                            <a:srgbClr val="000000"/>
                          </a:solidFill>
                          <a:latin typeface="MS Gothic"/>
                          <a:ea typeface="MS Gothic"/>
                          <a:cs typeface="MS Gothic"/>
                        </a:rPr>
                        <a:t>る</a:t>
                      </a:r>
                      <a:r>
                        <a:rPr lang="en-US" altLang="zh-CN" sz="1400" spc="-466" dirty="0">
                          <a:solidFill>
                            <a:srgbClr val="000000"/>
                          </a:solidFill>
                          <a:latin typeface="SimSun"/>
                          <a:ea typeface="SimSun"/>
                          <a:cs typeface="SimSun"/>
                        </a:rPr>
                        <a:t>。</a:t>
                      </a:r>
                      <a:endParaRPr lang="en-US" altLang="zh-CN" sz="1400">
                        <a:latin typeface="SimSun"/>
                        <a:ea typeface="SimSun"/>
                        <a:cs typeface="SimSun"/>
                      </a:endParaRPr>
                    </a:p>
                    <a:p>
                      <a:pPr marL="378333" marR="330234" indent="-286512" algn="l" rtl="0">
                        <a:lnSpc>
                          <a:spcPts val="1681"/>
                        </a:lnSpc>
                      </a:pPr>
                      <a:r>
                        <a:rPr lang="en-US" altLang="zh-CN" sz="1400" spc="141" dirty="0">
                          <a:solidFill>
                            <a:srgbClr val="000000"/>
                          </a:solidFill>
                          <a:latin typeface="Wingdings"/>
                          <a:ea typeface="Wingdings"/>
                          <a:cs typeface="Wingdings"/>
                        </a:rPr>
                        <a:t></a:t>
                      </a:r>
                      <a:r>
                        <a:rPr lang="en-US" altLang="zh-CN" sz="1400" spc="-400" dirty="0">
                          <a:solidFill>
                            <a:srgbClr val="000000"/>
                          </a:solidFill>
                          <a:latin typeface="Wingdings"/>
                          <a:ea typeface="Wingdings"/>
                          <a:cs typeface="Wingdings"/>
                        </a:rPr>
                        <a:t> </a:t>
                      </a:r>
                      <a:r>
                        <a:rPr lang="en-US" altLang="zh-CN" sz="1400" spc="0" dirty="0">
                          <a:solidFill>
                            <a:srgbClr val="000000"/>
                          </a:solidFill>
                          <a:latin typeface="SimSun"/>
                          <a:ea typeface="SimSun"/>
                          <a:cs typeface="SimSun"/>
                        </a:rPr>
                        <a:t>完</a:t>
                      </a:r>
                      <a:r>
                        <a:rPr lang="en-US" altLang="zh-CN" sz="1400" spc="8" dirty="0">
                          <a:solidFill>
                            <a:srgbClr val="000000"/>
                          </a:solidFill>
                          <a:latin typeface="SimSun"/>
                          <a:ea typeface="SimSun"/>
                          <a:cs typeface="SimSun"/>
                        </a:rPr>
                        <a:t>全</a:t>
                      </a:r>
                      <a:r>
                        <a:rPr lang="en-US" altLang="zh-CN" sz="1400" spc="-585" dirty="0">
                          <a:solidFill>
                            <a:srgbClr val="000000"/>
                          </a:solidFill>
                          <a:latin typeface="MS Gothic"/>
                          <a:ea typeface="MS Gothic"/>
                          <a:cs typeface="MS Gothic"/>
                        </a:rPr>
                        <a:t>リ</a:t>
                      </a:r>
                      <a:r>
                        <a:rPr lang="en-US" altLang="zh-CN" sz="1400" spc="-250" dirty="0">
                          <a:solidFill>
                            <a:srgbClr val="000000"/>
                          </a:solidFill>
                          <a:latin typeface="MS Gothic"/>
                          <a:ea typeface="MS Gothic"/>
                          <a:cs typeface="MS Gothic"/>
                        </a:rPr>
                        <a:t>サ</a:t>
                      </a:r>
                      <a:r>
                        <a:rPr lang="en-US" altLang="zh-CN" sz="1400" spc="-380" dirty="0">
                          <a:solidFill>
                            <a:srgbClr val="000000"/>
                          </a:solidFill>
                          <a:latin typeface="MS Gothic"/>
                          <a:ea typeface="MS Gothic"/>
                          <a:cs typeface="MS Gothic"/>
                        </a:rPr>
                        <a:t>イ</a:t>
                      </a:r>
                      <a:r>
                        <a:rPr lang="en-US" altLang="zh-CN" sz="1400" spc="-437" dirty="0">
                          <a:solidFill>
                            <a:srgbClr val="000000"/>
                          </a:solidFill>
                          <a:latin typeface="MS Gothic"/>
                          <a:ea typeface="MS Gothic"/>
                          <a:cs typeface="MS Gothic"/>
                        </a:rPr>
                        <a:t>ク</a:t>
                      </a:r>
                      <a:r>
                        <a:rPr lang="en-US" altLang="zh-CN" sz="1400" spc="-259" dirty="0">
                          <a:solidFill>
                            <a:srgbClr val="000000"/>
                          </a:solidFill>
                          <a:latin typeface="MS Gothic"/>
                          <a:ea typeface="MS Gothic"/>
                          <a:cs typeface="MS Gothic"/>
                        </a:rPr>
                        <a:t>ル</a:t>
                      </a:r>
                      <a:r>
                        <a:rPr lang="en-US" altLang="zh-CN" sz="1400" spc="0" dirty="0">
                          <a:solidFill>
                            <a:srgbClr val="000000"/>
                          </a:solidFill>
                          <a:latin typeface="SimSun"/>
                          <a:ea typeface="SimSun"/>
                          <a:cs typeface="SimSun"/>
                        </a:rPr>
                        <a:t>可</a:t>
                      </a:r>
                      <a:r>
                        <a:rPr lang="en-US" altLang="zh-CN" sz="1400" spc="8" dirty="0">
                          <a:solidFill>
                            <a:srgbClr val="000000"/>
                          </a:solidFill>
                          <a:latin typeface="SimSun"/>
                          <a:ea typeface="SimSun"/>
                          <a:cs typeface="SimSun"/>
                        </a:rPr>
                        <a:t>能</a:t>
                      </a:r>
                      <a:r>
                        <a:rPr lang="en-US" altLang="zh-CN" sz="1400" spc="-712" dirty="0">
                          <a:solidFill>
                            <a:srgbClr val="000000"/>
                          </a:solidFill>
                          <a:latin typeface="MS Gothic"/>
                          <a:ea typeface="MS Gothic"/>
                          <a:cs typeface="MS Gothic"/>
                        </a:rPr>
                        <a:t>・</a:t>
                      </a:r>
                      <a:r>
                        <a:rPr lang="en-US" altLang="zh-CN" sz="1400" spc="0" dirty="0">
                          <a:solidFill>
                            <a:srgbClr val="000000"/>
                          </a:solidFill>
                          <a:latin typeface="SimSun"/>
                          <a:ea typeface="SimSun"/>
                          <a:cs typeface="SimSun"/>
                        </a:rPr>
                        <a:t>堆肥化可能</a:t>
                      </a:r>
                      <a:r>
                        <a:rPr lang="en-US" altLang="zh-CN" sz="1400" spc="-199" dirty="0">
                          <a:solidFill>
                            <a:srgbClr val="000000"/>
                          </a:solidFill>
                          <a:latin typeface="MS Gothic"/>
                          <a:ea typeface="MS Gothic"/>
                          <a:cs typeface="MS Gothic"/>
                        </a:rPr>
                        <a:t>な</a:t>
                      </a:r>
                      <a:r>
                        <a:rPr lang="en-US" altLang="zh-CN" sz="1400" spc="-341" dirty="0">
                          <a:solidFill>
                            <a:srgbClr val="000000"/>
                          </a:solidFill>
                          <a:latin typeface="MS Gothic"/>
                          <a:ea typeface="MS Gothic"/>
                          <a:cs typeface="MS Gothic"/>
                        </a:rPr>
                        <a:t>プ</a:t>
                      </a:r>
                      <a:r>
                        <a:rPr lang="en-US" altLang="zh-CN" sz="1400" spc="-442" dirty="0">
                          <a:solidFill>
                            <a:srgbClr val="000000"/>
                          </a:solidFill>
                          <a:latin typeface="MS Gothic"/>
                          <a:ea typeface="MS Gothic"/>
                          <a:cs typeface="MS Gothic"/>
                        </a:rPr>
                        <a:t>ラ</a:t>
                      </a:r>
                      <a:r>
                        <a:rPr lang="en-US" altLang="zh-CN" sz="1400" spc="-325" dirty="0">
                          <a:solidFill>
                            <a:srgbClr val="000000"/>
                          </a:solidFill>
                          <a:latin typeface="MS Gothic"/>
                          <a:ea typeface="MS Gothic"/>
                          <a:cs typeface="MS Gothic"/>
                        </a:rPr>
                        <a:t>ス</a:t>
                      </a:r>
                      <a:r>
                        <a:rPr lang="en-US" altLang="zh-CN" sz="1400" spc="-305" dirty="0">
                          <a:solidFill>
                            <a:srgbClr val="000000"/>
                          </a:solidFill>
                          <a:latin typeface="MS Gothic"/>
                          <a:ea typeface="MS Gothic"/>
                          <a:cs typeface="MS Gothic"/>
                        </a:rPr>
                        <a:t>チ</a:t>
                      </a:r>
                      <a:r>
                        <a:rPr lang="en-US" altLang="zh-CN" sz="1400" spc="-588" dirty="0">
                          <a:solidFill>
                            <a:srgbClr val="000000"/>
                          </a:solidFill>
                          <a:latin typeface="MS Gothic"/>
                          <a:ea typeface="MS Gothic"/>
                          <a:cs typeface="MS Gothic"/>
                        </a:rPr>
                        <a:t>ッ</a:t>
                      </a:r>
                      <a:r>
                        <a:rPr lang="en-US" altLang="zh-CN" sz="1400" spc="-437" dirty="0">
                          <a:solidFill>
                            <a:srgbClr val="000000"/>
                          </a:solidFill>
                          <a:latin typeface="MS Gothic"/>
                          <a:ea typeface="MS Gothic"/>
                          <a:cs typeface="MS Gothic"/>
                        </a:rPr>
                        <a:t>ク</a:t>
                      </a:r>
                      <a:r>
                        <a:rPr lang="en-US" altLang="zh-CN" sz="1400" spc="-260" dirty="0">
                          <a:solidFill>
                            <a:srgbClr val="000000"/>
                          </a:solidFill>
                          <a:latin typeface="MS Gothic"/>
                          <a:ea typeface="MS Gothic"/>
                          <a:cs typeface="MS Gothic"/>
                        </a:rPr>
                        <a:t>の</a:t>
                      </a:r>
                      <a:r>
                        <a:rPr lang="en-US" altLang="zh-CN" sz="1400" spc="-405" dirty="0">
                          <a:solidFill>
                            <a:srgbClr val="000000"/>
                          </a:solidFill>
                          <a:latin typeface="MS Gothic"/>
                          <a:ea typeface="MS Gothic"/>
                          <a:cs typeface="MS Gothic"/>
                        </a:rPr>
                        <a:t>カ</a:t>
                      </a:r>
                      <a:r>
                        <a:rPr lang="en-US" altLang="zh-CN" sz="1400" spc="-588" dirty="0">
                          <a:solidFill>
                            <a:srgbClr val="000000"/>
                          </a:solidFill>
                          <a:latin typeface="MS Gothic"/>
                          <a:ea typeface="MS Gothic"/>
                          <a:cs typeface="MS Gothic"/>
                        </a:rPr>
                        <a:t>ッ</a:t>
                      </a:r>
                      <a:r>
                        <a:rPr lang="en-US" altLang="zh-CN" sz="1400" spc="-353" dirty="0">
                          <a:solidFill>
                            <a:srgbClr val="000000"/>
                          </a:solidFill>
                          <a:latin typeface="MS Gothic"/>
                          <a:ea typeface="MS Gothic"/>
                          <a:cs typeface="MS Gothic"/>
                        </a:rPr>
                        <a:t>プ</a:t>
                      </a:r>
                      <a:r>
                        <a:rPr lang="en-US" altLang="zh-CN" sz="1400" spc="-341"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開</a:t>
                      </a:r>
                      <a:r>
                        <a:rPr lang="en-US" altLang="zh-CN" sz="1400" spc="-6" dirty="0">
                          <a:solidFill>
                            <a:srgbClr val="000000"/>
                          </a:solidFill>
                          <a:latin typeface="SimSun"/>
                          <a:ea typeface="SimSun"/>
                          <a:cs typeface="SimSun"/>
                        </a:rPr>
                        <a:t>発</a:t>
                      </a:r>
                      <a:r>
                        <a:rPr lang="en-US" altLang="zh-CN" sz="1400" spc="-385" dirty="0">
                          <a:solidFill>
                            <a:srgbClr val="000000"/>
                          </a:solidFill>
                          <a:latin typeface="MS Gothic"/>
                          <a:ea typeface="MS Gothic"/>
                          <a:cs typeface="MS Gothic"/>
                        </a:rPr>
                        <a:t>し</a:t>
                      </a:r>
                      <a:r>
                        <a:rPr lang="en-US" altLang="zh-CN" sz="1400" spc="-305" dirty="0">
                          <a:solidFill>
                            <a:srgbClr val="000000"/>
                          </a:solidFill>
                          <a:latin typeface="MS Gothic"/>
                          <a:ea typeface="MS Gothic"/>
                          <a:cs typeface="MS Gothic"/>
                        </a:rPr>
                        <a:t>て</a:t>
                      </a:r>
                      <a:r>
                        <a:rPr lang="en-US" altLang="zh-CN" sz="1400" spc="0" dirty="0">
                          <a:solidFill>
                            <a:srgbClr val="000000"/>
                          </a:solidFill>
                          <a:latin typeface="SimSun"/>
                          <a:ea typeface="SimSun"/>
                          <a:cs typeface="SimSun"/>
                        </a:rPr>
                        <a:t>市</a:t>
                      </a:r>
                      <a:r>
                        <a:rPr lang="en-US" altLang="zh-CN" sz="1400" spc="8" dirty="0">
                          <a:solidFill>
                            <a:srgbClr val="000000"/>
                          </a:solidFill>
                          <a:latin typeface="SimSun"/>
                          <a:ea typeface="SimSun"/>
                          <a:cs typeface="SimSun"/>
                        </a:rPr>
                        <a:t>場</a:t>
                      </a:r>
                      <a:r>
                        <a:rPr lang="en-US" altLang="zh-CN" sz="1400" spc="-316"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出</a:t>
                      </a:r>
                      <a:r>
                        <a:rPr lang="en-US" altLang="zh-CN" sz="1400" spc="-205" dirty="0">
                          <a:solidFill>
                            <a:srgbClr val="000000"/>
                          </a:solidFill>
                          <a:latin typeface="MS Gothic"/>
                          <a:ea typeface="MS Gothic"/>
                          <a:cs typeface="MS Gothic"/>
                        </a:rPr>
                        <a:t>す</a:t>
                      </a:r>
                      <a:r>
                        <a:rPr lang="en-US" altLang="zh-CN" sz="1400" spc="-311" dirty="0">
                          <a:solidFill>
                            <a:srgbClr val="000000"/>
                          </a:solidFill>
                          <a:latin typeface="MS Gothic"/>
                          <a:ea typeface="MS Gothic"/>
                          <a:cs typeface="MS Gothic"/>
                        </a:rPr>
                        <a:t>た</a:t>
                      </a:r>
                      <a:r>
                        <a:rPr lang="en-US" altLang="zh-CN" sz="1400" spc="-260" dirty="0">
                          <a:solidFill>
                            <a:srgbClr val="000000"/>
                          </a:solidFill>
                          <a:latin typeface="MS Gothic"/>
                          <a:ea typeface="MS Gothic"/>
                          <a:cs typeface="MS Gothic"/>
                        </a:rPr>
                        <a:t>め</a:t>
                      </a:r>
                      <a:r>
                        <a:rPr lang="en-US" altLang="zh-CN" sz="1400" spc="-297" dirty="0">
                          <a:solidFill>
                            <a:srgbClr val="000000"/>
                          </a:solidFill>
                          <a:latin typeface="MS Gothic"/>
                          <a:ea typeface="MS Gothic"/>
                          <a:cs typeface="MS Gothic"/>
                        </a:rPr>
                        <a:t>に</a:t>
                      </a:r>
                      <a:r>
                        <a:rPr lang="en-US" altLang="zh-CN" sz="1400" spc="-468" dirty="0">
                          <a:solidFill>
                            <a:srgbClr val="000000"/>
                          </a:solidFill>
                          <a:latin typeface="SimSun"/>
                          <a:ea typeface="SimSun"/>
                          <a:cs typeface="SimSun"/>
                        </a:rPr>
                        <a:t>、</a:t>
                      </a:r>
                      <a:r>
                        <a:rPr lang="en-US" altLang="zh-CN" sz="1400" spc="21" dirty="0">
                          <a:solidFill>
                            <a:srgbClr val="000000"/>
                          </a:solidFill>
                          <a:latin typeface="Arial"/>
                          <a:ea typeface="Arial"/>
                          <a:cs typeface="Arial"/>
                        </a:rPr>
                        <a:t>Closed</a:t>
                      </a:r>
                      <a:r>
                        <a:rPr lang="en-US" altLang="zh-CN" sz="1400" spc="46" dirty="0">
                          <a:solidFill>
                            <a:srgbClr val="000000"/>
                          </a:solidFill>
                          <a:latin typeface="Arial"/>
                          <a:ea typeface="Arial"/>
                          <a:cs typeface="Arial"/>
                        </a:rPr>
                        <a:t> </a:t>
                      </a:r>
                      <a:r>
                        <a:rPr lang="en-US" altLang="zh-CN" sz="1400" spc="44" dirty="0">
                          <a:solidFill>
                            <a:srgbClr val="000000"/>
                          </a:solidFill>
                          <a:latin typeface="Arial"/>
                          <a:ea typeface="Arial"/>
                          <a:cs typeface="Arial"/>
                        </a:rPr>
                        <a:t>Loop</a:t>
                      </a:r>
                      <a:r>
                        <a:rPr lang="en-US" altLang="zh-CN" sz="1400" spc="-45" dirty="0">
                          <a:solidFill>
                            <a:srgbClr val="000000"/>
                          </a:solidFill>
                          <a:latin typeface="Arial"/>
                          <a:ea typeface="Arial"/>
                          <a:cs typeface="Arial"/>
                        </a:rPr>
                        <a:t> </a:t>
                      </a:r>
                      <a:r>
                        <a:rPr lang="en-US" altLang="zh-CN" sz="1400" spc="51" dirty="0">
                          <a:solidFill>
                            <a:srgbClr val="000000"/>
                          </a:solidFill>
                          <a:latin typeface="Arial"/>
                          <a:ea typeface="Arial"/>
                          <a:cs typeface="Arial"/>
                        </a:rPr>
                        <a:t>Partners</a:t>
                      </a:r>
                      <a:r>
                        <a:rPr lang="en-US" altLang="zh-CN" sz="1400" spc="-46" dirty="0">
                          <a:solidFill>
                            <a:srgbClr val="000000"/>
                          </a:solidFill>
                          <a:latin typeface="SimSun"/>
                          <a:ea typeface="SimSun"/>
                          <a:cs typeface="SimSun"/>
                        </a:rPr>
                        <a:t>社</a:t>
                      </a:r>
                      <a:r>
                        <a:rPr lang="en-US" altLang="zh-CN" sz="1400" spc="-517" dirty="0">
                          <a:solidFill>
                            <a:srgbClr val="000000"/>
                          </a:solidFill>
                          <a:latin typeface="MS Gothic"/>
                          <a:ea typeface="MS Gothic"/>
                          <a:cs typeface="MS Gothic"/>
                        </a:rPr>
                        <a:t>と</a:t>
                      </a:r>
                      <a:r>
                        <a:rPr lang="en-US" altLang="zh-CN" sz="1400" spc="7" dirty="0">
                          <a:solidFill>
                            <a:srgbClr val="000000"/>
                          </a:solidFill>
                          <a:latin typeface="SimSun"/>
                          <a:ea typeface="SimSun"/>
                          <a:cs typeface="SimSun"/>
                        </a:rPr>
                        <a:t>協</a:t>
                      </a:r>
                      <a:r>
                        <a:rPr lang="en-US" altLang="zh-CN" sz="1400" spc="0" dirty="0">
                          <a:solidFill>
                            <a:srgbClr val="000000"/>
                          </a:solidFill>
                          <a:latin typeface="SimSun"/>
                          <a:ea typeface="SimSun"/>
                          <a:cs typeface="SimSun"/>
                        </a:rPr>
                        <a:t>力</a:t>
                      </a:r>
                      <a:r>
                        <a:rPr lang="en-US" altLang="zh-CN" sz="1400" spc="-395" dirty="0">
                          <a:solidFill>
                            <a:srgbClr val="000000"/>
                          </a:solidFill>
                          <a:latin typeface="MS Gothic"/>
                          <a:ea typeface="MS Gothic"/>
                          <a:cs typeface="MS Gothic"/>
                        </a:rPr>
                        <a:t>し</a:t>
                      </a:r>
                      <a:r>
                        <a:rPr lang="en-US" altLang="zh-CN" sz="1400" spc="-200" dirty="0">
                          <a:solidFill>
                            <a:srgbClr val="000000"/>
                          </a:solidFill>
                          <a:latin typeface="MS Gothic"/>
                          <a:ea typeface="MS Gothic"/>
                          <a:cs typeface="MS Gothic"/>
                        </a:rPr>
                        <a:t>な</a:t>
                      </a:r>
                      <a:r>
                        <a:rPr lang="en-US" altLang="zh-CN" sz="1400" spc="-260" dirty="0">
                          <a:solidFill>
                            <a:srgbClr val="000000"/>
                          </a:solidFill>
                          <a:latin typeface="MS Gothic"/>
                          <a:ea typeface="MS Gothic"/>
                          <a:cs typeface="MS Gothic"/>
                        </a:rPr>
                        <a:t>が</a:t>
                      </a:r>
                      <a:r>
                        <a:rPr lang="en-US" altLang="zh-CN" sz="1400" spc="-439" dirty="0">
                          <a:solidFill>
                            <a:srgbClr val="000000"/>
                          </a:solidFill>
                          <a:latin typeface="MS Gothic"/>
                          <a:ea typeface="MS Gothic"/>
                          <a:cs typeface="MS Gothic"/>
                        </a:rPr>
                        <a:t>ら</a:t>
                      </a:r>
                      <a:r>
                        <a:rPr lang="en-US" altLang="zh-CN" sz="1400" spc="-440" dirty="0">
                          <a:solidFill>
                            <a:srgbClr val="000000"/>
                          </a:solidFill>
                          <a:latin typeface="MS Gothic"/>
                          <a:ea typeface="MS Gothic"/>
                          <a:cs typeface="MS Gothic"/>
                        </a:rPr>
                        <a:t>コ</a:t>
                      </a:r>
                      <a:r>
                        <a:rPr lang="en-US" altLang="zh-CN" sz="1400" spc="-352" dirty="0">
                          <a:solidFill>
                            <a:srgbClr val="000000"/>
                          </a:solidFill>
                          <a:latin typeface="MS Gothic"/>
                          <a:ea typeface="MS Gothic"/>
                          <a:cs typeface="MS Gothic"/>
                        </a:rPr>
                        <a:t>ン</a:t>
                      </a:r>
                      <a:r>
                        <a:rPr lang="en-US" altLang="zh-CN" sz="1400" spc="-347" dirty="0">
                          <a:solidFill>
                            <a:srgbClr val="000000"/>
                          </a:solidFill>
                          <a:latin typeface="MS Gothic"/>
                          <a:ea typeface="MS Gothic"/>
                          <a:cs typeface="MS Gothic"/>
                        </a:rPr>
                        <a:t>ソ</a:t>
                      </a:r>
                      <a:r>
                        <a:rPr lang="en-US" altLang="zh-CN" sz="1400" spc="-260" dirty="0">
                          <a:solidFill>
                            <a:srgbClr val="000000"/>
                          </a:solidFill>
                          <a:latin typeface="MS Gothic"/>
                          <a:ea typeface="MS Gothic"/>
                          <a:cs typeface="MS Gothic"/>
                        </a:rPr>
                        <a:t>ーシ</a:t>
                      </a:r>
                      <a:r>
                        <a:rPr lang="en-US" altLang="zh-CN" sz="1400" spc="-356" dirty="0">
                          <a:solidFill>
                            <a:srgbClr val="000000"/>
                          </a:solidFill>
                          <a:latin typeface="MS Gothic"/>
                          <a:ea typeface="MS Gothic"/>
                          <a:cs typeface="MS Gothic"/>
                        </a:rPr>
                        <a:t>ア</a:t>
                      </a:r>
                      <a:r>
                        <a:rPr lang="en-US" altLang="zh-CN" sz="1400" spc="-260" dirty="0">
                          <a:solidFill>
                            <a:srgbClr val="000000"/>
                          </a:solidFill>
                          <a:latin typeface="MS Gothic"/>
                          <a:ea typeface="MS Gothic"/>
                          <a:cs typeface="MS Gothic"/>
                        </a:rPr>
                        <a:t>ム</a:t>
                      </a:r>
                      <a:r>
                        <a:rPr lang="en-US" altLang="zh-CN" sz="1400" spc="-341" dirty="0">
                          <a:solidFill>
                            <a:srgbClr val="000000"/>
                          </a:solidFill>
                          <a:latin typeface="MS Gothic"/>
                          <a:ea typeface="MS Gothic"/>
                          <a:cs typeface="MS Gothic"/>
                        </a:rPr>
                        <a:t>を</a:t>
                      </a:r>
                      <a:r>
                        <a:rPr lang="en-US" altLang="zh-CN" sz="1400" spc="-10" dirty="0">
                          <a:solidFill>
                            <a:srgbClr val="000000"/>
                          </a:solidFill>
                          <a:latin typeface="SimSun"/>
                          <a:ea typeface="SimSun"/>
                          <a:cs typeface="SimSun"/>
                        </a:rPr>
                        <a:t>通</a:t>
                      </a:r>
                      <a:r>
                        <a:rPr lang="en-US" altLang="zh-CN" sz="1400" spc="-385" dirty="0">
                          <a:solidFill>
                            <a:srgbClr val="000000"/>
                          </a:solidFill>
                          <a:latin typeface="MS Gothic"/>
                          <a:ea typeface="MS Gothic"/>
                          <a:cs typeface="MS Gothic"/>
                        </a:rPr>
                        <a:t>じ</a:t>
                      </a:r>
                      <a:r>
                        <a:rPr lang="en-US" altLang="zh-CN" sz="1400" spc="-305" dirty="0">
                          <a:solidFill>
                            <a:srgbClr val="000000"/>
                          </a:solidFill>
                          <a:latin typeface="MS Gothic"/>
                          <a:ea typeface="MS Gothic"/>
                          <a:cs typeface="MS Gothic"/>
                        </a:rPr>
                        <a:t>て</a:t>
                      </a:r>
                      <a:r>
                        <a:rPr lang="en-US" altLang="zh-CN" sz="1400" spc="-468" dirty="0">
                          <a:solidFill>
                            <a:srgbClr val="000000"/>
                          </a:solidFill>
                          <a:latin typeface="SimSun"/>
                          <a:ea typeface="SimSun"/>
                          <a:cs typeface="SimSun"/>
                        </a:rPr>
                        <a:t>、</a:t>
                      </a:r>
                      <a:r>
                        <a:rPr lang="en-US" altLang="zh-CN" sz="1400" spc="-437" dirty="0">
                          <a:solidFill>
                            <a:srgbClr val="000000"/>
                          </a:solidFill>
                          <a:latin typeface="MS Gothic"/>
                          <a:ea typeface="MS Gothic"/>
                          <a:cs typeface="MS Gothic"/>
                        </a:rPr>
                        <a:t>こ</a:t>
                      </a:r>
                      <a:r>
                        <a:rPr lang="en-US" altLang="zh-CN" sz="1400" spc="-164" dirty="0">
                          <a:solidFill>
                            <a:srgbClr val="000000"/>
                          </a:solidFill>
                          <a:latin typeface="MS Gothic"/>
                          <a:ea typeface="MS Gothic"/>
                          <a:cs typeface="MS Gothic"/>
                        </a:rPr>
                        <a:t>れ</a:t>
                      </a:r>
                      <a:r>
                        <a:rPr lang="en-US" altLang="zh-CN" sz="1400" spc="-355" dirty="0">
                          <a:solidFill>
                            <a:srgbClr val="000000"/>
                          </a:solidFill>
                          <a:latin typeface="MS Gothic"/>
                          <a:ea typeface="MS Gothic"/>
                          <a:cs typeface="MS Gothic"/>
                        </a:rPr>
                        <a:t>ま</a:t>
                      </a:r>
                      <a:r>
                        <a:rPr lang="en-US" altLang="zh-CN" sz="1400" spc="-260" dirty="0">
                          <a:solidFill>
                            <a:srgbClr val="000000"/>
                          </a:solidFill>
                          <a:latin typeface="MS Gothic"/>
                          <a:ea typeface="MS Gothic"/>
                          <a:cs typeface="MS Gothic"/>
                        </a:rPr>
                        <a:t>で</a:t>
                      </a:r>
                      <a:r>
                        <a:rPr lang="en-US" altLang="zh-CN" sz="1400" spc="-298" dirty="0">
                          <a:solidFill>
                            <a:srgbClr val="000000"/>
                          </a:solidFill>
                          <a:latin typeface="MS Gothic"/>
                          <a:ea typeface="MS Gothic"/>
                          <a:cs typeface="MS Gothic"/>
                        </a:rPr>
                        <a:t>に</a:t>
                      </a:r>
                      <a:r>
                        <a:rPr lang="en-US" altLang="zh-CN" sz="1400" spc="103" dirty="0">
                          <a:solidFill>
                            <a:srgbClr val="000000"/>
                          </a:solidFill>
                          <a:latin typeface="Arial"/>
                          <a:ea typeface="Arial"/>
                          <a:cs typeface="Arial"/>
                        </a:rPr>
                        <a:t>1</a:t>
                      </a:r>
                      <a:r>
                        <a:rPr lang="en-US" altLang="zh-CN" sz="1400" spc="-107" dirty="0">
                          <a:solidFill>
                            <a:srgbClr val="000000"/>
                          </a:solidFill>
                          <a:latin typeface="SimSun"/>
                          <a:ea typeface="SimSun"/>
                          <a:cs typeface="SimSun"/>
                        </a:rPr>
                        <a:t>千</a:t>
                      </a:r>
                      <a:r>
                        <a:rPr lang="en-US" altLang="zh-CN" sz="1400" spc="0" dirty="0">
                          <a:solidFill>
                            <a:srgbClr val="000000"/>
                          </a:solidFill>
                          <a:latin typeface="SimSun"/>
                          <a:ea typeface="SimSun"/>
                          <a:cs typeface="SimSun"/>
                        </a:rPr>
                        <a:t>万</a:t>
                      </a:r>
                      <a:r>
                        <a:rPr lang="en-US" altLang="zh-CN" sz="1400" spc="-412" dirty="0">
                          <a:solidFill>
                            <a:srgbClr val="000000"/>
                          </a:solidFill>
                          <a:latin typeface="MS Gothic"/>
                          <a:ea typeface="MS Gothic"/>
                          <a:cs typeface="MS Gothic"/>
                        </a:rPr>
                        <a:t>ド</a:t>
                      </a:r>
                      <a:r>
                        <a:rPr lang="en-US" altLang="zh-CN" sz="1400" spc="-260" dirty="0">
                          <a:solidFill>
                            <a:srgbClr val="000000"/>
                          </a:solidFill>
                          <a:latin typeface="MS Gothic"/>
                          <a:ea typeface="MS Gothic"/>
                          <a:cs typeface="MS Gothic"/>
                        </a:rPr>
                        <a:t>ルの</a:t>
                      </a:r>
                      <a:r>
                        <a:rPr lang="en-US" altLang="zh-CN" sz="1400" spc="0" dirty="0">
                          <a:solidFill>
                            <a:srgbClr val="000000"/>
                          </a:solidFill>
                          <a:latin typeface="SimSun"/>
                          <a:ea typeface="SimSun"/>
                          <a:cs typeface="SimSun"/>
                        </a:rPr>
                        <a:t>資金</a:t>
                      </a:r>
                      <a:r>
                        <a:rPr lang="en-US" altLang="zh-CN" sz="1400" spc="-346" dirty="0">
                          <a:solidFill>
                            <a:srgbClr val="000000"/>
                          </a:solidFill>
                          <a:latin typeface="MS Gothic"/>
                          <a:ea typeface="MS Gothic"/>
                          <a:cs typeface="MS Gothic"/>
                        </a:rPr>
                        <a:t>を</a:t>
                      </a:r>
                      <a:r>
                        <a:rPr lang="en-US" altLang="zh-CN" sz="1400" spc="-10" dirty="0">
                          <a:solidFill>
                            <a:srgbClr val="000000"/>
                          </a:solidFill>
                          <a:latin typeface="SimSun"/>
                          <a:ea typeface="SimSun"/>
                          <a:cs typeface="SimSun"/>
                        </a:rPr>
                        <a:t>注</a:t>
                      </a:r>
                      <a:r>
                        <a:rPr lang="en-US" altLang="zh-CN" sz="1400" spc="0" dirty="0">
                          <a:solidFill>
                            <a:srgbClr val="000000"/>
                          </a:solidFill>
                          <a:latin typeface="SimSun"/>
                          <a:ea typeface="SimSun"/>
                          <a:cs typeface="SimSun"/>
                        </a:rPr>
                        <a:t>入</a:t>
                      </a:r>
                      <a:r>
                        <a:rPr lang="en-US" altLang="zh-CN" sz="1400" spc="-381" dirty="0">
                          <a:solidFill>
                            <a:srgbClr val="000000"/>
                          </a:solidFill>
                          <a:latin typeface="MS Gothic"/>
                          <a:ea typeface="MS Gothic"/>
                          <a:cs typeface="MS Gothic"/>
                        </a:rPr>
                        <a:t>し</a:t>
                      </a:r>
                      <a:r>
                        <a:rPr lang="en-US" altLang="zh-CN" sz="1400" spc="-305" dirty="0">
                          <a:solidFill>
                            <a:srgbClr val="000000"/>
                          </a:solidFill>
                          <a:latin typeface="MS Gothic"/>
                          <a:ea typeface="MS Gothic"/>
                          <a:cs typeface="MS Gothic"/>
                        </a:rPr>
                        <a:t>た</a:t>
                      </a:r>
                      <a:r>
                        <a:rPr lang="en-US" altLang="zh-CN" sz="1400" spc="-468" dirty="0">
                          <a:solidFill>
                            <a:srgbClr val="000000"/>
                          </a:solidFill>
                          <a:latin typeface="SimSun"/>
                          <a:ea typeface="SimSun"/>
                          <a:cs typeface="SimSun"/>
                        </a:rPr>
                        <a:t>。</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587502">
                <a:tc>
                  <a:txBody>
                    <a:bodyPr/>
                    <a:lstStyle/>
                    <a:p>
                      <a:pPr algn="l">
                        <a:lnSpc>
                          <a:spcPts val="1400"/>
                        </a:lnSpc>
                      </a:pPr>
                      <a:endParaRPr/>
                    </a:p>
                    <a:p>
                      <a:pPr marL="91452" algn="l" rtl="0">
                        <a:lnSpc>
                          <a:spcPts val="1660"/>
                        </a:lnSpc>
                      </a:pPr>
                      <a:r>
                        <a:rPr lang="en-US" altLang="zh-CN" sz="1400" spc="-254" dirty="0">
                          <a:solidFill>
                            <a:srgbClr val="000000"/>
                          </a:solidFill>
                          <a:latin typeface="MS Gothic"/>
                          <a:ea typeface="MS Gothic"/>
                          <a:cs typeface="MS Gothic"/>
                        </a:rPr>
                        <a:t>ユ</a:t>
                      </a:r>
                      <a:r>
                        <a:rPr lang="en-US" altLang="zh-CN" sz="1400" spc="-347" dirty="0">
                          <a:solidFill>
                            <a:srgbClr val="000000"/>
                          </a:solidFill>
                          <a:latin typeface="MS Gothic"/>
                          <a:ea typeface="MS Gothic"/>
                          <a:cs typeface="MS Gothic"/>
                        </a:rPr>
                        <a:t>ニ</a:t>
                      </a:r>
                      <a:r>
                        <a:rPr lang="en-US" altLang="zh-CN" sz="1400" spc="-578" dirty="0">
                          <a:solidFill>
                            <a:srgbClr val="000000"/>
                          </a:solidFill>
                          <a:latin typeface="MS Gothic"/>
                          <a:ea typeface="MS Gothic"/>
                          <a:cs typeface="MS Gothic"/>
                        </a:rPr>
                        <a:t>リ</a:t>
                      </a:r>
                      <a:r>
                        <a:rPr lang="en-US" altLang="zh-CN" sz="1400" spc="-254" dirty="0">
                          <a:solidFill>
                            <a:srgbClr val="000000"/>
                          </a:solidFill>
                          <a:latin typeface="MS Gothic"/>
                          <a:ea typeface="MS Gothic"/>
                          <a:cs typeface="MS Gothic"/>
                        </a:rPr>
                        <a:t>ー</a:t>
                      </a:r>
                      <a:r>
                        <a:rPr lang="en-US" altLang="zh-CN" sz="1400" spc="-202" dirty="0">
                          <a:solidFill>
                            <a:srgbClr val="000000"/>
                          </a:solidFill>
                          <a:latin typeface="MS Gothic"/>
                          <a:ea typeface="MS Gothic"/>
                          <a:cs typeface="MS Gothic"/>
                        </a:rPr>
                        <a:t>バ</a:t>
                      </a:r>
                      <a:endParaRPr lang="en-US" altLang="zh-CN" sz="14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560"/>
                        </a:lnSpc>
                      </a:pPr>
                      <a:endParaRPr/>
                    </a:p>
                    <a:p>
                      <a:pPr marL="91821" algn="l" rtl="0">
                        <a:lnSpc>
                          <a:spcPts val="1776"/>
                        </a:lnSpc>
                      </a:pPr>
                      <a:r>
                        <a:rPr lang="en-US" altLang="zh-CN" sz="1400" spc="141" dirty="0">
                          <a:solidFill>
                            <a:srgbClr val="000000"/>
                          </a:solidFill>
                          <a:latin typeface="Wingdings"/>
                          <a:ea typeface="Wingdings"/>
                          <a:cs typeface="Wingdings"/>
                        </a:rPr>
                        <a:t></a:t>
                      </a:r>
                      <a:r>
                        <a:rPr lang="en-US" altLang="zh-CN" sz="1400" spc="-400" dirty="0">
                          <a:solidFill>
                            <a:srgbClr val="000000"/>
                          </a:solidFill>
                          <a:latin typeface="Wingdings"/>
                          <a:ea typeface="Wingdings"/>
                          <a:cs typeface="Wingdings"/>
                        </a:rPr>
                        <a:t> </a:t>
                      </a:r>
                      <a:r>
                        <a:rPr lang="en-US" altLang="zh-CN" sz="1400" spc="96" dirty="0">
                          <a:solidFill>
                            <a:srgbClr val="000000"/>
                          </a:solidFill>
                          <a:latin typeface="Arial"/>
                          <a:ea typeface="Arial"/>
                          <a:cs typeface="Arial"/>
                        </a:rPr>
                        <a:t>2017</a:t>
                      </a:r>
                      <a:r>
                        <a:rPr lang="en-US" altLang="zh-CN" sz="1400" spc="-86" dirty="0">
                          <a:solidFill>
                            <a:srgbClr val="000000"/>
                          </a:solidFill>
                          <a:latin typeface="SimSun"/>
                          <a:ea typeface="SimSun"/>
                          <a:cs typeface="SimSun"/>
                        </a:rPr>
                        <a:t>年</a:t>
                      </a:r>
                      <a:r>
                        <a:rPr lang="en-US" altLang="zh-CN" sz="1400" spc="93" dirty="0">
                          <a:solidFill>
                            <a:srgbClr val="000000"/>
                          </a:solidFill>
                          <a:latin typeface="Arial"/>
                          <a:ea typeface="Arial"/>
                          <a:cs typeface="Arial"/>
                        </a:rPr>
                        <a:t>1</a:t>
                      </a:r>
                      <a:r>
                        <a:rPr lang="en-US" altLang="zh-CN" sz="1400" spc="-85" dirty="0">
                          <a:solidFill>
                            <a:srgbClr val="000000"/>
                          </a:solidFill>
                          <a:latin typeface="SimSun"/>
                          <a:ea typeface="SimSun"/>
                          <a:cs typeface="SimSun"/>
                        </a:rPr>
                        <a:t>月</a:t>
                      </a:r>
                      <a:r>
                        <a:rPr lang="en-US" altLang="zh-CN" sz="1400" spc="-468" dirty="0">
                          <a:solidFill>
                            <a:srgbClr val="000000"/>
                          </a:solidFill>
                          <a:latin typeface="SimSun"/>
                          <a:ea typeface="SimSun"/>
                          <a:cs typeface="SimSun"/>
                        </a:rPr>
                        <a:t>、</a:t>
                      </a:r>
                      <a:r>
                        <a:rPr lang="en-US" altLang="zh-CN" sz="1400" spc="-341" dirty="0">
                          <a:solidFill>
                            <a:srgbClr val="000000"/>
                          </a:solidFill>
                          <a:latin typeface="MS Gothic"/>
                          <a:ea typeface="MS Gothic"/>
                          <a:cs typeface="MS Gothic"/>
                        </a:rPr>
                        <a:t>プ</a:t>
                      </a:r>
                      <a:r>
                        <a:rPr lang="en-US" altLang="zh-CN" sz="1400" spc="-430" dirty="0">
                          <a:solidFill>
                            <a:srgbClr val="000000"/>
                          </a:solidFill>
                          <a:latin typeface="MS Gothic"/>
                          <a:ea typeface="MS Gothic"/>
                          <a:cs typeface="MS Gothic"/>
                        </a:rPr>
                        <a:t>ラ</a:t>
                      </a:r>
                      <a:r>
                        <a:rPr lang="en-US" altLang="zh-CN" sz="1400" spc="-329" dirty="0">
                          <a:solidFill>
                            <a:srgbClr val="000000"/>
                          </a:solidFill>
                          <a:latin typeface="MS Gothic"/>
                          <a:ea typeface="MS Gothic"/>
                          <a:cs typeface="MS Gothic"/>
                        </a:rPr>
                        <a:t>ス</a:t>
                      </a:r>
                      <a:r>
                        <a:rPr lang="en-US" altLang="zh-CN" sz="1400" spc="-298" dirty="0">
                          <a:solidFill>
                            <a:srgbClr val="000000"/>
                          </a:solidFill>
                          <a:latin typeface="MS Gothic"/>
                          <a:ea typeface="MS Gothic"/>
                          <a:cs typeface="MS Gothic"/>
                        </a:rPr>
                        <a:t>チ</a:t>
                      </a:r>
                      <a:r>
                        <a:rPr lang="en-US" altLang="zh-CN" sz="1400" spc="-588" dirty="0">
                          <a:solidFill>
                            <a:srgbClr val="000000"/>
                          </a:solidFill>
                          <a:latin typeface="MS Gothic"/>
                          <a:ea typeface="MS Gothic"/>
                          <a:cs typeface="MS Gothic"/>
                        </a:rPr>
                        <a:t>ッ</a:t>
                      </a:r>
                      <a:r>
                        <a:rPr lang="en-US" altLang="zh-CN" sz="1400" spc="-434" dirty="0">
                          <a:solidFill>
                            <a:srgbClr val="000000"/>
                          </a:solidFill>
                          <a:latin typeface="MS Gothic"/>
                          <a:ea typeface="MS Gothic"/>
                          <a:cs typeface="MS Gothic"/>
                        </a:rPr>
                        <a:t>ク</a:t>
                      </a:r>
                      <a:r>
                        <a:rPr lang="en-US" altLang="zh-CN" sz="1400" spc="0" dirty="0">
                          <a:solidFill>
                            <a:srgbClr val="000000"/>
                          </a:solidFill>
                          <a:latin typeface="SimSun"/>
                          <a:ea typeface="SimSun"/>
                          <a:cs typeface="SimSun"/>
                        </a:rPr>
                        <a:t>容器問題</a:t>
                      </a:r>
                      <a:r>
                        <a:rPr lang="en-US" altLang="zh-CN" sz="1400" spc="-304"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対</a:t>
                      </a:r>
                      <a:r>
                        <a:rPr lang="en-US" altLang="zh-CN" sz="1400" spc="8" dirty="0">
                          <a:solidFill>
                            <a:srgbClr val="000000"/>
                          </a:solidFill>
                          <a:latin typeface="SimSun"/>
                          <a:ea typeface="SimSun"/>
                          <a:cs typeface="SimSun"/>
                        </a:rPr>
                        <a:t>応</a:t>
                      </a:r>
                      <a:r>
                        <a:rPr lang="en-US" altLang="zh-CN" sz="1400" spc="-218" dirty="0">
                          <a:solidFill>
                            <a:srgbClr val="000000"/>
                          </a:solidFill>
                          <a:latin typeface="MS Gothic"/>
                          <a:ea typeface="MS Gothic"/>
                          <a:cs typeface="MS Gothic"/>
                        </a:rPr>
                        <a:t>す</a:t>
                      </a:r>
                      <a:r>
                        <a:rPr lang="en-US" altLang="zh-CN" sz="1400" spc="-347" dirty="0">
                          <a:solidFill>
                            <a:srgbClr val="000000"/>
                          </a:solidFill>
                          <a:latin typeface="MS Gothic"/>
                          <a:ea typeface="MS Gothic"/>
                          <a:cs typeface="MS Gothic"/>
                        </a:rPr>
                        <a:t>る</a:t>
                      </a:r>
                      <a:r>
                        <a:rPr lang="en-US" altLang="zh-CN" sz="1400" spc="-298" dirty="0">
                          <a:solidFill>
                            <a:srgbClr val="000000"/>
                          </a:solidFill>
                          <a:latin typeface="MS Gothic"/>
                          <a:ea typeface="MS Gothic"/>
                          <a:cs typeface="MS Gothic"/>
                        </a:rPr>
                        <a:t>た</a:t>
                      </a:r>
                      <a:r>
                        <a:rPr lang="en-US" altLang="zh-CN" sz="1400" spc="-254" dirty="0">
                          <a:solidFill>
                            <a:srgbClr val="000000"/>
                          </a:solidFill>
                          <a:latin typeface="MS Gothic"/>
                          <a:ea typeface="MS Gothic"/>
                          <a:cs typeface="MS Gothic"/>
                        </a:rPr>
                        <a:t>め</a:t>
                      </a:r>
                      <a:r>
                        <a:rPr lang="en-US" altLang="zh-CN" sz="1400" spc="-312" dirty="0">
                          <a:solidFill>
                            <a:srgbClr val="000000"/>
                          </a:solidFill>
                          <a:latin typeface="MS Gothic"/>
                          <a:ea typeface="MS Gothic"/>
                          <a:cs typeface="MS Gothic"/>
                        </a:rPr>
                        <a:t>に</a:t>
                      </a:r>
                      <a:r>
                        <a:rPr lang="en-US" altLang="zh-CN" sz="1400" spc="-470" dirty="0">
                          <a:solidFill>
                            <a:srgbClr val="000000"/>
                          </a:solidFill>
                          <a:latin typeface="SimSun"/>
                          <a:ea typeface="SimSun"/>
                          <a:cs typeface="SimSun"/>
                        </a:rPr>
                        <a:t>、</a:t>
                      </a:r>
                      <a:r>
                        <a:rPr lang="en-US" altLang="zh-CN" sz="1400" spc="0" dirty="0">
                          <a:solidFill>
                            <a:srgbClr val="000000"/>
                          </a:solidFill>
                          <a:latin typeface="SimSun"/>
                          <a:ea typeface="SimSun"/>
                          <a:cs typeface="SimSun"/>
                        </a:rPr>
                        <a:t>以下</a:t>
                      </a:r>
                      <a:r>
                        <a:rPr lang="en-US" altLang="zh-CN" sz="1400" spc="-262"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事</a:t>
                      </a:r>
                      <a:r>
                        <a:rPr lang="en-US" altLang="zh-CN" sz="1400" spc="8" dirty="0">
                          <a:solidFill>
                            <a:srgbClr val="000000"/>
                          </a:solidFill>
                          <a:latin typeface="SimSun"/>
                          <a:ea typeface="SimSun"/>
                          <a:cs typeface="SimSun"/>
                        </a:rPr>
                        <a:t>項</a:t>
                      </a:r>
                      <a:r>
                        <a:rPr lang="en-US" altLang="zh-CN" sz="1400" spc="-316"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取</a:t>
                      </a:r>
                      <a:r>
                        <a:rPr lang="en-US" altLang="zh-CN" sz="1400" spc="-520" dirty="0">
                          <a:solidFill>
                            <a:srgbClr val="000000"/>
                          </a:solidFill>
                          <a:latin typeface="MS Gothic"/>
                          <a:ea typeface="MS Gothic"/>
                          <a:cs typeface="MS Gothic"/>
                        </a:rPr>
                        <a:t>り</a:t>
                      </a:r>
                      <a:r>
                        <a:rPr lang="en-US" altLang="zh-CN" sz="1400" spc="-8" dirty="0">
                          <a:solidFill>
                            <a:srgbClr val="000000"/>
                          </a:solidFill>
                          <a:latin typeface="SimSun"/>
                          <a:ea typeface="SimSun"/>
                          <a:cs typeface="SimSun"/>
                        </a:rPr>
                        <a:t>組</a:t>
                      </a:r>
                      <a:r>
                        <a:rPr lang="en-US" altLang="zh-CN" sz="1400" spc="-260" dirty="0">
                          <a:solidFill>
                            <a:srgbClr val="000000"/>
                          </a:solidFill>
                          <a:latin typeface="MS Gothic"/>
                          <a:ea typeface="MS Gothic"/>
                          <a:cs typeface="MS Gothic"/>
                        </a:rPr>
                        <a:t>む</a:t>
                      </a:r>
                      <a:r>
                        <a:rPr lang="en-US" altLang="zh-CN" sz="1400" spc="-524" dirty="0">
                          <a:solidFill>
                            <a:srgbClr val="000000"/>
                          </a:solidFill>
                          <a:latin typeface="MS Gothic"/>
                          <a:ea typeface="MS Gothic"/>
                          <a:cs typeface="MS Gothic"/>
                        </a:rPr>
                        <a:t>と</a:t>
                      </a:r>
                      <a:r>
                        <a:rPr lang="en-US" altLang="zh-CN" sz="1400" spc="0" dirty="0">
                          <a:solidFill>
                            <a:srgbClr val="000000"/>
                          </a:solidFill>
                          <a:latin typeface="SimSun"/>
                          <a:ea typeface="SimSun"/>
                          <a:cs typeface="SimSun"/>
                        </a:rPr>
                        <a:t>宣</a:t>
                      </a:r>
                      <a:r>
                        <a:rPr lang="en-US" altLang="zh-CN" sz="1400" spc="8" dirty="0">
                          <a:solidFill>
                            <a:srgbClr val="000000"/>
                          </a:solidFill>
                          <a:latin typeface="SimSun"/>
                          <a:ea typeface="SimSun"/>
                          <a:cs typeface="SimSun"/>
                        </a:rPr>
                        <a:t>言</a:t>
                      </a:r>
                      <a:r>
                        <a:rPr lang="en-US" altLang="zh-CN" sz="1400" spc="-476" dirty="0">
                          <a:solidFill>
                            <a:srgbClr val="000000"/>
                          </a:solidFill>
                          <a:latin typeface="SimSun"/>
                          <a:ea typeface="SimSun"/>
                          <a:cs typeface="SimSun"/>
                        </a:rPr>
                        <a:t>。</a:t>
                      </a:r>
                      <a:endParaRPr lang="en-US" altLang="zh-CN" sz="1400">
                        <a:latin typeface="SimSun"/>
                        <a:ea typeface="SimSun"/>
                        <a:cs typeface="SimSun"/>
                      </a:endParaRPr>
                    </a:p>
                    <a:p>
                      <a:pPr marL="343281" algn="l" rtl="0">
                        <a:lnSpc>
                          <a:spcPts val="1687"/>
                        </a:lnSpc>
                      </a:pPr>
                      <a:r>
                        <a:rPr lang="en-US" altLang="zh-CN" sz="1400" spc="0" dirty="0">
                          <a:solidFill>
                            <a:srgbClr val="000000"/>
                          </a:solidFill>
                          <a:latin typeface="Arial"/>
                          <a:ea typeface="Arial"/>
                          <a:cs typeface="Arial"/>
                        </a:rPr>
                        <a:t>•</a:t>
                      </a:r>
                      <a:r>
                        <a:rPr lang="en-US" altLang="zh-CN" sz="1400" spc="-27" dirty="0">
                          <a:solidFill>
                            <a:srgbClr val="000000"/>
                          </a:solidFill>
                          <a:latin typeface="Arial"/>
                          <a:ea typeface="Arial"/>
                          <a:cs typeface="Arial"/>
                        </a:rPr>
                        <a:t> </a:t>
                      </a:r>
                      <a:r>
                        <a:rPr lang="en-US" altLang="zh-CN" sz="1400" spc="96" dirty="0">
                          <a:solidFill>
                            <a:srgbClr val="000000"/>
                          </a:solidFill>
                          <a:latin typeface="Arial"/>
                          <a:ea typeface="Arial"/>
                          <a:cs typeface="Arial"/>
                        </a:rPr>
                        <a:t>2025</a:t>
                      </a:r>
                      <a:r>
                        <a:rPr lang="en-US" altLang="zh-CN" sz="1400" spc="-86" dirty="0">
                          <a:solidFill>
                            <a:srgbClr val="000000"/>
                          </a:solidFill>
                          <a:latin typeface="SimSun"/>
                          <a:ea typeface="SimSun"/>
                          <a:cs typeface="SimSun"/>
                        </a:rPr>
                        <a:t>年</a:t>
                      </a:r>
                      <a:r>
                        <a:rPr lang="en-US" altLang="zh-CN" sz="1400" spc="-342" dirty="0">
                          <a:solidFill>
                            <a:srgbClr val="000000"/>
                          </a:solidFill>
                          <a:latin typeface="MS Gothic"/>
                          <a:ea typeface="MS Gothic"/>
                          <a:cs typeface="MS Gothic"/>
                        </a:rPr>
                        <a:t>ま</a:t>
                      </a:r>
                      <a:r>
                        <a:rPr lang="en-US" altLang="zh-CN" sz="1400" spc="-254" dirty="0">
                          <a:solidFill>
                            <a:srgbClr val="000000"/>
                          </a:solidFill>
                          <a:latin typeface="MS Gothic"/>
                          <a:ea typeface="MS Gothic"/>
                          <a:cs typeface="MS Gothic"/>
                        </a:rPr>
                        <a:t>で</a:t>
                      </a:r>
                      <a:r>
                        <a:rPr lang="en-US" altLang="zh-CN" sz="1400" spc="-298" dirty="0">
                          <a:solidFill>
                            <a:srgbClr val="000000"/>
                          </a:solidFill>
                          <a:latin typeface="MS Gothic"/>
                          <a:ea typeface="MS Gothic"/>
                          <a:cs typeface="MS Gothic"/>
                        </a:rPr>
                        <a:t>に</a:t>
                      </a:r>
                      <a:r>
                        <a:rPr lang="en-US" altLang="zh-CN" sz="1400" spc="8" dirty="0">
                          <a:solidFill>
                            <a:srgbClr val="000000"/>
                          </a:solidFill>
                          <a:latin typeface="SimSun"/>
                          <a:ea typeface="SimSun"/>
                          <a:cs typeface="SimSun"/>
                        </a:rPr>
                        <a:t>同</a:t>
                      </a:r>
                      <a:r>
                        <a:rPr lang="en-US" altLang="zh-CN" sz="1400" spc="-16" dirty="0">
                          <a:solidFill>
                            <a:srgbClr val="000000"/>
                          </a:solidFill>
                          <a:latin typeface="SimSun"/>
                          <a:ea typeface="SimSun"/>
                          <a:cs typeface="SimSun"/>
                        </a:rPr>
                        <a:t>社</a:t>
                      </a:r>
                      <a:r>
                        <a:rPr lang="en-US" altLang="zh-CN" sz="1400" spc="-260" dirty="0">
                          <a:solidFill>
                            <a:srgbClr val="000000"/>
                          </a:solidFill>
                          <a:latin typeface="MS Gothic"/>
                          <a:ea typeface="MS Gothic"/>
                          <a:cs typeface="MS Gothic"/>
                        </a:rPr>
                        <a:t>の</a:t>
                      </a:r>
                      <a:r>
                        <a:rPr lang="en-US" altLang="zh-CN" sz="1400" spc="-342" dirty="0">
                          <a:solidFill>
                            <a:srgbClr val="000000"/>
                          </a:solidFill>
                          <a:latin typeface="MS Gothic"/>
                          <a:ea typeface="MS Gothic"/>
                          <a:cs typeface="MS Gothic"/>
                        </a:rPr>
                        <a:t>プ</a:t>
                      </a:r>
                      <a:r>
                        <a:rPr lang="en-US" altLang="zh-CN" sz="1400" spc="-442" dirty="0">
                          <a:solidFill>
                            <a:srgbClr val="000000"/>
                          </a:solidFill>
                          <a:latin typeface="MS Gothic"/>
                          <a:ea typeface="MS Gothic"/>
                          <a:cs typeface="MS Gothic"/>
                        </a:rPr>
                        <a:t>ラ</a:t>
                      </a:r>
                      <a:r>
                        <a:rPr lang="en-US" altLang="zh-CN" sz="1400" spc="-325" dirty="0">
                          <a:solidFill>
                            <a:srgbClr val="000000"/>
                          </a:solidFill>
                          <a:latin typeface="MS Gothic"/>
                          <a:ea typeface="MS Gothic"/>
                          <a:cs typeface="MS Gothic"/>
                        </a:rPr>
                        <a:t>ス</a:t>
                      </a:r>
                      <a:r>
                        <a:rPr lang="en-US" altLang="zh-CN" sz="1400" spc="-305" dirty="0">
                          <a:solidFill>
                            <a:srgbClr val="000000"/>
                          </a:solidFill>
                          <a:latin typeface="MS Gothic"/>
                          <a:ea typeface="MS Gothic"/>
                          <a:cs typeface="MS Gothic"/>
                        </a:rPr>
                        <a:t>チ</a:t>
                      </a:r>
                      <a:r>
                        <a:rPr lang="en-US" altLang="zh-CN" sz="1400" spc="-588" dirty="0">
                          <a:solidFill>
                            <a:srgbClr val="000000"/>
                          </a:solidFill>
                          <a:latin typeface="MS Gothic"/>
                          <a:ea typeface="MS Gothic"/>
                          <a:cs typeface="MS Gothic"/>
                        </a:rPr>
                        <a:t>ッ</a:t>
                      </a:r>
                      <a:r>
                        <a:rPr lang="en-US" altLang="zh-CN" sz="1400" spc="-437" dirty="0">
                          <a:solidFill>
                            <a:srgbClr val="000000"/>
                          </a:solidFill>
                          <a:latin typeface="MS Gothic"/>
                          <a:ea typeface="MS Gothic"/>
                          <a:cs typeface="MS Gothic"/>
                        </a:rPr>
                        <a:t>ク</a:t>
                      </a:r>
                      <a:r>
                        <a:rPr lang="en-US" altLang="zh-CN" sz="1400" spc="0" dirty="0">
                          <a:solidFill>
                            <a:srgbClr val="000000"/>
                          </a:solidFill>
                          <a:latin typeface="SimSun"/>
                          <a:ea typeface="SimSun"/>
                          <a:cs typeface="SimSun"/>
                        </a:rPr>
                        <a:t>容</a:t>
                      </a:r>
                      <a:r>
                        <a:rPr lang="en-US" altLang="zh-CN" sz="1400" spc="8" dirty="0">
                          <a:solidFill>
                            <a:srgbClr val="000000"/>
                          </a:solidFill>
                          <a:latin typeface="SimSun"/>
                          <a:ea typeface="SimSun"/>
                          <a:cs typeface="SimSun"/>
                        </a:rPr>
                        <a:t>器</a:t>
                      </a:r>
                      <a:r>
                        <a:rPr lang="en-US" altLang="zh-CN" sz="1400" spc="-231" dirty="0">
                          <a:solidFill>
                            <a:srgbClr val="000000"/>
                          </a:solidFill>
                          <a:latin typeface="MS Gothic"/>
                          <a:ea typeface="MS Gothic"/>
                          <a:cs typeface="MS Gothic"/>
                        </a:rPr>
                        <a:t>す</a:t>
                      </a:r>
                      <a:r>
                        <a:rPr lang="en-US" altLang="zh-CN" sz="1400" spc="-260" dirty="0">
                          <a:solidFill>
                            <a:srgbClr val="000000"/>
                          </a:solidFill>
                          <a:latin typeface="MS Gothic"/>
                          <a:ea typeface="MS Gothic"/>
                          <a:cs typeface="MS Gothic"/>
                        </a:rPr>
                        <a:t>べ</a:t>
                      </a:r>
                      <a:r>
                        <a:rPr lang="en-US" altLang="zh-CN" sz="1400" spc="-298" dirty="0">
                          <a:solidFill>
                            <a:srgbClr val="000000"/>
                          </a:solidFill>
                          <a:latin typeface="MS Gothic"/>
                          <a:ea typeface="MS Gothic"/>
                          <a:cs typeface="MS Gothic"/>
                        </a:rPr>
                        <a:t>て</a:t>
                      </a:r>
                      <a:r>
                        <a:rPr lang="en-US" altLang="zh-CN" sz="1400" spc="-342" dirty="0">
                          <a:solidFill>
                            <a:srgbClr val="000000"/>
                          </a:solidFill>
                          <a:latin typeface="MS Gothic"/>
                          <a:ea typeface="MS Gothic"/>
                          <a:cs typeface="MS Gothic"/>
                        </a:rPr>
                        <a:t>を</a:t>
                      </a:r>
                      <a:r>
                        <a:rPr lang="en-US" altLang="zh-CN" sz="1400" spc="-584" dirty="0">
                          <a:solidFill>
                            <a:srgbClr val="000000"/>
                          </a:solidFill>
                          <a:latin typeface="MS Gothic"/>
                          <a:ea typeface="MS Gothic"/>
                          <a:cs typeface="MS Gothic"/>
                        </a:rPr>
                        <a:t>リ</a:t>
                      </a:r>
                      <a:r>
                        <a:rPr lang="en-US" altLang="zh-CN" sz="1400" spc="-260" dirty="0">
                          <a:solidFill>
                            <a:srgbClr val="000000"/>
                          </a:solidFill>
                          <a:latin typeface="MS Gothic"/>
                          <a:ea typeface="MS Gothic"/>
                          <a:cs typeface="MS Gothic"/>
                        </a:rPr>
                        <a:t>ユー</a:t>
                      </a:r>
                      <a:r>
                        <a:rPr lang="en-US" altLang="zh-CN" sz="1400" spc="-331" dirty="0">
                          <a:solidFill>
                            <a:srgbClr val="000000"/>
                          </a:solidFill>
                          <a:latin typeface="MS Gothic"/>
                          <a:ea typeface="MS Gothic"/>
                          <a:cs typeface="MS Gothic"/>
                        </a:rPr>
                        <a:t>ス</a:t>
                      </a:r>
                      <a:r>
                        <a:rPr lang="en-US" altLang="zh-CN" sz="1400" spc="-468" dirty="0">
                          <a:solidFill>
                            <a:srgbClr val="000000"/>
                          </a:solidFill>
                          <a:latin typeface="SimSun"/>
                          <a:ea typeface="SimSun"/>
                          <a:cs typeface="SimSun"/>
                        </a:rPr>
                        <a:t>、</a:t>
                      </a:r>
                      <a:r>
                        <a:rPr lang="en-US" altLang="zh-CN" sz="1400" spc="-577" dirty="0">
                          <a:solidFill>
                            <a:srgbClr val="000000"/>
                          </a:solidFill>
                          <a:latin typeface="MS Gothic"/>
                          <a:ea typeface="MS Gothic"/>
                          <a:cs typeface="MS Gothic"/>
                        </a:rPr>
                        <a:t>リ</a:t>
                      </a:r>
                      <a:r>
                        <a:rPr lang="en-US" altLang="zh-CN" sz="1400" spc="-263" dirty="0">
                          <a:solidFill>
                            <a:srgbClr val="000000"/>
                          </a:solidFill>
                          <a:latin typeface="MS Gothic"/>
                          <a:ea typeface="MS Gothic"/>
                          <a:cs typeface="MS Gothic"/>
                        </a:rPr>
                        <a:t>サ</a:t>
                      </a:r>
                      <a:r>
                        <a:rPr lang="en-US" altLang="zh-CN" sz="1400" spc="-392" dirty="0">
                          <a:solidFill>
                            <a:srgbClr val="000000"/>
                          </a:solidFill>
                          <a:latin typeface="MS Gothic"/>
                          <a:ea typeface="MS Gothic"/>
                          <a:cs typeface="MS Gothic"/>
                        </a:rPr>
                        <a:t>イ</a:t>
                      </a:r>
                      <a:r>
                        <a:rPr lang="en-US" altLang="zh-CN" sz="1400" spc="-440" dirty="0">
                          <a:solidFill>
                            <a:srgbClr val="000000"/>
                          </a:solidFill>
                          <a:latin typeface="MS Gothic"/>
                          <a:ea typeface="MS Gothic"/>
                          <a:cs typeface="MS Gothic"/>
                        </a:rPr>
                        <a:t>ク</a:t>
                      </a:r>
                      <a:r>
                        <a:rPr lang="en-US" altLang="zh-CN" sz="1400" spc="-260" dirty="0">
                          <a:solidFill>
                            <a:srgbClr val="000000"/>
                          </a:solidFill>
                          <a:latin typeface="MS Gothic"/>
                          <a:ea typeface="MS Gothic"/>
                          <a:cs typeface="MS Gothic"/>
                        </a:rPr>
                        <a:t>ル</a:t>
                      </a:r>
                      <a:r>
                        <a:rPr lang="en-US" altLang="zh-CN" sz="1400" spc="-467" dirty="0">
                          <a:solidFill>
                            <a:srgbClr val="000000"/>
                          </a:solidFill>
                          <a:latin typeface="SimSun"/>
                          <a:ea typeface="SimSun"/>
                          <a:cs typeface="SimSun"/>
                        </a:rPr>
                        <a:t>、</a:t>
                      </a:r>
                      <a:r>
                        <a:rPr lang="en-US" altLang="zh-CN" sz="1400" spc="0" dirty="0">
                          <a:solidFill>
                            <a:srgbClr val="000000"/>
                          </a:solidFill>
                          <a:latin typeface="SimSun"/>
                          <a:ea typeface="SimSun"/>
                          <a:cs typeface="SimSun"/>
                        </a:rPr>
                        <a:t>堆肥化</a:t>
                      </a:r>
                      <a:r>
                        <a:rPr lang="en-US" altLang="zh-CN" sz="1400" spc="-5" dirty="0">
                          <a:solidFill>
                            <a:srgbClr val="000000"/>
                          </a:solidFill>
                          <a:latin typeface="SimSun"/>
                          <a:ea typeface="SimSun"/>
                          <a:cs typeface="SimSun"/>
                        </a:rPr>
                        <a:t>可</a:t>
                      </a:r>
                      <a:r>
                        <a:rPr lang="en-US" altLang="zh-CN" sz="1400" spc="0" dirty="0">
                          <a:solidFill>
                            <a:srgbClr val="000000"/>
                          </a:solidFill>
                          <a:latin typeface="SimSun"/>
                          <a:ea typeface="SimSun"/>
                          <a:cs typeface="SimSun"/>
                        </a:rPr>
                        <a:t>能</a:t>
                      </a:r>
                      <a:r>
                        <a:rPr lang="en-US" altLang="zh-CN" sz="1400" spc="-196" dirty="0">
                          <a:solidFill>
                            <a:srgbClr val="000000"/>
                          </a:solidFill>
                          <a:latin typeface="MS Gothic"/>
                          <a:ea typeface="MS Gothic"/>
                          <a:cs typeface="MS Gothic"/>
                        </a:rPr>
                        <a:t>な</a:t>
                      </a:r>
                      <a:r>
                        <a:rPr lang="en-US" altLang="zh-CN" sz="1400" spc="-344" dirty="0">
                          <a:solidFill>
                            <a:srgbClr val="000000"/>
                          </a:solidFill>
                          <a:latin typeface="MS Gothic"/>
                          <a:ea typeface="MS Gothic"/>
                          <a:cs typeface="MS Gothic"/>
                        </a:rPr>
                        <a:t>も</a:t>
                      </a:r>
                      <a:r>
                        <a:rPr lang="en-US" altLang="zh-CN" sz="1400" spc="-260" dirty="0">
                          <a:solidFill>
                            <a:srgbClr val="000000"/>
                          </a:solidFill>
                          <a:latin typeface="MS Gothic"/>
                          <a:ea typeface="MS Gothic"/>
                          <a:cs typeface="MS Gothic"/>
                        </a:rPr>
                        <a:t>の</a:t>
                      </a:r>
                      <a:r>
                        <a:rPr lang="en-US" altLang="zh-CN" sz="1400" spc="-298" dirty="0">
                          <a:solidFill>
                            <a:srgbClr val="000000"/>
                          </a:solidFill>
                          <a:latin typeface="MS Gothic"/>
                          <a:ea typeface="MS Gothic"/>
                          <a:cs typeface="MS Gothic"/>
                        </a:rPr>
                        <a:t>に</a:t>
                      </a:r>
                      <a:r>
                        <a:rPr lang="en-US" altLang="zh-CN" sz="1400" spc="-197" dirty="0">
                          <a:solidFill>
                            <a:srgbClr val="000000"/>
                          </a:solidFill>
                          <a:latin typeface="MS Gothic"/>
                          <a:ea typeface="MS Gothic"/>
                          <a:cs typeface="MS Gothic"/>
                        </a:rPr>
                        <a:t>す</a:t>
                      </a:r>
                      <a:r>
                        <a:rPr lang="en-US" altLang="zh-CN" sz="1400" spc="-331" dirty="0">
                          <a:solidFill>
                            <a:srgbClr val="000000"/>
                          </a:solidFill>
                          <a:latin typeface="MS Gothic"/>
                          <a:ea typeface="MS Gothic"/>
                          <a:cs typeface="MS Gothic"/>
                        </a:rPr>
                        <a:t>る</a:t>
                      </a:r>
                      <a:r>
                        <a:rPr lang="en-US" altLang="zh-CN" sz="1400" spc="175" dirty="0">
                          <a:solidFill>
                            <a:srgbClr val="000000"/>
                          </a:solidFill>
                          <a:latin typeface="MS Gothic"/>
                          <a:ea typeface="MS Gothic"/>
                          <a:cs typeface="MS Gothic"/>
                        </a:rPr>
                        <a:t> </a:t>
                      </a:r>
                      <a:r>
                        <a:rPr lang="en-US" altLang="zh-CN" sz="1400" spc="0" dirty="0">
                          <a:solidFill>
                            <a:srgbClr val="000000"/>
                          </a:solidFill>
                          <a:latin typeface="SimSun"/>
                          <a:ea typeface="SimSun"/>
                          <a:cs typeface="SimSun"/>
                        </a:rPr>
                        <a:t>等</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bl>
          </a:graphicData>
        </a:graphic>
      </p:graphicFrame>
      <p:sp>
        <p:nvSpPr>
          <p:cNvPr id="186" name="Text Box186"/>
          <p:cNvSpPr txBox="1"/>
          <p:nvPr/>
        </p:nvSpPr>
        <p:spPr>
          <a:xfrm>
            <a:off x="8975090" y="6614465"/>
            <a:ext cx="115368"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9</a:t>
            </a:r>
            <a:endParaRPr lang="en-US" altLang="zh-CN" sz="1200">
              <a:latin typeface="Calibri"/>
              <a:ea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ath187"/>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188" name="Group188"/>
          <p:cNvGrpSpPr/>
          <p:nvPr/>
        </p:nvGrpSpPr>
        <p:grpSpPr>
          <a:xfrm>
            <a:off x="-9144" y="-18287"/>
            <a:ext cx="9162288" cy="653795"/>
            <a:chOff x="-9144" y="-18287"/>
            <a:chExt cx="9162288" cy="653795"/>
          </a:xfrm>
        </p:grpSpPr>
        <p:pic>
          <p:nvPicPr>
            <p:cNvPr id="189" name="Image189"/>
            <p:cNvPicPr>
              <a:picLocks noChangeAspect="1"/>
            </p:cNvPicPr>
            <p:nvPr/>
          </p:nvPicPr>
          <p:blipFill>
            <a:blip r:embed="rId2"/>
            <a:stretch>
              <a:fillRect/>
            </a:stretch>
          </p:blipFill>
          <p:spPr>
            <a:xfrm>
              <a:off x="0" y="0"/>
              <a:ext cx="9144000" cy="498348"/>
            </a:xfrm>
            <a:prstGeom prst="rect">
              <a:avLst/>
            </a:prstGeom>
            <a:noFill/>
          </p:spPr>
        </p:pic>
        <p:pic>
          <p:nvPicPr>
            <p:cNvPr id="190" name="Image190"/>
            <p:cNvPicPr>
              <a:picLocks noChangeAspect="1"/>
            </p:cNvPicPr>
            <p:nvPr/>
          </p:nvPicPr>
          <p:blipFill>
            <a:blip r:embed="rId3"/>
            <a:stretch>
              <a:fillRect/>
            </a:stretch>
          </p:blipFill>
          <p:spPr>
            <a:xfrm>
              <a:off x="2305812" y="0"/>
              <a:ext cx="4526280" cy="635508"/>
            </a:xfrm>
            <a:prstGeom prst="rect">
              <a:avLst/>
            </a:prstGeom>
            <a:noFill/>
          </p:spPr>
        </p:pic>
        <p:sp>
          <p:nvSpPr>
            <p:cNvPr id="191" name="Text Box191"/>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2540762" algn="l" rtl="0">
                <a:lnSpc>
                  <a:spcPts val="2837"/>
                </a:lnSpc>
              </a:pPr>
              <a:r>
                <a:rPr lang="en-US" altLang="zh-CN" sz="2400" b="1" spc="-100" dirty="0">
                  <a:solidFill>
                    <a:srgbClr val="FFFFFF"/>
                  </a:solidFill>
                  <a:latin typeface="SimSun"/>
                  <a:ea typeface="SimSun"/>
                  <a:cs typeface="SimSun"/>
                </a:rPr>
                <a:t>資源循環</a:t>
              </a:r>
              <a:r>
                <a:rPr lang="en-US" altLang="zh-CN" sz="2400" b="1" spc="-539" dirty="0">
                  <a:solidFill>
                    <a:srgbClr val="FFFFFF"/>
                  </a:solidFill>
                  <a:latin typeface="MS Gothic"/>
                  <a:ea typeface="MS Gothic"/>
                  <a:cs typeface="MS Gothic"/>
                </a:rPr>
                <a:t>に</a:t>
              </a:r>
              <a:r>
                <a:rPr lang="en-US" altLang="zh-CN" sz="2400" b="1" spc="-100" dirty="0">
                  <a:solidFill>
                    <a:srgbClr val="FFFFFF"/>
                  </a:solidFill>
                  <a:latin typeface="SimSun"/>
                  <a:ea typeface="SimSun"/>
                  <a:cs typeface="SimSun"/>
                </a:rPr>
                <a:t>関</a:t>
              </a:r>
              <a:r>
                <a:rPr lang="en-US" altLang="zh-CN" sz="2400" b="1" spc="-460" dirty="0">
                  <a:solidFill>
                    <a:srgbClr val="FFFFFF"/>
                  </a:solidFill>
                  <a:latin typeface="MS Gothic"/>
                  <a:ea typeface="MS Gothic"/>
                  <a:cs typeface="MS Gothic"/>
                </a:rPr>
                <a:t>す</a:t>
              </a:r>
              <a:r>
                <a:rPr lang="en-US" altLang="zh-CN" sz="2400" b="1" spc="-566" dirty="0">
                  <a:solidFill>
                    <a:srgbClr val="FFFFFF"/>
                  </a:solidFill>
                  <a:latin typeface="MS Gothic"/>
                  <a:ea typeface="MS Gothic"/>
                  <a:cs typeface="MS Gothic"/>
                </a:rPr>
                <a:t>る</a:t>
              </a:r>
              <a:r>
                <a:rPr lang="en-US" altLang="zh-CN" sz="2400" b="1" spc="-95" dirty="0">
                  <a:solidFill>
                    <a:srgbClr val="FFFFFF"/>
                  </a:solidFill>
                  <a:latin typeface="SimSun"/>
                  <a:ea typeface="SimSun"/>
                  <a:cs typeface="SimSun"/>
                </a:rPr>
                <a:t>企</a:t>
              </a:r>
              <a:r>
                <a:rPr lang="en-US" altLang="zh-CN" sz="2400" b="1" spc="-100" dirty="0">
                  <a:solidFill>
                    <a:srgbClr val="FFFFFF"/>
                  </a:solidFill>
                  <a:latin typeface="SimSun"/>
                  <a:ea typeface="SimSun"/>
                  <a:cs typeface="SimSun"/>
                </a:rPr>
                <a:t>業</a:t>
              </a:r>
              <a:r>
                <a:rPr lang="en-US" altLang="zh-CN" sz="2400" b="1" spc="-311" dirty="0">
                  <a:solidFill>
                    <a:srgbClr val="FFFFFF"/>
                  </a:solidFill>
                  <a:latin typeface="MS Gothic"/>
                  <a:ea typeface="MS Gothic"/>
                  <a:cs typeface="MS Gothic"/>
                </a:rPr>
                <a:t>の</a:t>
              </a:r>
              <a:r>
                <a:rPr lang="en-US" altLang="zh-CN" sz="2400" b="1" spc="-100" dirty="0">
                  <a:solidFill>
                    <a:srgbClr val="FFFFFF"/>
                  </a:solidFill>
                  <a:latin typeface="SimSun"/>
                  <a:ea typeface="SimSun"/>
                  <a:cs typeface="SimSun"/>
                </a:rPr>
                <a:t>取</a:t>
              </a:r>
              <a:r>
                <a:rPr lang="en-US" altLang="zh-CN" sz="2400" b="1" spc="-98" dirty="0">
                  <a:solidFill>
                    <a:srgbClr val="FFFFFF"/>
                  </a:solidFill>
                  <a:latin typeface="SimSun"/>
                  <a:ea typeface="SimSun"/>
                  <a:cs typeface="SimSun"/>
                </a:rPr>
                <a:t>組</a:t>
              </a:r>
              <a:r>
                <a:rPr lang="en-US" altLang="zh-CN" sz="2400" b="1" spc="-97" dirty="0">
                  <a:solidFill>
                    <a:srgbClr val="FFFFFF"/>
                  </a:solidFill>
                  <a:latin typeface="Arial Unicode MS"/>
                  <a:ea typeface="Arial Unicode MS"/>
                  <a:cs typeface="Arial Unicode MS"/>
                </a:rPr>
                <a:t>②</a:t>
              </a:r>
              <a:endParaRPr lang="en-US" altLang="zh-CN" sz="2400">
                <a:latin typeface="Arial Unicode MS"/>
                <a:ea typeface="Arial Unicode MS"/>
                <a:cs typeface="Arial Unicode MS"/>
              </a:endParaRPr>
            </a:p>
          </p:txBody>
        </p:sp>
      </p:grpSp>
      <p:sp>
        <p:nvSpPr>
          <p:cNvPr id="192" name="Text Box192"/>
          <p:cNvSpPr txBox="1"/>
          <p:nvPr/>
        </p:nvSpPr>
        <p:spPr>
          <a:xfrm>
            <a:off x="179515" y="685038"/>
            <a:ext cx="8823135" cy="4976216"/>
          </a:xfrm>
          <a:prstGeom prst="rect">
            <a:avLst/>
          </a:prstGeom>
        </p:spPr>
        <p:txBody>
          <a:bodyPr wrap="square" lIns="0" tIns="0" rIns="0" rtlCol="0">
            <a:spAutoFit/>
          </a:bodyPr>
          <a:lstStyle/>
          <a:p>
            <a:pPr algn="l">
              <a:lnSpc>
                <a:spcPts val="0"/>
              </a:lnSpc>
            </a:pPr>
            <a:endParaRPr/>
          </a:p>
        </p:txBody>
      </p:sp>
      <p:graphicFrame>
        <p:nvGraphicFramePr>
          <p:cNvPr id="193" name="Table193"/>
          <p:cNvGraphicFramePr>
            <a:graphicFrameLocks noGrp="1"/>
          </p:cNvGraphicFramePr>
          <p:nvPr/>
        </p:nvGraphicFramePr>
        <p:xfrm>
          <a:off x="179515" y="685038"/>
          <a:ext cx="8785035" cy="4976216"/>
        </p:xfrm>
        <a:graphic>
          <a:graphicData uri="http://schemas.openxmlformats.org/drawingml/2006/table">
            <a:tbl>
              <a:tblPr>
                <a:tableStyleId>{2D5ABB26-0587-4C30-8999-92F81FD0307C}</a:tableStyleId>
              </a:tblPr>
              <a:tblGrid>
                <a:gridCol w="1152081"/>
                <a:gridCol w="7632954"/>
              </a:tblGrid>
              <a:tr h="379857">
                <a:tc>
                  <a:txBody>
                    <a:bodyPr/>
                    <a:lstStyle/>
                    <a:p>
                      <a:pPr algn="l">
                        <a:lnSpc>
                          <a:spcPts val="572"/>
                        </a:lnSpc>
                      </a:pPr>
                      <a:endParaRPr/>
                    </a:p>
                    <a:p>
                      <a:pPr marL="308470" algn="l" rtl="0">
                        <a:lnSpc>
                          <a:spcPts val="1660"/>
                        </a:lnSpc>
                      </a:pPr>
                      <a:r>
                        <a:rPr lang="en-US" altLang="zh-CN" sz="1400" b="1" spc="-54" dirty="0">
                          <a:solidFill>
                            <a:srgbClr val="FFFFFF"/>
                          </a:solidFill>
                          <a:latin typeface="SimSun"/>
                          <a:ea typeface="SimSun"/>
                          <a:cs typeface="SimSun"/>
                        </a:rPr>
                        <a:t>企</a:t>
                      </a:r>
                      <a:r>
                        <a:rPr lang="en-US" altLang="zh-CN" sz="1400" b="1" spc="-55" dirty="0">
                          <a:solidFill>
                            <a:srgbClr val="FFFFFF"/>
                          </a:solidFill>
                          <a:latin typeface="SimSun"/>
                          <a:ea typeface="SimSun"/>
                          <a:cs typeface="SimSun"/>
                        </a:rPr>
                        <a:t>業</a:t>
                      </a:r>
                      <a:r>
                        <a:rPr lang="en-US" altLang="zh-CN" sz="1400" b="1" spc="-54" dirty="0">
                          <a:solidFill>
                            <a:srgbClr val="FFFFFF"/>
                          </a:solidFill>
                          <a:latin typeface="SimSun"/>
                          <a:ea typeface="SimSun"/>
                          <a:cs typeface="SimSun"/>
                        </a:rPr>
                        <a:t>名</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572"/>
                        </a:lnSpc>
                      </a:pPr>
                      <a:endParaRPr/>
                    </a:p>
                    <a:p>
                      <a:pPr marL="3639439" algn="l" rtl="0">
                        <a:lnSpc>
                          <a:spcPts val="1660"/>
                        </a:lnSpc>
                      </a:pPr>
                      <a:r>
                        <a:rPr lang="en-US" altLang="zh-CN" sz="1400" b="1" spc="-54" dirty="0">
                          <a:solidFill>
                            <a:srgbClr val="FFFFFF"/>
                          </a:solidFill>
                          <a:latin typeface="SimSun"/>
                          <a:ea typeface="SimSun"/>
                          <a:cs typeface="SimSun"/>
                        </a:rPr>
                        <a:t>取</a:t>
                      </a:r>
                      <a:r>
                        <a:rPr lang="en-US" altLang="zh-CN" sz="1400" b="1" spc="-55" dirty="0">
                          <a:solidFill>
                            <a:srgbClr val="FFFFFF"/>
                          </a:solidFill>
                          <a:latin typeface="SimSun"/>
                          <a:ea typeface="SimSun"/>
                          <a:cs typeface="SimSun"/>
                        </a:rPr>
                        <a:t>組</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r>
              <a:tr h="1709420">
                <a:tc>
                  <a:txBody>
                    <a:bodyPr/>
                    <a:lstStyle/>
                    <a:p>
                      <a:pPr algn="l">
                        <a:lnSpc>
                          <a:spcPts val="5806"/>
                        </a:lnSpc>
                      </a:pPr>
                      <a:endParaRPr/>
                    </a:p>
                    <a:p>
                      <a:pPr marL="91452" algn="l" rtl="0">
                        <a:lnSpc>
                          <a:spcPts val="1662"/>
                        </a:lnSpc>
                      </a:pPr>
                      <a:r>
                        <a:rPr lang="en-US" altLang="zh-CN" sz="1400" spc="-344" dirty="0">
                          <a:solidFill>
                            <a:srgbClr val="000000"/>
                          </a:solidFill>
                          <a:latin typeface="MS Gothic"/>
                          <a:ea typeface="MS Gothic"/>
                          <a:cs typeface="MS Gothic"/>
                        </a:rPr>
                        <a:t>ア</a:t>
                      </a:r>
                      <a:r>
                        <a:rPr lang="en-US" altLang="zh-CN" sz="1400" spc="-252" dirty="0">
                          <a:solidFill>
                            <a:srgbClr val="000000"/>
                          </a:solidFill>
                          <a:latin typeface="MS Gothic"/>
                          <a:ea typeface="MS Gothic"/>
                          <a:cs typeface="MS Gothic"/>
                        </a:rPr>
                        <a:t>デ</a:t>
                      </a:r>
                      <a:r>
                        <a:rPr lang="en-US" altLang="zh-CN" sz="1400" spc="-601" dirty="0">
                          <a:solidFill>
                            <a:srgbClr val="000000"/>
                          </a:solidFill>
                          <a:latin typeface="MS Gothic"/>
                          <a:ea typeface="MS Gothic"/>
                          <a:cs typeface="MS Gothic"/>
                        </a:rPr>
                        <a:t>ィ</a:t>
                      </a:r>
                      <a:r>
                        <a:rPr lang="en-US" altLang="zh-CN" sz="1400" spc="-384" dirty="0">
                          <a:solidFill>
                            <a:srgbClr val="000000"/>
                          </a:solidFill>
                          <a:latin typeface="MS Gothic"/>
                          <a:ea typeface="MS Gothic"/>
                          <a:cs typeface="MS Gothic"/>
                        </a:rPr>
                        <a:t>ダ</a:t>
                      </a:r>
                      <a:r>
                        <a:rPr lang="en-US" altLang="zh-CN" sz="1400" spc="-322" dirty="0">
                          <a:solidFill>
                            <a:srgbClr val="000000"/>
                          </a:solidFill>
                          <a:latin typeface="MS Gothic"/>
                          <a:ea typeface="MS Gothic"/>
                          <a:cs typeface="MS Gothic"/>
                        </a:rPr>
                        <a:t>ス</a:t>
                      </a:r>
                      <a:endParaRPr lang="en-US" altLang="zh-CN" sz="14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1609"/>
                        </a:lnSpc>
                      </a:pPr>
                      <a:endParaRPr/>
                    </a:p>
                    <a:p>
                      <a:pPr marL="91821" algn="l" rtl="0">
                        <a:lnSpc>
                          <a:spcPts val="1776"/>
                        </a:lnSpc>
                      </a:pPr>
                      <a:r>
                        <a:rPr lang="en-US" altLang="zh-CN" sz="1400" spc="141" dirty="0">
                          <a:solidFill>
                            <a:srgbClr val="000000"/>
                          </a:solidFill>
                          <a:latin typeface="Wingdings"/>
                          <a:ea typeface="Wingdings"/>
                          <a:cs typeface="Wingdings"/>
                        </a:rPr>
                        <a:t></a:t>
                      </a:r>
                      <a:r>
                        <a:rPr lang="en-US" altLang="zh-CN" sz="1400" spc="-400" dirty="0">
                          <a:solidFill>
                            <a:srgbClr val="000000"/>
                          </a:solidFill>
                          <a:latin typeface="Wingdings"/>
                          <a:ea typeface="Wingdings"/>
                          <a:cs typeface="Wingdings"/>
                        </a:rPr>
                        <a:t> </a:t>
                      </a:r>
                      <a:r>
                        <a:rPr lang="en-US" altLang="zh-CN" sz="1400" spc="96" dirty="0">
                          <a:solidFill>
                            <a:srgbClr val="000000"/>
                          </a:solidFill>
                          <a:latin typeface="Arial"/>
                          <a:ea typeface="Arial"/>
                          <a:cs typeface="Arial"/>
                        </a:rPr>
                        <a:t>2016</a:t>
                      </a:r>
                      <a:r>
                        <a:rPr lang="en-US" altLang="zh-CN" sz="1400" spc="-86" dirty="0">
                          <a:solidFill>
                            <a:srgbClr val="000000"/>
                          </a:solidFill>
                          <a:latin typeface="SimSun"/>
                          <a:ea typeface="SimSun"/>
                          <a:cs typeface="SimSun"/>
                        </a:rPr>
                        <a:t>年</a:t>
                      </a:r>
                      <a:r>
                        <a:rPr lang="en-US" altLang="zh-CN" sz="1400" spc="-468" dirty="0">
                          <a:solidFill>
                            <a:srgbClr val="000000"/>
                          </a:solidFill>
                          <a:latin typeface="SimSun"/>
                          <a:ea typeface="SimSun"/>
                          <a:cs typeface="SimSun"/>
                        </a:rPr>
                        <a:t>、</a:t>
                      </a:r>
                      <a:r>
                        <a:rPr lang="en-US" altLang="zh-CN" sz="1400" spc="0" dirty="0">
                          <a:solidFill>
                            <a:srgbClr val="000000"/>
                          </a:solidFill>
                          <a:latin typeface="SimSun"/>
                          <a:ea typeface="SimSun"/>
                          <a:cs typeface="SimSun"/>
                        </a:rPr>
                        <a:t>店</a:t>
                      </a:r>
                      <a:r>
                        <a:rPr lang="en-US" altLang="zh-CN" sz="1400" spc="8" dirty="0">
                          <a:solidFill>
                            <a:srgbClr val="000000"/>
                          </a:solidFill>
                          <a:latin typeface="SimSun"/>
                          <a:ea typeface="SimSun"/>
                          <a:cs typeface="SimSun"/>
                        </a:rPr>
                        <a:t>舗</a:t>
                      </a:r>
                      <a:r>
                        <a:rPr lang="en-US" altLang="zh-CN" sz="1400" spc="-262" dirty="0">
                          <a:solidFill>
                            <a:srgbClr val="000000"/>
                          </a:solidFill>
                          <a:latin typeface="MS Gothic"/>
                          <a:ea typeface="MS Gothic"/>
                          <a:cs typeface="MS Gothic"/>
                        </a:rPr>
                        <a:t>の</a:t>
                      </a:r>
                      <a:r>
                        <a:rPr lang="en-US" altLang="zh-CN" sz="1400" spc="-408" dirty="0">
                          <a:solidFill>
                            <a:srgbClr val="000000"/>
                          </a:solidFill>
                          <a:latin typeface="MS Gothic"/>
                          <a:ea typeface="MS Gothic"/>
                          <a:cs typeface="MS Gothic"/>
                        </a:rPr>
                        <a:t>ビ</a:t>
                      </a:r>
                      <a:r>
                        <a:rPr lang="en-US" altLang="zh-CN" sz="1400" spc="-352" dirty="0">
                          <a:solidFill>
                            <a:srgbClr val="000000"/>
                          </a:solidFill>
                          <a:latin typeface="MS Gothic"/>
                          <a:ea typeface="MS Gothic"/>
                          <a:cs typeface="MS Gothic"/>
                        </a:rPr>
                        <a:t>ニ</a:t>
                      </a:r>
                      <a:r>
                        <a:rPr lang="en-US" altLang="zh-CN" sz="1400" spc="-263" dirty="0">
                          <a:solidFill>
                            <a:srgbClr val="000000"/>
                          </a:solidFill>
                          <a:latin typeface="MS Gothic"/>
                          <a:ea typeface="MS Gothic"/>
                          <a:cs typeface="MS Gothic"/>
                        </a:rPr>
                        <a:t>ー</a:t>
                      </a:r>
                      <a:r>
                        <a:rPr lang="en-US" altLang="zh-CN" sz="1400" spc="-260" dirty="0">
                          <a:solidFill>
                            <a:srgbClr val="000000"/>
                          </a:solidFill>
                          <a:latin typeface="MS Gothic"/>
                          <a:ea typeface="MS Gothic"/>
                          <a:cs typeface="MS Gothic"/>
                        </a:rPr>
                        <a:t>ル</a:t>
                      </a:r>
                      <a:r>
                        <a:rPr lang="en-US" altLang="zh-CN" sz="1400" spc="0" dirty="0">
                          <a:solidFill>
                            <a:srgbClr val="000000"/>
                          </a:solidFill>
                          <a:latin typeface="SimSun"/>
                          <a:ea typeface="SimSun"/>
                          <a:cs typeface="SimSun"/>
                        </a:rPr>
                        <a:t>袋</a:t>
                      </a:r>
                      <a:r>
                        <a:rPr lang="en-US" altLang="zh-CN" sz="1400" spc="-352"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紙袋</a:t>
                      </a:r>
                      <a:r>
                        <a:rPr lang="en-US" altLang="zh-CN" sz="1400" spc="-302" dirty="0">
                          <a:solidFill>
                            <a:srgbClr val="000000"/>
                          </a:solidFill>
                          <a:latin typeface="MS Gothic"/>
                          <a:ea typeface="MS Gothic"/>
                          <a:cs typeface="MS Gothic"/>
                        </a:rPr>
                        <a:t>に</a:t>
                      </a:r>
                      <a:r>
                        <a:rPr lang="en-US" altLang="zh-CN" sz="1400" spc="12" dirty="0">
                          <a:solidFill>
                            <a:srgbClr val="000000"/>
                          </a:solidFill>
                          <a:latin typeface="SimSun"/>
                          <a:ea typeface="SimSun"/>
                          <a:cs typeface="SimSun"/>
                        </a:rPr>
                        <a:t>置</a:t>
                      </a:r>
                      <a:r>
                        <a:rPr lang="en-US" altLang="zh-CN" sz="1400" spc="-368" dirty="0">
                          <a:solidFill>
                            <a:srgbClr val="000000"/>
                          </a:solidFill>
                          <a:latin typeface="MS Gothic"/>
                          <a:ea typeface="MS Gothic"/>
                          <a:cs typeface="MS Gothic"/>
                        </a:rPr>
                        <a:t>き</a:t>
                      </a:r>
                      <a:r>
                        <a:rPr lang="en-US" altLang="zh-CN" sz="1400" spc="0" dirty="0">
                          <a:solidFill>
                            <a:srgbClr val="000000"/>
                          </a:solidFill>
                          <a:latin typeface="SimSun"/>
                          <a:ea typeface="SimSun"/>
                          <a:cs typeface="SimSun"/>
                        </a:rPr>
                        <a:t>換</a:t>
                      </a:r>
                      <a:r>
                        <a:rPr lang="en-US" altLang="zh-CN" sz="1400" spc="-294" dirty="0">
                          <a:solidFill>
                            <a:srgbClr val="000000"/>
                          </a:solidFill>
                          <a:latin typeface="MS Gothic"/>
                          <a:ea typeface="MS Gothic"/>
                          <a:cs typeface="MS Gothic"/>
                        </a:rPr>
                        <a:t>え</a:t>
                      </a:r>
                      <a:r>
                        <a:rPr lang="en-US" altLang="zh-CN" sz="1400" spc="-467" dirty="0">
                          <a:solidFill>
                            <a:srgbClr val="000000"/>
                          </a:solidFill>
                          <a:latin typeface="SimSun"/>
                          <a:ea typeface="SimSun"/>
                          <a:cs typeface="SimSun"/>
                        </a:rPr>
                        <a:t>。</a:t>
                      </a:r>
                      <a:endParaRPr lang="en-US" altLang="zh-CN" sz="1400">
                        <a:latin typeface="SimSun"/>
                        <a:ea typeface="SimSun"/>
                        <a:cs typeface="SimSun"/>
                      </a:endParaRPr>
                    </a:p>
                    <a:p>
                      <a:pPr marL="91821" algn="l" rtl="0">
                        <a:lnSpc>
                          <a:spcPts val="1680"/>
                        </a:lnSpc>
                      </a:pPr>
                      <a:r>
                        <a:rPr lang="en-US" altLang="zh-CN" sz="1400" spc="141" dirty="0">
                          <a:solidFill>
                            <a:srgbClr val="000000"/>
                          </a:solidFill>
                          <a:latin typeface="Wingdings"/>
                          <a:ea typeface="Wingdings"/>
                          <a:cs typeface="Wingdings"/>
                        </a:rPr>
                        <a:t></a:t>
                      </a:r>
                      <a:r>
                        <a:rPr lang="en-US" altLang="zh-CN" sz="1400" spc="-400" dirty="0">
                          <a:solidFill>
                            <a:srgbClr val="000000"/>
                          </a:solidFill>
                          <a:latin typeface="Wingdings"/>
                          <a:ea typeface="Wingdings"/>
                          <a:cs typeface="Wingdings"/>
                        </a:rPr>
                        <a:t> </a:t>
                      </a:r>
                      <a:r>
                        <a:rPr lang="en-US" altLang="zh-CN" sz="1400" spc="96" dirty="0">
                          <a:solidFill>
                            <a:srgbClr val="000000"/>
                          </a:solidFill>
                          <a:latin typeface="Arial"/>
                          <a:ea typeface="Arial"/>
                          <a:cs typeface="Arial"/>
                        </a:rPr>
                        <a:t>2016</a:t>
                      </a:r>
                      <a:r>
                        <a:rPr lang="en-US" altLang="zh-CN" sz="1400" spc="-86" dirty="0">
                          <a:solidFill>
                            <a:srgbClr val="000000"/>
                          </a:solidFill>
                          <a:latin typeface="SimSun"/>
                          <a:ea typeface="SimSun"/>
                          <a:cs typeface="SimSun"/>
                        </a:rPr>
                        <a:t>年</a:t>
                      </a:r>
                      <a:r>
                        <a:rPr lang="en-US" altLang="zh-CN" sz="1400" spc="-468" dirty="0">
                          <a:solidFill>
                            <a:srgbClr val="000000"/>
                          </a:solidFill>
                          <a:latin typeface="SimSun"/>
                          <a:ea typeface="SimSun"/>
                          <a:cs typeface="SimSun"/>
                        </a:rPr>
                        <a:t>、</a:t>
                      </a:r>
                      <a:r>
                        <a:rPr lang="en-US" altLang="zh-CN" sz="1400" spc="0" dirty="0">
                          <a:solidFill>
                            <a:srgbClr val="000000"/>
                          </a:solidFill>
                          <a:latin typeface="SimSun"/>
                          <a:ea typeface="SimSun"/>
                          <a:cs typeface="SimSun"/>
                        </a:rPr>
                        <a:t>海</a:t>
                      </a:r>
                      <a:r>
                        <a:rPr lang="en-US" altLang="zh-CN" sz="1400" spc="8" dirty="0">
                          <a:solidFill>
                            <a:srgbClr val="000000"/>
                          </a:solidFill>
                          <a:latin typeface="SimSun"/>
                          <a:ea typeface="SimSun"/>
                          <a:cs typeface="SimSun"/>
                        </a:rPr>
                        <a:t>洋</a:t>
                      </a:r>
                      <a:r>
                        <a:rPr lang="en-US" altLang="zh-CN" sz="1400" spc="-262" dirty="0">
                          <a:solidFill>
                            <a:srgbClr val="000000"/>
                          </a:solidFill>
                          <a:latin typeface="MS Gothic"/>
                          <a:ea typeface="MS Gothic"/>
                          <a:cs typeface="MS Gothic"/>
                        </a:rPr>
                        <a:t>か</a:t>
                      </a:r>
                      <a:r>
                        <a:rPr lang="en-US" altLang="zh-CN" sz="1400" spc="-432" dirty="0">
                          <a:solidFill>
                            <a:srgbClr val="000000"/>
                          </a:solidFill>
                          <a:latin typeface="MS Gothic"/>
                          <a:ea typeface="MS Gothic"/>
                          <a:cs typeface="MS Gothic"/>
                        </a:rPr>
                        <a:t>ら</a:t>
                      </a:r>
                      <a:r>
                        <a:rPr lang="en-US" altLang="zh-CN" sz="1400" spc="-8" dirty="0">
                          <a:solidFill>
                            <a:srgbClr val="000000"/>
                          </a:solidFill>
                          <a:latin typeface="SimSun"/>
                          <a:ea typeface="SimSun"/>
                          <a:cs typeface="SimSun"/>
                        </a:rPr>
                        <a:t>収</a:t>
                      </a:r>
                      <a:r>
                        <a:rPr lang="en-US" altLang="zh-CN" sz="1400" spc="0" dirty="0">
                          <a:solidFill>
                            <a:srgbClr val="000000"/>
                          </a:solidFill>
                          <a:latin typeface="SimSun"/>
                          <a:ea typeface="SimSun"/>
                          <a:cs typeface="SimSun"/>
                        </a:rPr>
                        <a:t>集</a:t>
                      </a:r>
                      <a:r>
                        <a:rPr lang="en-US" altLang="zh-CN" sz="1400" spc="-436" dirty="0">
                          <a:solidFill>
                            <a:srgbClr val="000000"/>
                          </a:solidFill>
                          <a:latin typeface="MS Gothic"/>
                          <a:ea typeface="MS Gothic"/>
                          <a:cs typeface="MS Gothic"/>
                        </a:rPr>
                        <a:t>さ</a:t>
                      </a:r>
                      <a:r>
                        <a:rPr lang="en-US" altLang="zh-CN" sz="1400" spc="-164" dirty="0">
                          <a:solidFill>
                            <a:srgbClr val="000000"/>
                          </a:solidFill>
                          <a:latin typeface="MS Gothic"/>
                          <a:ea typeface="MS Gothic"/>
                          <a:cs typeface="MS Gothic"/>
                        </a:rPr>
                        <a:t>れ</a:t>
                      </a:r>
                      <a:r>
                        <a:rPr lang="en-US" altLang="zh-CN" sz="1400" spc="-298" dirty="0">
                          <a:solidFill>
                            <a:srgbClr val="000000"/>
                          </a:solidFill>
                          <a:latin typeface="MS Gothic"/>
                          <a:ea typeface="MS Gothic"/>
                          <a:cs typeface="MS Gothic"/>
                        </a:rPr>
                        <a:t>た</a:t>
                      </a:r>
                      <a:r>
                        <a:rPr lang="en-US" altLang="zh-CN" sz="1400" spc="0" dirty="0">
                          <a:solidFill>
                            <a:srgbClr val="000000"/>
                          </a:solidFill>
                          <a:latin typeface="SimSun"/>
                          <a:ea typeface="SimSun"/>
                          <a:cs typeface="SimSun"/>
                        </a:rPr>
                        <a:t>再生</a:t>
                      </a:r>
                      <a:r>
                        <a:rPr lang="en-US" altLang="zh-CN" sz="1400" spc="-344" dirty="0">
                          <a:solidFill>
                            <a:srgbClr val="000000"/>
                          </a:solidFill>
                          <a:latin typeface="MS Gothic"/>
                          <a:ea typeface="MS Gothic"/>
                          <a:cs typeface="MS Gothic"/>
                        </a:rPr>
                        <a:t>プ</a:t>
                      </a:r>
                      <a:r>
                        <a:rPr lang="en-US" altLang="zh-CN" sz="1400" spc="-442" dirty="0">
                          <a:solidFill>
                            <a:srgbClr val="000000"/>
                          </a:solidFill>
                          <a:latin typeface="MS Gothic"/>
                          <a:ea typeface="MS Gothic"/>
                          <a:cs typeface="MS Gothic"/>
                        </a:rPr>
                        <a:t>ラ</a:t>
                      </a:r>
                      <a:r>
                        <a:rPr lang="en-US" altLang="zh-CN" sz="1400" spc="-325" dirty="0">
                          <a:solidFill>
                            <a:srgbClr val="000000"/>
                          </a:solidFill>
                          <a:latin typeface="MS Gothic"/>
                          <a:ea typeface="MS Gothic"/>
                          <a:cs typeface="MS Gothic"/>
                        </a:rPr>
                        <a:t>ス</a:t>
                      </a:r>
                      <a:r>
                        <a:rPr lang="en-US" altLang="zh-CN" sz="1400" spc="-304" dirty="0">
                          <a:solidFill>
                            <a:srgbClr val="000000"/>
                          </a:solidFill>
                          <a:latin typeface="MS Gothic"/>
                          <a:ea typeface="MS Gothic"/>
                          <a:cs typeface="MS Gothic"/>
                        </a:rPr>
                        <a:t>チ</a:t>
                      </a:r>
                      <a:r>
                        <a:rPr lang="en-US" altLang="zh-CN" sz="1400" spc="-589" dirty="0">
                          <a:solidFill>
                            <a:srgbClr val="000000"/>
                          </a:solidFill>
                          <a:latin typeface="MS Gothic"/>
                          <a:ea typeface="MS Gothic"/>
                          <a:cs typeface="MS Gothic"/>
                        </a:rPr>
                        <a:t>ッ</a:t>
                      </a:r>
                      <a:r>
                        <a:rPr lang="en-US" altLang="zh-CN" sz="1400" spc="-437" dirty="0">
                          <a:solidFill>
                            <a:srgbClr val="000000"/>
                          </a:solidFill>
                          <a:latin typeface="MS Gothic"/>
                          <a:ea typeface="MS Gothic"/>
                          <a:cs typeface="MS Gothic"/>
                        </a:rPr>
                        <a:t>ク</a:t>
                      </a:r>
                      <a:r>
                        <a:rPr lang="en-US" altLang="zh-CN" sz="1400" spc="-298" dirty="0">
                          <a:solidFill>
                            <a:srgbClr val="000000"/>
                          </a:solidFill>
                          <a:latin typeface="MS Gothic"/>
                          <a:ea typeface="MS Gothic"/>
                          <a:cs typeface="MS Gothic"/>
                        </a:rPr>
                        <a:t>に</a:t>
                      </a:r>
                      <a:r>
                        <a:rPr lang="en-US" altLang="zh-CN" sz="1400" spc="-354" dirty="0">
                          <a:solidFill>
                            <a:srgbClr val="000000"/>
                          </a:solidFill>
                          <a:latin typeface="MS Gothic"/>
                          <a:ea typeface="MS Gothic"/>
                          <a:cs typeface="MS Gothic"/>
                        </a:rPr>
                        <a:t>よ</a:t>
                      </a:r>
                      <a:r>
                        <a:rPr lang="en-US" altLang="zh-CN" sz="1400" spc="-330" dirty="0">
                          <a:solidFill>
                            <a:srgbClr val="000000"/>
                          </a:solidFill>
                          <a:latin typeface="MS Gothic"/>
                          <a:ea typeface="MS Gothic"/>
                          <a:cs typeface="MS Gothic"/>
                        </a:rPr>
                        <a:t>る</a:t>
                      </a:r>
                      <a:r>
                        <a:rPr lang="en-US" altLang="zh-CN" sz="1400" spc="-10" dirty="0">
                          <a:solidFill>
                            <a:srgbClr val="000000"/>
                          </a:solidFill>
                          <a:latin typeface="SimSun"/>
                          <a:ea typeface="SimSun"/>
                          <a:cs typeface="SimSun"/>
                        </a:rPr>
                        <a:t>靴</a:t>
                      </a:r>
                      <a:r>
                        <a:rPr lang="en-US" altLang="zh-CN" sz="1400" spc="-260"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製</a:t>
                      </a:r>
                      <a:r>
                        <a:rPr lang="en-US" altLang="zh-CN" sz="1400" spc="8" dirty="0">
                          <a:solidFill>
                            <a:srgbClr val="000000"/>
                          </a:solidFill>
                          <a:latin typeface="SimSun"/>
                          <a:ea typeface="SimSun"/>
                          <a:cs typeface="SimSun"/>
                        </a:rPr>
                        <a:t>造</a:t>
                      </a:r>
                      <a:r>
                        <a:rPr lang="en-US" altLang="zh-CN" sz="1400" spc="-352"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開</a:t>
                      </a:r>
                      <a:r>
                        <a:rPr lang="en-US" altLang="zh-CN" sz="1400" spc="8" dirty="0">
                          <a:solidFill>
                            <a:srgbClr val="000000"/>
                          </a:solidFill>
                          <a:latin typeface="SimSun"/>
                          <a:ea typeface="SimSun"/>
                          <a:cs typeface="SimSun"/>
                        </a:rPr>
                        <a:t>始</a:t>
                      </a:r>
                      <a:r>
                        <a:rPr lang="en-US" altLang="zh-CN" sz="1400" spc="-484" dirty="0">
                          <a:solidFill>
                            <a:srgbClr val="000000"/>
                          </a:solidFill>
                          <a:latin typeface="SimSun"/>
                          <a:ea typeface="SimSun"/>
                          <a:cs typeface="SimSun"/>
                        </a:rPr>
                        <a:t>。</a:t>
                      </a:r>
                      <a:r>
                        <a:rPr lang="en-US" altLang="zh-CN" sz="1400" spc="-356" dirty="0">
                          <a:solidFill>
                            <a:srgbClr val="000000"/>
                          </a:solidFill>
                          <a:latin typeface="MS Gothic"/>
                          <a:ea typeface="MS Gothic"/>
                          <a:cs typeface="MS Gothic"/>
                        </a:rPr>
                        <a:t>ま</a:t>
                      </a:r>
                      <a:r>
                        <a:rPr lang="en-US" altLang="zh-CN" sz="1400" spc="-298" dirty="0">
                          <a:solidFill>
                            <a:srgbClr val="000000"/>
                          </a:solidFill>
                          <a:latin typeface="MS Gothic"/>
                          <a:ea typeface="MS Gothic"/>
                          <a:cs typeface="MS Gothic"/>
                        </a:rPr>
                        <a:t>た</a:t>
                      </a:r>
                      <a:r>
                        <a:rPr lang="en-US" altLang="zh-CN" sz="1400" spc="-474" dirty="0">
                          <a:solidFill>
                            <a:srgbClr val="000000"/>
                          </a:solidFill>
                          <a:latin typeface="SimSun"/>
                          <a:ea typeface="SimSun"/>
                          <a:cs typeface="SimSun"/>
                        </a:rPr>
                        <a:t>、</a:t>
                      </a:r>
                      <a:r>
                        <a:rPr lang="en-US" altLang="zh-CN" sz="1400" spc="96" dirty="0">
                          <a:solidFill>
                            <a:srgbClr val="000000"/>
                          </a:solidFill>
                          <a:latin typeface="Arial"/>
                          <a:ea typeface="Arial"/>
                          <a:cs typeface="Arial"/>
                        </a:rPr>
                        <a:t>2018</a:t>
                      </a:r>
                      <a:r>
                        <a:rPr lang="en-US" altLang="zh-CN" sz="1400" spc="-96" dirty="0">
                          <a:solidFill>
                            <a:srgbClr val="000000"/>
                          </a:solidFill>
                          <a:latin typeface="SimSun"/>
                          <a:ea typeface="SimSun"/>
                          <a:cs typeface="SimSun"/>
                        </a:rPr>
                        <a:t>年</a:t>
                      </a:r>
                      <a:r>
                        <a:rPr lang="en-US" altLang="zh-CN" sz="1400" spc="93" dirty="0">
                          <a:solidFill>
                            <a:srgbClr val="000000"/>
                          </a:solidFill>
                          <a:latin typeface="Arial"/>
                          <a:ea typeface="Arial"/>
                          <a:cs typeface="Arial"/>
                        </a:rPr>
                        <a:t>6</a:t>
                      </a:r>
                      <a:r>
                        <a:rPr lang="en-US" altLang="zh-CN" sz="1400" spc="-84" dirty="0">
                          <a:solidFill>
                            <a:srgbClr val="000000"/>
                          </a:solidFill>
                          <a:latin typeface="SimSun"/>
                          <a:ea typeface="SimSun"/>
                          <a:cs typeface="SimSun"/>
                        </a:rPr>
                        <a:t>月</a:t>
                      </a:r>
                      <a:r>
                        <a:rPr lang="en-US" altLang="zh-CN" sz="1400" spc="-477" dirty="0">
                          <a:solidFill>
                            <a:srgbClr val="000000"/>
                          </a:solidFill>
                          <a:latin typeface="SimSun"/>
                          <a:ea typeface="SimSun"/>
                          <a:cs typeface="SimSun"/>
                        </a:rPr>
                        <a:t>、</a:t>
                      </a:r>
                      <a:r>
                        <a:rPr lang="en-US" altLang="zh-CN" sz="1400" spc="0" dirty="0">
                          <a:solidFill>
                            <a:srgbClr val="000000"/>
                          </a:solidFill>
                          <a:latin typeface="SimSun"/>
                          <a:ea typeface="SimSun"/>
                          <a:cs typeface="SimSun"/>
                        </a:rPr>
                        <a:t>当該製品</a:t>
                      </a:r>
                      <a:endParaRPr lang="en-US" altLang="zh-CN" sz="1400">
                        <a:latin typeface="SimSun"/>
                        <a:ea typeface="SimSun"/>
                        <a:cs typeface="SimSun"/>
                      </a:endParaRPr>
                    </a:p>
                    <a:p>
                      <a:pPr marL="378333" algn="l" rtl="0">
                        <a:lnSpc>
                          <a:spcPts val="1563"/>
                        </a:lnSpc>
                      </a:pPr>
                      <a:r>
                        <a:rPr lang="en-US" altLang="zh-CN" sz="1400" spc="-344" dirty="0">
                          <a:solidFill>
                            <a:srgbClr val="000000"/>
                          </a:solidFill>
                          <a:latin typeface="MS Gothic"/>
                          <a:ea typeface="MS Gothic"/>
                          <a:cs typeface="MS Gothic"/>
                        </a:rPr>
                        <a:t>を</a:t>
                      </a:r>
                      <a:r>
                        <a:rPr lang="en-US" altLang="zh-CN" sz="1400" spc="93" dirty="0">
                          <a:solidFill>
                            <a:srgbClr val="000000"/>
                          </a:solidFill>
                          <a:latin typeface="Arial"/>
                          <a:ea typeface="Arial"/>
                          <a:cs typeface="Arial"/>
                        </a:rPr>
                        <a:t>1</a:t>
                      </a:r>
                      <a:r>
                        <a:rPr lang="en-US" altLang="zh-CN" sz="1400" spc="51" dirty="0">
                          <a:solidFill>
                            <a:srgbClr val="000000"/>
                          </a:solidFill>
                          <a:latin typeface="Arial"/>
                          <a:ea typeface="Arial"/>
                          <a:cs typeface="Arial"/>
                        </a:rPr>
                        <a:t>00</a:t>
                      </a:r>
                      <a:r>
                        <a:rPr lang="en-US" altLang="zh-CN" sz="1400" spc="-43" dirty="0">
                          <a:solidFill>
                            <a:srgbClr val="000000"/>
                          </a:solidFill>
                          <a:latin typeface="SimSun"/>
                          <a:ea typeface="SimSun"/>
                          <a:cs typeface="SimSun"/>
                        </a:rPr>
                        <a:t>万</a:t>
                      </a:r>
                      <a:r>
                        <a:rPr lang="en-US" altLang="zh-CN" sz="1400" spc="0" dirty="0">
                          <a:solidFill>
                            <a:srgbClr val="000000"/>
                          </a:solidFill>
                          <a:latin typeface="SimSun"/>
                          <a:ea typeface="SimSun"/>
                          <a:cs typeface="SimSun"/>
                        </a:rPr>
                        <a:t>足</a:t>
                      </a:r>
                      <a:r>
                        <a:rPr lang="en-US" altLang="zh-CN" sz="1400" spc="8" dirty="0">
                          <a:solidFill>
                            <a:srgbClr val="000000"/>
                          </a:solidFill>
                          <a:latin typeface="SimSun"/>
                          <a:ea typeface="SimSun"/>
                          <a:cs typeface="SimSun"/>
                        </a:rPr>
                        <a:t>販</a:t>
                      </a:r>
                      <a:r>
                        <a:rPr lang="en-US" altLang="zh-CN" sz="1400" spc="0" dirty="0">
                          <a:solidFill>
                            <a:srgbClr val="000000"/>
                          </a:solidFill>
                          <a:latin typeface="SimSun"/>
                          <a:ea typeface="SimSun"/>
                          <a:cs typeface="SimSun"/>
                        </a:rPr>
                        <a:t>売</a:t>
                      </a:r>
                      <a:r>
                        <a:rPr lang="en-US" altLang="zh-CN" sz="1400" spc="-467" dirty="0">
                          <a:solidFill>
                            <a:srgbClr val="000000"/>
                          </a:solidFill>
                          <a:latin typeface="SimSun"/>
                          <a:ea typeface="SimSun"/>
                          <a:cs typeface="SimSun"/>
                        </a:rPr>
                        <a:t>。</a:t>
                      </a:r>
                      <a:endParaRPr lang="en-US" altLang="zh-CN" sz="1400">
                        <a:latin typeface="SimSun"/>
                        <a:ea typeface="SimSun"/>
                        <a:cs typeface="SimSun"/>
                      </a:endParaRPr>
                    </a:p>
                    <a:p>
                      <a:pPr marL="91821" algn="l" rtl="0">
                        <a:lnSpc>
                          <a:spcPts val="1779"/>
                        </a:lnSpc>
                        <a:spcBef>
                          <a:spcPts val="18"/>
                        </a:spcBef>
                      </a:pPr>
                      <a:r>
                        <a:rPr lang="en-US" altLang="zh-CN" sz="1400" spc="143" dirty="0">
                          <a:solidFill>
                            <a:srgbClr val="000000"/>
                          </a:solidFill>
                          <a:latin typeface="Wingdings"/>
                          <a:ea typeface="Wingdings"/>
                          <a:cs typeface="Wingdings"/>
                        </a:rPr>
                        <a:t></a:t>
                      </a:r>
                      <a:r>
                        <a:rPr lang="en-US" altLang="zh-CN" sz="1400" spc="-404" dirty="0">
                          <a:solidFill>
                            <a:srgbClr val="000000"/>
                          </a:solidFill>
                          <a:latin typeface="Wingdings"/>
                          <a:ea typeface="Wingdings"/>
                          <a:cs typeface="Wingdings"/>
                        </a:rPr>
                        <a:t> </a:t>
                      </a:r>
                      <a:r>
                        <a:rPr lang="en-US" altLang="zh-CN" sz="1400" spc="97" dirty="0">
                          <a:solidFill>
                            <a:srgbClr val="000000"/>
                          </a:solidFill>
                          <a:latin typeface="Arial"/>
                          <a:ea typeface="Arial"/>
                          <a:cs typeface="Arial"/>
                        </a:rPr>
                        <a:t>2018</a:t>
                      </a:r>
                      <a:r>
                        <a:rPr lang="en-US" altLang="zh-CN" sz="1400" spc="-89" dirty="0">
                          <a:solidFill>
                            <a:srgbClr val="000000"/>
                          </a:solidFill>
                          <a:latin typeface="SimSun"/>
                          <a:ea typeface="SimSun"/>
                          <a:cs typeface="SimSun"/>
                        </a:rPr>
                        <a:t>年</a:t>
                      </a:r>
                      <a:r>
                        <a:rPr lang="en-US" altLang="zh-CN" sz="1400" spc="-252" dirty="0">
                          <a:solidFill>
                            <a:srgbClr val="000000"/>
                          </a:solidFill>
                          <a:latin typeface="MS Gothic"/>
                          <a:ea typeface="MS Gothic"/>
                          <a:cs typeface="MS Gothic"/>
                        </a:rPr>
                        <a:t>か</a:t>
                      </a:r>
                      <a:r>
                        <a:rPr lang="en-US" altLang="zh-CN" sz="1400" spc="-429" dirty="0">
                          <a:solidFill>
                            <a:srgbClr val="000000"/>
                          </a:solidFill>
                          <a:latin typeface="MS Gothic"/>
                          <a:ea typeface="MS Gothic"/>
                          <a:cs typeface="MS Gothic"/>
                        </a:rPr>
                        <a:t>ら</a:t>
                      </a:r>
                      <a:r>
                        <a:rPr lang="en-US" altLang="zh-CN" sz="1400" spc="-473" dirty="0">
                          <a:solidFill>
                            <a:srgbClr val="000000"/>
                          </a:solidFill>
                          <a:latin typeface="SimSun"/>
                          <a:ea typeface="SimSun"/>
                          <a:cs typeface="SimSun"/>
                        </a:rPr>
                        <a:t>、</a:t>
                      </a:r>
                      <a:r>
                        <a:rPr lang="en-US" altLang="zh-CN" sz="1400" spc="7" dirty="0">
                          <a:solidFill>
                            <a:srgbClr val="000000"/>
                          </a:solidFill>
                          <a:latin typeface="SimSun"/>
                          <a:ea typeface="SimSun"/>
                          <a:cs typeface="SimSun"/>
                        </a:rPr>
                        <a:t>事</a:t>
                      </a:r>
                      <a:r>
                        <a:rPr lang="en-US" altLang="zh-CN" sz="1400" spc="-5" dirty="0">
                          <a:solidFill>
                            <a:srgbClr val="000000"/>
                          </a:solidFill>
                          <a:latin typeface="SimSun"/>
                          <a:ea typeface="SimSun"/>
                          <a:cs typeface="SimSun"/>
                        </a:rPr>
                        <a:t>務</a:t>
                      </a:r>
                      <a:r>
                        <a:rPr lang="en-US" altLang="zh-CN" sz="1400" spc="-8" dirty="0">
                          <a:solidFill>
                            <a:srgbClr val="000000"/>
                          </a:solidFill>
                          <a:latin typeface="SimSun"/>
                          <a:ea typeface="SimSun"/>
                          <a:cs typeface="SimSun"/>
                        </a:rPr>
                        <a:t>所</a:t>
                      </a:r>
                      <a:r>
                        <a:rPr lang="en-US" altLang="zh-CN" sz="1400" spc="-466" dirty="0">
                          <a:solidFill>
                            <a:srgbClr val="000000"/>
                          </a:solidFill>
                          <a:latin typeface="SimSun"/>
                          <a:ea typeface="SimSun"/>
                          <a:cs typeface="SimSun"/>
                        </a:rPr>
                        <a:t>、</a:t>
                      </a:r>
                      <a:r>
                        <a:rPr lang="en-US" altLang="zh-CN" sz="1400" spc="-6" dirty="0">
                          <a:solidFill>
                            <a:srgbClr val="000000"/>
                          </a:solidFill>
                          <a:latin typeface="SimSun"/>
                          <a:ea typeface="SimSun"/>
                          <a:cs typeface="SimSun"/>
                        </a:rPr>
                        <a:t>小</a:t>
                      </a:r>
                      <a:r>
                        <a:rPr lang="en-US" altLang="zh-CN" sz="1400" spc="6" dirty="0">
                          <a:solidFill>
                            <a:srgbClr val="000000"/>
                          </a:solidFill>
                          <a:latin typeface="SimSun"/>
                          <a:ea typeface="SimSun"/>
                          <a:cs typeface="SimSun"/>
                        </a:rPr>
                        <a:t>売</a:t>
                      </a:r>
                      <a:r>
                        <a:rPr lang="en-US" altLang="zh-CN" sz="1400" spc="0" dirty="0">
                          <a:solidFill>
                            <a:srgbClr val="000000"/>
                          </a:solidFill>
                          <a:latin typeface="SimSun"/>
                          <a:ea typeface="SimSun"/>
                          <a:cs typeface="SimSun"/>
                        </a:rPr>
                        <a:t>店</a:t>
                      </a:r>
                      <a:r>
                        <a:rPr lang="en-US" altLang="zh-CN" sz="1400" spc="-480" dirty="0">
                          <a:solidFill>
                            <a:srgbClr val="000000"/>
                          </a:solidFill>
                          <a:latin typeface="SimSun"/>
                          <a:ea typeface="SimSun"/>
                          <a:cs typeface="SimSun"/>
                        </a:rPr>
                        <a:t>、</a:t>
                      </a:r>
                      <a:r>
                        <a:rPr lang="en-US" altLang="zh-CN" sz="1400" spc="-7" dirty="0">
                          <a:solidFill>
                            <a:srgbClr val="000000"/>
                          </a:solidFill>
                          <a:latin typeface="SimSun"/>
                          <a:ea typeface="SimSun"/>
                          <a:cs typeface="SimSun"/>
                        </a:rPr>
                        <a:t>工</a:t>
                      </a:r>
                      <a:r>
                        <a:rPr lang="en-US" altLang="zh-CN" sz="1400" spc="6" dirty="0">
                          <a:solidFill>
                            <a:srgbClr val="000000"/>
                          </a:solidFill>
                          <a:latin typeface="SimSun"/>
                          <a:ea typeface="SimSun"/>
                          <a:cs typeface="SimSun"/>
                        </a:rPr>
                        <a:t>場</a:t>
                      </a:r>
                      <a:r>
                        <a:rPr lang="en-US" altLang="zh-CN" sz="1400" spc="-485" dirty="0">
                          <a:solidFill>
                            <a:srgbClr val="000000"/>
                          </a:solidFill>
                          <a:latin typeface="SimSun"/>
                          <a:ea typeface="SimSun"/>
                          <a:cs typeface="SimSun"/>
                        </a:rPr>
                        <a:t>、</a:t>
                      </a:r>
                      <a:r>
                        <a:rPr lang="en-US" altLang="zh-CN" sz="1400" spc="7" dirty="0">
                          <a:solidFill>
                            <a:srgbClr val="000000"/>
                          </a:solidFill>
                          <a:latin typeface="SimSun"/>
                          <a:ea typeface="SimSun"/>
                          <a:cs typeface="SimSun"/>
                        </a:rPr>
                        <a:t>流</a:t>
                      </a:r>
                      <a:r>
                        <a:rPr lang="en-US" altLang="zh-CN" sz="1400" spc="-18" dirty="0">
                          <a:solidFill>
                            <a:srgbClr val="000000"/>
                          </a:solidFill>
                          <a:latin typeface="SimSun"/>
                          <a:ea typeface="SimSun"/>
                          <a:cs typeface="SimSun"/>
                        </a:rPr>
                        <a:t>通</a:t>
                      </a:r>
                      <a:r>
                        <a:rPr lang="en-US" altLang="zh-CN" sz="1400" spc="-259" dirty="0">
                          <a:solidFill>
                            <a:srgbClr val="000000"/>
                          </a:solidFill>
                          <a:latin typeface="MS Gothic"/>
                          <a:ea typeface="MS Gothic"/>
                          <a:cs typeface="MS Gothic"/>
                        </a:rPr>
                        <a:t>セ</a:t>
                      </a:r>
                      <a:r>
                        <a:rPr lang="en-US" altLang="zh-CN" sz="1400" spc="-357" dirty="0">
                          <a:solidFill>
                            <a:srgbClr val="000000"/>
                          </a:solidFill>
                          <a:latin typeface="MS Gothic"/>
                          <a:ea typeface="MS Gothic"/>
                          <a:cs typeface="MS Gothic"/>
                        </a:rPr>
                        <a:t>ン</a:t>
                      </a:r>
                      <a:r>
                        <a:rPr lang="en-US" altLang="zh-CN" sz="1400" spc="-428" dirty="0">
                          <a:solidFill>
                            <a:srgbClr val="000000"/>
                          </a:solidFill>
                          <a:latin typeface="MS Gothic"/>
                          <a:ea typeface="MS Gothic"/>
                          <a:cs typeface="MS Gothic"/>
                        </a:rPr>
                        <a:t>タ</a:t>
                      </a:r>
                      <a:r>
                        <a:rPr lang="en-US" altLang="zh-CN" sz="1400" spc="-259" dirty="0">
                          <a:solidFill>
                            <a:srgbClr val="000000"/>
                          </a:solidFill>
                          <a:latin typeface="MS Gothic"/>
                          <a:ea typeface="MS Gothic"/>
                          <a:cs typeface="MS Gothic"/>
                        </a:rPr>
                        <a:t>ー</a:t>
                      </a:r>
                      <a:r>
                        <a:rPr lang="en-US" altLang="zh-CN" sz="1400" spc="-272" dirty="0">
                          <a:solidFill>
                            <a:srgbClr val="000000"/>
                          </a:solidFill>
                          <a:latin typeface="MS Gothic"/>
                          <a:ea typeface="MS Gothic"/>
                          <a:cs typeface="MS Gothic"/>
                        </a:rPr>
                        <a:t>で</a:t>
                      </a:r>
                      <a:r>
                        <a:rPr lang="en-US" altLang="zh-CN" sz="1400" spc="-260" dirty="0">
                          <a:solidFill>
                            <a:srgbClr val="000000"/>
                          </a:solidFill>
                          <a:latin typeface="MS Gothic"/>
                          <a:ea typeface="MS Gothic"/>
                          <a:cs typeface="MS Gothic"/>
                        </a:rPr>
                        <a:t>の</a:t>
                      </a:r>
                      <a:r>
                        <a:rPr lang="en-US" altLang="zh-CN" sz="1400" spc="7" dirty="0">
                          <a:solidFill>
                            <a:srgbClr val="000000"/>
                          </a:solidFill>
                          <a:latin typeface="SimSun"/>
                          <a:ea typeface="SimSun"/>
                          <a:cs typeface="SimSun"/>
                        </a:rPr>
                        <a:t>新</a:t>
                      </a:r>
                      <a:r>
                        <a:rPr lang="en-US" altLang="zh-CN" sz="1400" spc="-5" dirty="0">
                          <a:solidFill>
                            <a:srgbClr val="000000"/>
                          </a:solidFill>
                          <a:latin typeface="SimSun"/>
                          <a:ea typeface="SimSun"/>
                          <a:cs typeface="SimSun"/>
                        </a:rPr>
                        <a:t>生</a:t>
                      </a:r>
                      <a:r>
                        <a:rPr lang="en-US" altLang="zh-CN" sz="1400" spc="-357" dirty="0">
                          <a:solidFill>
                            <a:srgbClr val="000000"/>
                          </a:solidFill>
                          <a:latin typeface="MS Gothic"/>
                          <a:ea typeface="MS Gothic"/>
                          <a:cs typeface="MS Gothic"/>
                        </a:rPr>
                        <a:t>プ</a:t>
                      </a:r>
                      <a:r>
                        <a:rPr lang="en-US" altLang="zh-CN" sz="1400" spc="-439" dirty="0">
                          <a:solidFill>
                            <a:srgbClr val="000000"/>
                          </a:solidFill>
                          <a:latin typeface="MS Gothic"/>
                          <a:ea typeface="MS Gothic"/>
                          <a:cs typeface="MS Gothic"/>
                        </a:rPr>
                        <a:t>ラ</a:t>
                      </a:r>
                      <a:r>
                        <a:rPr lang="en-US" altLang="zh-CN" sz="1400" spc="-323" dirty="0">
                          <a:solidFill>
                            <a:srgbClr val="000000"/>
                          </a:solidFill>
                          <a:latin typeface="MS Gothic"/>
                          <a:ea typeface="MS Gothic"/>
                          <a:cs typeface="MS Gothic"/>
                        </a:rPr>
                        <a:t>ス</a:t>
                      </a:r>
                      <a:r>
                        <a:rPr lang="en-US" altLang="zh-CN" sz="1400" spc="-296" dirty="0">
                          <a:solidFill>
                            <a:srgbClr val="000000"/>
                          </a:solidFill>
                          <a:latin typeface="MS Gothic"/>
                          <a:ea typeface="MS Gothic"/>
                          <a:cs typeface="MS Gothic"/>
                        </a:rPr>
                        <a:t>チ</a:t>
                      </a:r>
                      <a:r>
                        <a:rPr lang="en-US" altLang="zh-CN" sz="1400" spc="-592" dirty="0">
                          <a:solidFill>
                            <a:srgbClr val="000000"/>
                          </a:solidFill>
                          <a:latin typeface="MS Gothic"/>
                          <a:ea typeface="MS Gothic"/>
                          <a:cs typeface="MS Gothic"/>
                        </a:rPr>
                        <a:t>ッ</a:t>
                      </a:r>
                      <a:r>
                        <a:rPr lang="en-US" altLang="zh-CN" sz="1400" spc="-440" dirty="0">
                          <a:solidFill>
                            <a:srgbClr val="000000"/>
                          </a:solidFill>
                          <a:latin typeface="MS Gothic"/>
                          <a:ea typeface="MS Gothic"/>
                          <a:cs typeface="MS Gothic"/>
                        </a:rPr>
                        <a:t>ク</a:t>
                      </a:r>
                      <a:r>
                        <a:rPr lang="en-US" altLang="zh-CN" sz="1400" spc="-259" dirty="0">
                          <a:solidFill>
                            <a:srgbClr val="000000"/>
                          </a:solidFill>
                          <a:latin typeface="MS Gothic"/>
                          <a:ea typeface="MS Gothic"/>
                          <a:cs typeface="MS Gothic"/>
                        </a:rPr>
                        <a:t>の</a:t>
                      </a:r>
                      <a:r>
                        <a:rPr lang="en-US" altLang="zh-CN" sz="1400" spc="6" dirty="0">
                          <a:solidFill>
                            <a:srgbClr val="000000"/>
                          </a:solidFill>
                          <a:latin typeface="SimSun"/>
                          <a:ea typeface="SimSun"/>
                          <a:cs typeface="SimSun"/>
                        </a:rPr>
                        <a:t>使</a:t>
                      </a:r>
                      <a:r>
                        <a:rPr lang="en-US" altLang="zh-CN" sz="1400" spc="0" dirty="0">
                          <a:solidFill>
                            <a:srgbClr val="000000"/>
                          </a:solidFill>
                          <a:latin typeface="SimSun"/>
                          <a:ea typeface="SimSun"/>
                          <a:cs typeface="SimSun"/>
                        </a:rPr>
                        <a:t>用</a:t>
                      </a:r>
                      <a:r>
                        <a:rPr lang="en-US" altLang="zh-CN" sz="1400" spc="-360" dirty="0">
                          <a:solidFill>
                            <a:srgbClr val="000000"/>
                          </a:solidFill>
                          <a:latin typeface="MS Gothic"/>
                          <a:ea typeface="MS Gothic"/>
                          <a:cs typeface="MS Gothic"/>
                        </a:rPr>
                        <a:t>を</a:t>
                      </a:r>
                      <a:r>
                        <a:rPr lang="en-US" altLang="zh-CN" sz="1400" spc="6" dirty="0">
                          <a:solidFill>
                            <a:srgbClr val="000000"/>
                          </a:solidFill>
                          <a:latin typeface="SimSun"/>
                          <a:ea typeface="SimSun"/>
                          <a:cs typeface="SimSun"/>
                        </a:rPr>
                        <a:t>段</a:t>
                      </a:r>
                      <a:r>
                        <a:rPr lang="en-US" altLang="zh-CN" sz="1400" spc="-16" dirty="0">
                          <a:solidFill>
                            <a:srgbClr val="000000"/>
                          </a:solidFill>
                          <a:latin typeface="SimSun"/>
                          <a:ea typeface="SimSun"/>
                          <a:cs typeface="SimSun"/>
                        </a:rPr>
                        <a:t>階</a:t>
                      </a:r>
                      <a:r>
                        <a:rPr lang="en-US" altLang="zh-CN" sz="1400" spc="6" dirty="0">
                          <a:solidFill>
                            <a:srgbClr val="000000"/>
                          </a:solidFill>
                          <a:latin typeface="SimSun"/>
                          <a:ea typeface="SimSun"/>
                          <a:cs typeface="SimSun"/>
                        </a:rPr>
                        <a:t>的</a:t>
                      </a:r>
                      <a:r>
                        <a:rPr lang="en-US" altLang="zh-CN" sz="1400" spc="-302" dirty="0">
                          <a:solidFill>
                            <a:srgbClr val="000000"/>
                          </a:solidFill>
                          <a:latin typeface="MS Gothic"/>
                          <a:ea typeface="MS Gothic"/>
                          <a:cs typeface="MS Gothic"/>
                        </a:rPr>
                        <a:t>に</a:t>
                      </a:r>
                      <a:r>
                        <a:rPr lang="en-US" altLang="zh-CN" sz="1400" spc="-5" dirty="0">
                          <a:solidFill>
                            <a:srgbClr val="000000"/>
                          </a:solidFill>
                          <a:latin typeface="SimSun"/>
                          <a:ea typeface="SimSun"/>
                          <a:cs typeface="SimSun"/>
                        </a:rPr>
                        <a:t>廃</a:t>
                      </a:r>
                      <a:r>
                        <a:rPr lang="en-US" altLang="zh-CN" sz="1400" spc="6" dirty="0">
                          <a:solidFill>
                            <a:srgbClr val="000000"/>
                          </a:solidFill>
                          <a:latin typeface="SimSun"/>
                          <a:ea typeface="SimSun"/>
                          <a:cs typeface="SimSun"/>
                        </a:rPr>
                        <a:t>止</a:t>
                      </a:r>
                      <a:r>
                        <a:rPr lang="en-US" altLang="zh-CN" sz="1400" spc="-472" dirty="0">
                          <a:solidFill>
                            <a:srgbClr val="000000"/>
                          </a:solidFill>
                          <a:latin typeface="SimSun"/>
                          <a:ea typeface="SimSun"/>
                          <a:cs typeface="SimSun"/>
                        </a:rPr>
                        <a:t>。</a:t>
                      </a:r>
                      <a:endParaRPr lang="en-US" altLang="zh-CN" sz="1400">
                        <a:latin typeface="SimSun"/>
                        <a:ea typeface="SimSun"/>
                        <a:cs typeface="SimSun"/>
                      </a:endParaRPr>
                    </a:p>
                    <a:p>
                      <a:pPr marL="91821" algn="l" rtl="0">
                        <a:lnSpc>
                          <a:spcPts val="1682"/>
                        </a:lnSpc>
                      </a:pPr>
                      <a:r>
                        <a:rPr lang="en-US" altLang="zh-CN" sz="1400" spc="141" dirty="0">
                          <a:solidFill>
                            <a:srgbClr val="000000"/>
                          </a:solidFill>
                          <a:latin typeface="Wingdings"/>
                          <a:ea typeface="Wingdings"/>
                          <a:cs typeface="Wingdings"/>
                        </a:rPr>
                        <a:t></a:t>
                      </a:r>
                      <a:r>
                        <a:rPr lang="en-US" altLang="zh-CN" sz="1400" spc="-400" dirty="0">
                          <a:solidFill>
                            <a:srgbClr val="000000"/>
                          </a:solidFill>
                          <a:latin typeface="Wingdings"/>
                          <a:ea typeface="Wingdings"/>
                          <a:cs typeface="Wingdings"/>
                        </a:rPr>
                        <a:t> </a:t>
                      </a:r>
                      <a:r>
                        <a:rPr lang="en-US" altLang="zh-CN" sz="1400" spc="96" dirty="0">
                          <a:solidFill>
                            <a:srgbClr val="000000"/>
                          </a:solidFill>
                          <a:latin typeface="Arial"/>
                          <a:ea typeface="Arial"/>
                          <a:cs typeface="Arial"/>
                        </a:rPr>
                        <a:t>2024</a:t>
                      </a:r>
                      <a:r>
                        <a:rPr lang="en-US" altLang="zh-CN" sz="1400" spc="-86" dirty="0">
                          <a:solidFill>
                            <a:srgbClr val="000000"/>
                          </a:solidFill>
                          <a:latin typeface="SimSun"/>
                          <a:ea typeface="SimSun"/>
                          <a:cs typeface="SimSun"/>
                        </a:rPr>
                        <a:t>年</a:t>
                      </a:r>
                      <a:r>
                        <a:rPr lang="en-US" altLang="zh-CN" sz="1400" spc="-342" dirty="0">
                          <a:solidFill>
                            <a:srgbClr val="000000"/>
                          </a:solidFill>
                          <a:latin typeface="MS Gothic"/>
                          <a:ea typeface="MS Gothic"/>
                          <a:cs typeface="MS Gothic"/>
                        </a:rPr>
                        <a:t>ま</a:t>
                      </a:r>
                      <a:r>
                        <a:rPr lang="en-US" altLang="zh-CN" sz="1400" spc="-254" dirty="0">
                          <a:solidFill>
                            <a:srgbClr val="000000"/>
                          </a:solidFill>
                          <a:latin typeface="MS Gothic"/>
                          <a:ea typeface="MS Gothic"/>
                          <a:cs typeface="MS Gothic"/>
                        </a:rPr>
                        <a:t>で</a:t>
                      </a:r>
                      <a:r>
                        <a:rPr lang="en-US" altLang="zh-CN" sz="1400" spc="-298" dirty="0">
                          <a:solidFill>
                            <a:srgbClr val="000000"/>
                          </a:solidFill>
                          <a:latin typeface="MS Gothic"/>
                          <a:ea typeface="MS Gothic"/>
                          <a:cs typeface="MS Gothic"/>
                        </a:rPr>
                        <a:t>に</a:t>
                      </a:r>
                      <a:r>
                        <a:rPr lang="en-US" altLang="zh-CN" sz="1400" spc="-472" dirty="0">
                          <a:solidFill>
                            <a:srgbClr val="000000"/>
                          </a:solidFill>
                          <a:latin typeface="SimSun"/>
                          <a:ea typeface="SimSun"/>
                          <a:cs typeface="SimSun"/>
                        </a:rPr>
                        <a:t>、</a:t>
                      </a:r>
                      <a:r>
                        <a:rPr lang="en-US" altLang="zh-CN" sz="1400" spc="0" dirty="0">
                          <a:solidFill>
                            <a:srgbClr val="000000"/>
                          </a:solidFill>
                          <a:latin typeface="SimSun"/>
                          <a:ea typeface="SimSun"/>
                          <a:cs typeface="SimSun"/>
                        </a:rPr>
                        <a:t>全</a:t>
                      </a:r>
                      <a:r>
                        <a:rPr lang="en-US" altLang="zh-CN" sz="1400" spc="8" dirty="0">
                          <a:solidFill>
                            <a:srgbClr val="000000"/>
                          </a:solidFill>
                          <a:latin typeface="SimSun"/>
                          <a:ea typeface="SimSun"/>
                          <a:cs typeface="SimSun"/>
                        </a:rPr>
                        <a:t>製</a:t>
                      </a:r>
                      <a:r>
                        <a:rPr lang="en-US" altLang="zh-CN" sz="1400" spc="-17" dirty="0">
                          <a:solidFill>
                            <a:srgbClr val="000000"/>
                          </a:solidFill>
                          <a:latin typeface="SimSun"/>
                          <a:ea typeface="SimSun"/>
                          <a:cs typeface="SimSun"/>
                        </a:rPr>
                        <a:t>品</a:t>
                      </a:r>
                      <a:r>
                        <a:rPr lang="en-US" altLang="zh-CN" sz="1400" spc="-297"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再生</a:t>
                      </a:r>
                      <a:r>
                        <a:rPr lang="en-US" altLang="zh-CN" sz="1400" spc="-262" dirty="0">
                          <a:solidFill>
                            <a:srgbClr val="000000"/>
                          </a:solidFill>
                          <a:latin typeface="MS Gothic"/>
                          <a:ea typeface="MS Gothic"/>
                          <a:cs typeface="MS Gothic"/>
                        </a:rPr>
                        <a:t>ポ</a:t>
                      </a:r>
                      <a:r>
                        <a:rPr lang="en-US" altLang="zh-CN" sz="1400" spc="-577" dirty="0">
                          <a:solidFill>
                            <a:srgbClr val="000000"/>
                          </a:solidFill>
                          <a:latin typeface="MS Gothic"/>
                          <a:ea typeface="MS Gothic"/>
                          <a:cs typeface="MS Gothic"/>
                        </a:rPr>
                        <a:t>リ</a:t>
                      </a:r>
                      <a:r>
                        <a:rPr lang="en-US" altLang="zh-CN" sz="1400" spc="-352" dirty="0">
                          <a:solidFill>
                            <a:srgbClr val="000000"/>
                          </a:solidFill>
                          <a:latin typeface="MS Gothic"/>
                          <a:ea typeface="MS Gothic"/>
                          <a:cs typeface="MS Gothic"/>
                        </a:rPr>
                        <a:t>エ</a:t>
                      </a:r>
                      <a:r>
                        <a:rPr lang="en-US" altLang="zh-CN" sz="1400" spc="-324" dirty="0">
                          <a:solidFill>
                            <a:srgbClr val="000000"/>
                          </a:solidFill>
                          <a:latin typeface="MS Gothic"/>
                          <a:ea typeface="MS Gothic"/>
                          <a:cs typeface="MS Gothic"/>
                        </a:rPr>
                        <a:t>ス</a:t>
                      </a:r>
                      <a:r>
                        <a:rPr lang="en-US" altLang="zh-CN" sz="1400" spc="-329" dirty="0">
                          <a:solidFill>
                            <a:srgbClr val="000000"/>
                          </a:solidFill>
                          <a:latin typeface="MS Gothic"/>
                          <a:ea typeface="MS Gothic"/>
                          <a:cs typeface="MS Gothic"/>
                        </a:rPr>
                        <a:t>テ</a:t>
                      </a:r>
                      <a:r>
                        <a:rPr lang="en-US" altLang="zh-CN" sz="1400" spc="-260" dirty="0">
                          <a:solidFill>
                            <a:srgbClr val="000000"/>
                          </a:solidFill>
                          <a:latin typeface="MS Gothic"/>
                          <a:ea typeface="MS Gothic"/>
                          <a:cs typeface="MS Gothic"/>
                        </a:rPr>
                        <a:t>ルの</a:t>
                      </a:r>
                      <a:r>
                        <a:rPr lang="en-US" altLang="zh-CN" sz="1400" spc="-164" dirty="0">
                          <a:solidFill>
                            <a:srgbClr val="000000"/>
                          </a:solidFill>
                          <a:latin typeface="MS Gothic"/>
                          <a:ea typeface="MS Gothic"/>
                          <a:cs typeface="MS Gothic"/>
                        </a:rPr>
                        <a:t>み</a:t>
                      </a:r>
                      <a:r>
                        <a:rPr lang="en-US" altLang="zh-CN" sz="1400" spc="-342" dirty="0">
                          <a:solidFill>
                            <a:srgbClr val="000000"/>
                          </a:solidFill>
                          <a:latin typeface="MS Gothic"/>
                          <a:ea typeface="MS Gothic"/>
                          <a:cs typeface="MS Gothic"/>
                        </a:rPr>
                        <a:t>を</a:t>
                      </a:r>
                      <a:r>
                        <a:rPr lang="en-US" altLang="zh-CN" sz="1400" spc="-10" dirty="0">
                          <a:solidFill>
                            <a:srgbClr val="000000"/>
                          </a:solidFill>
                          <a:latin typeface="SimSun"/>
                          <a:ea typeface="SimSun"/>
                          <a:cs typeface="SimSun"/>
                        </a:rPr>
                        <a:t>使</a:t>
                      </a:r>
                      <a:r>
                        <a:rPr lang="en-US" altLang="zh-CN" sz="1400" spc="0" dirty="0">
                          <a:solidFill>
                            <a:srgbClr val="000000"/>
                          </a:solidFill>
                          <a:latin typeface="SimSun"/>
                          <a:ea typeface="SimSun"/>
                          <a:cs typeface="SimSun"/>
                        </a:rPr>
                        <a:t>用</a:t>
                      </a:r>
                      <a:r>
                        <a:rPr lang="en-US" altLang="zh-CN" sz="1400" spc="-205" dirty="0">
                          <a:solidFill>
                            <a:srgbClr val="000000"/>
                          </a:solidFill>
                          <a:latin typeface="MS Gothic"/>
                          <a:ea typeface="MS Gothic"/>
                          <a:cs typeface="MS Gothic"/>
                        </a:rPr>
                        <a:t>す</a:t>
                      </a:r>
                      <a:r>
                        <a:rPr lang="en-US" altLang="zh-CN" sz="1400" spc="-335" dirty="0">
                          <a:solidFill>
                            <a:srgbClr val="000000"/>
                          </a:solidFill>
                          <a:latin typeface="MS Gothic"/>
                          <a:ea typeface="MS Gothic"/>
                          <a:cs typeface="MS Gothic"/>
                        </a:rPr>
                        <a:t>る</a:t>
                      </a:r>
                      <a:r>
                        <a:rPr lang="en-US" altLang="zh-CN" sz="1400" spc="-439" dirty="0">
                          <a:solidFill>
                            <a:srgbClr val="000000"/>
                          </a:solidFill>
                          <a:latin typeface="MS Gothic"/>
                          <a:ea typeface="MS Gothic"/>
                          <a:cs typeface="MS Gothic"/>
                        </a:rPr>
                        <a:t>こ</a:t>
                      </a:r>
                      <a:r>
                        <a:rPr lang="en-US" altLang="zh-CN" sz="1400" spc="-524" dirty="0">
                          <a:solidFill>
                            <a:srgbClr val="000000"/>
                          </a:solidFill>
                          <a:latin typeface="MS Gothic"/>
                          <a:ea typeface="MS Gothic"/>
                          <a:cs typeface="MS Gothic"/>
                        </a:rPr>
                        <a:t>と</a:t>
                      </a:r>
                      <a:r>
                        <a:rPr lang="en-US" altLang="zh-CN" sz="1400" spc="-356"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目</a:t>
                      </a:r>
                      <a:r>
                        <a:rPr lang="en-US" altLang="zh-CN" sz="1400" spc="8" dirty="0">
                          <a:solidFill>
                            <a:srgbClr val="000000"/>
                          </a:solidFill>
                          <a:latin typeface="SimSun"/>
                          <a:ea typeface="SimSun"/>
                          <a:cs typeface="SimSun"/>
                        </a:rPr>
                        <a:t>指</a:t>
                      </a:r>
                      <a:r>
                        <a:rPr lang="en-US" altLang="zh-CN" sz="1400" spc="-399" dirty="0">
                          <a:solidFill>
                            <a:srgbClr val="000000"/>
                          </a:solidFill>
                          <a:latin typeface="MS Gothic"/>
                          <a:ea typeface="MS Gothic"/>
                          <a:cs typeface="MS Gothic"/>
                        </a:rPr>
                        <a:t>し</a:t>
                      </a:r>
                      <a:r>
                        <a:rPr lang="en-US" altLang="zh-CN" sz="1400" spc="-308" dirty="0">
                          <a:solidFill>
                            <a:srgbClr val="000000"/>
                          </a:solidFill>
                          <a:latin typeface="MS Gothic"/>
                          <a:ea typeface="MS Gothic"/>
                          <a:cs typeface="MS Gothic"/>
                        </a:rPr>
                        <a:t>て</a:t>
                      </a:r>
                      <a:r>
                        <a:rPr lang="en-US" altLang="zh-CN" sz="1400" spc="-260" dirty="0">
                          <a:solidFill>
                            <a:srgbClr val="000000"/>
                          </a:solidFill>
                          <a:latin typeface="MS Gothic"/>
                          <a:ea typeface="MS Gothic"/>
                          <a:cs typeface="MS Gothic"/>
                        </a:rPr>
                        <a:t>い</a:t>
                      </a:r>
                      <a:r>
                        <a:rPr lang="en-US" altLang="zh-CN" sz="1400" spc="-330" dirty="0">
                          <a:solidFill>
                            <a:srgbClr val="000000"/>
                          </a:solidFill>
                          <a:latin typeface="MS Gothic"/>
                          <a:ea typeface="MS Gothic"/>
                          <a:cs typeface="MS Gothic"/>
                        </a:rPr>
                        <a:t>る</a:t>
                      </a:r>
                      <a:r>
                        <a:rPr lang="en-US" altLang="zh-CN" sz="1400" spc="-468" dirty="0">
                          <a:solidFill>
                            <a:srgbClr val="000000"/>
                          </a:solidFill>
                          <a:latin typeface="SimSun"/>
                          <a:ea typeface="SimSun"/>
                          <a:cs typeface="SimSun"/>
                        </a:rPr>
                        <a:t>。</a:t>
                      </a:r>
                      <a:endParaRPr lang="en-US" altLang="zh-CN" sz="1400">
                        <a:latin typeface="SimSun"/>
                        <a:ea typeface="SimSun"/>
                        <a:cs typeface="SimSun"/>
                      </a:endParaRPr>
                    </a:p>
                    <a:p>
                      <a:pPr marL="343281" algn="l" rtl="0">
                        <a:lnSpc>
                          <a:spcPts val="1687"/>
                        </a:lnSpc>
                      </a:pPr>
                      <a:r>
                        <a:rPr lang="en-US" altLang="zh-CN" sz="1400" spc="0" dirty="0">
                          <a:solidFill>
                            <a:srgbClr val="000000"/>
                          </a:solidFill>
                          <a:latin typeface="Arial"/>
                          <a:ea typeface="Arial"/>
                          <a:cs typeface="Arial"/>
                        </a:rPr>
                        <a:t>•</a:t>
                      </a:r>
                      <a:r>
                        <a:rPr lang="en-US" altLang="zh-CN" sz="1400" spc="-27" dirty="0">
                          <a:solidFill>
                            <a:srgbClr val="000000"/>
                          </a:solidFill>
                          <a:latin typeface="Arial"/>
                          <a:ea typeface="Arial"/>
                          <a:cs typeface="Arial"/>
                        </a:rPr>
                        <a:t> </a:t>
                      </a:r>
                      <a:r>
                        <a:rPr lang="en-US" altLang="zh-CN" sz="1400" spc="96" dirty="0">
                          <a:solidFill>
                            <a:srgbClr val="000000"/>
                          </a:solidFill>
                          <a:latin typeface="Arial"/>
                          <a:ea typeface="Arial"/>
                          <a:cs typeface="Arial"/>
                        </a:rPr>
                        <a:t>2019</a:t>
                      </a:r>
                      <a:r>
                        <a:rPr lang="en-US" altLang="zh-CN" sz="1400" spc="-86" dirty="0">
                          <a:solidFill>
                            <a:srgbClr val="000000"/>
                          </a:solidFill>
                          <a:latin typeface="SimSun"/>
                          <a:ea typeface="SimSun"/>
                          <a:cs typeface="SimSun"/>
                        </a:rPr>
                        <a:t>年</a:t>
                      </a:r>
                      <a:r>
                        <a:rPr lang="en-US" altLang="zh-CN" sz="1400" spc="0" dirty="0">
                          <a:solidFill>
                            <a:srgbClr val="000000"/>
                          </a:solidFill>
                          <a:latin typeface="SimSun"/>
                          <a:ea typeface="SimSun"/>
                          <a:cs typeface="SimSun"/>
                        </a:rPr>
                        <a:t>春</a:t>
                      </a:r>
                      <a:r>
                        <a:rPr lang="en-US" altLang="zh-CN" sz="1400" spc="8" dirty="0">
                          <a:solidFill>
                            <a:srgbClr val="000000"/>
                          </a:solidFill>
                          <a:latin typeface="SimSun"/>
                          <a:ea typeface="SimSun"/>
                          <a:cs typeface="SimSun"/>
                        </a:rPr>
                        <a:t>夏</a:t>
                      </a:r>
                      <a:r>
                        <a:rPr lang="en-US" altLang="zh-CN" sz="1400" spc="-263" dirty="0">
                          <a:solidFill>
                            <a:srgbClr val="000000"/>
                          </a:solidFill>
                          <a:latin typeface="MS Gothic"/>
                          <a:ea typeface="MS Gothic"/>
                          <a:cs typeface="MS Gothic"/>
                        </a:rPr>
                        <a:t>の</a:t>
                      </a:r>
                      <a:r>
                        <a:rPr lang="en-US" altLang="zh-CN" sz="1400" spc="10" dirty="0">
                          <a:solidFill>
                            <a:srgbClr val="000000"/>
                          </a:solidFill>
                          <a:latin typeface="SimSun"/>
                          <a:ea typeface="SimSun"/>
                          <a:cs typeface="SimSun"/>
                        </a:rPr>
                        <a:t>製</a:t>
                      </a:r>
                      <a:r>
                        <a:rPr lang="en-US" altLang="zh-CN" sz="1400" spc="-6" dirty="0">
                          <a:solidFill>
                            <a:srgbClr val="000000"/>
                          </a:solidFill>
                          <a:latin typeface="SimSun"/>
                          <a:ea typeface="SimSun"/>
                          <a:cs typeface="SimSun"/>
                        </a:rPr>
                        <a:t>品</a:t>
                      </a:r>
                      <a:r>
                        <a:rPr lang="en-US" altLang="zh-CN" sz="1400" spc="-440" dirty="0">
                          <a:solidFill>
                            <a:srgbClr val="000000"/>
                          </a:solidFill>
                          <a:latin typeface="MS Gothic"/>
                          <a:ea typeface="MS Gothic"/>
                          <a:cs typeface="MS Gothic"/>
                        </a:rPr>
                        <a:t>ラ</a:t>
                      </a:r>
                      <a:r>
                        <a:rPr lang="en-US" altLang="zh-CN" sz="1400" spc="-392" dirty="0">
                          <a:solidFill>
                            <a:srgbClr val="000000"/>
                          </a:solidFill>
                          <a:latin typeface="MS Gothic"/>
                          <a:ea typeface="MS Gothic"/>
                          <a:cs typeface="MS Gothic"/>
                        </a:rPr>
                        <a:t>イ</a:t>
                      </a:r>
                      <a:r>
                        <a:rPr lang="en-US" altLang="zh-CN" sz="1400" spc="-352" dirty="0">
                          <a:solidFill>
                            <a:srgbClr val="000000"/>
                          </a:solidFill>
                          <a:latin typeface="MS Gothic"/>
                          <a:ea typeface="MS Gothic"/>
                          <a:cs typeface="MS Gothic"/>
                        </a:rPr>
                        <a:t>ン</a:t>
                      </a:r>
                      <a:r>
                        <a:rPr lang="en-US" altLang="zh-CN" sz="1400" spc="-255" dirty="0">
                          <a:solidFill>
                            <a:srgbClr val="000000"/>
                          </a:solidFill>
                          <a:latin typeface="MS Gothic"/>
                          <a:ea typeface="MS Gothic"/>
                          <a:cs typeface="MS Gothic"/>
                        </a:rPr>
                        <a:t>の</a:t>
                      </a:r>
                      <a:r>
                        <a:rPr lang="en-US" altLang="zh-CN" sz="1400" spc="-503" dirty="0">
                          <a:solidFill>
                            <a:srgbClr val="000000"/>
                          </a:solidFill>
                          <a:latin typeface="MS Gothic"/>
                          <a:ea typeface="MS Gothic"/>
                          <a:cs typeface="MS Gothic"/>
                        </a:rPr>
                        <a:t>う</a:t>
                      </a:r>
                      <a:r>
                        <a:rPr lang="en-US" altLang="zh-CN" sz="1400" spc="-335" dirty="0">
                          <a:solidFill>
                            <a:srgbClr val="000000"/>
                          </a:solidFill>
                          <a:latin typeface="MS Gothic"/>
                          <a:ea typeface="MS Gothic"/>
                          <a:cs typeface="MS Gothic"/>
                        </a:rPr>
                        <a:t>ち</a:t>
                      </a:r>
                      <a:r>
                        <a:rPr lang="en-US" altLang="zh-CN" sz="1400" spc="93" dirty="0">
                          <a:solidFill>
                            <a:srgbClr val="000000"/>
                          </a:solidFill>
                          <a:latin typeface="Arial"/>
                          <a:ea typeface="Arial"/>
                          <a:cs typeface="Arial"/>
                        </a:rPr>
                        <a:t>4</a:t>
                      </a:r>
                      <a:r>
                        <a:rPr lang="en-US" altLang="zh-CN" sz="1400" spc="0" dirty="0">
                          <a:solidFill>
                            <a:srgbClr val="000000"/>
                          </a:solidFill>
                          <a:latin typeface="Arial"/>
                          <a:ea typeface="Arial"/>
                          <a:cs typeface="Arial"/>
                        </a:rPr>
                        <a:t>1</a:t>
                      </a:r>
                      <a:r>
                        <a:rPr lang="en-US" altLang="zh-CN" sz="1400" spc="15" dirty="0">
                          <a:solidFill>
                            <a:srgbClr val="000000"/>
                          </a:solidFill>
                          <a:latin typeface="MS Gothic"/>
                          <a:ea typeface="MS Gothic"/>
                          <a:cs typeface="MS Gothic"/>
                        </a:rPr>
                        <a:t>％</a:t>
                      </a:r>
                      <a:r>
                        <a:rPr lang="en-US" altLang="zh-CN" sz="1400" spc="-275" dirty="0">
                          <a:solidFill>
                            <a:srgbClr val="000000"/>
                          </a:solidFill>
                          <a:latin typeface="MS Gothic"/>
                          <a:ea typeface="MS Gothic"/>
                          <a:cs typeface="MS Gothic"/>
                        </a:rPr>
                        <a:t>が</a:t>
                      </a:r>
                      <a:r>
                        <a:rPr lang="en-US" altLang="zh-CN" sz="1400" spc="-476" dirty="0">
                          <a:solidFill>
                            <a:srgbClr val="000000"/>
                          </a:solidFill>
                          <a:latin typeface="SimSun"/>
                          <a:ea typeface="SimSun"/>
                          <a:cs typeface="SimSun"/>
                        </a:rPr>
                        <a:t>、</a:t>
                      </a:r>
                      <a:r>
                        <a:rPr lang="en-US" altLang="zh-CN" sz="1400" spc="-8" dirty="0">
                          <a:solidFill>
                            <a:srgbClr val="000000"/>
                          </a:solidFill>
                          <a:latin typeface="SimSun"/>
                          <a:ea typeface="SimSun"/>
                          <a:cs typeface="SimSun"/>
                        </a:rPr>
                        <a:t>再</a:t>
                      </a:r>
                      <a:r>
                        <a:rPr lang="en-US" altLang="zh-CN" sz="1400" spc="0" dirty="0">
                          <a:solidFill>
                            <a:srgbClr val="000000"/>
                          </a:solidFill>
                          <a:latin typeface="SimSun"/>
                          <a:ea typeface="SimSun"/>
                          <a:cs typeface="SimSun"/>
                        </a:rPr>
                        <a:t>生</a:t>
                      </a:r>
                      <a:r>
                        <a:rPr lang="en-US" altLang="zh-CN" sz="1400" spc="-256" dirty="0">
                          <a:solidFill>
                            <a:srgbClr val="000000"/>
                          </a:solidFill>
                          <a:latin typeface="MS Gothic"/>
                          <a:ea typeface="MS Gothic"/>
                          <a:cs typeface="MS Gothic"/>
                        </a:rPr>
                        <a:t>ポ</a:t>
                      </a:r>
                      <a:r>
                        <a:rPr lang="en-US" altLang="zh-CN" sz="1400" spc="-585" dirty="0">
                          <a:solidFill>
                            <a:srgbClr val="000000"/>
                          </a:solidFill>
                          <a:latin typeface="MS Gothic"/>
                          <a:ea typeface="MS Gothic"/>
                          <a:cs typeface="MS Gothic"/>
                        </a:rPr>
                        <a:t>リ</a:t>
                      </a:r>
                      <a:r>
                        <a:rPr lang="en-US" altLang="zh-CN" sz="1400" spc="-341" dirty="0">
                          <a:solidFill>
                            <a:srgbClr val="000000"/>
                          </a:solidFill>
                          <a:latin typeface="MS Gothic"/>
                          <a:ea typeface="MS Gothic"/>
                          <a:cs typeface="MS Gothic"/>
                        </a:rPr>
                        <a:t>エ</a:t>
                      </a:r>
                      <a:r>
                        <a:rPr lang="en-US" altLang="zh-CN" sz="1400" spc="-325" dirty="0">
                          <a:solidFill>
                            <a:srgbClr val="000000"/>
                          </a:solidFill>
                          <a:latin typeface="MS Gothic"/>
                          <a:ea typeface="MS Gothic"/>
                          <a:cs typeface="MS Gothic"/>
                        </a:rPr>
                        <a:t>ス</a:t>
                      </a:r>
                      <a:r>
                        <a:rPr lang="en-US" altLang="zh-CN" sz="1400" spc="-330" dirty="0">
                          <a:solidFill>
                            <a:srgbClr val="000000"/>
                          </a:solidFill>
                          <a:latin typeface="MS Gothic"/>
                          <a:ea typeface="MS Gothic"/>
                          <a:cs typeface="MS Gothic"/>
                        </a:rPr>
                        <a:t>テ</a:t>
                      </a:r>
                      <a:r>
                        <a:rPr lang="en-US" altLang="zh-CN" sz="1400" spc="-260" dirty="0">
                          <a:solidFill>
                            <a:srgbClr val="000000"/>
                          </a:solidFill>
                          <a:latin typeface="MS Gothic"/>
                          <a:ea typeface="MS Gothic"/>
                          <a:cs typeface="MS Gothic"/>
                        </a:rPr>
                        <a:t>ル</a:t>
                      </a:r>
                      <a:r>
                        <a:rPr lang="en-US" altLang="zh-CN" sz="1400" spc="-353"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含</a:t>
                      </a:r>
                      <a:r>
                        <a:rPr lang="en-US" altLang="zh-CN" sz="1400" spc="-256" dirty="0">
                          <a:solidFill>
                            <a:srgbClr val="000000"/>
                          </a:solidFill>
                          <a:latin typeface="MS Gothic"/>
                          <a:ea typeface="MS Gothic"/>
                          <a:cs typeface="MS Gothic"/>
                        </a:rPr>
                        <a:t>む</a:t>
                      </a:r>
                      <a:r>
                        <a:rPr lang="en-US" altLang="zh-CN" sz="1400" spc="0" dirty="0">
                          <a:solidFill>
                            <a:srgbClr val="000000"/>
                          </a:solidFill>
                          <a:latin typeface="SimSun"/>
                          <a:ea typeface="SimSun"/>
                          <a:cs typeface="SimSun"/>
                        </a:rPr>
                        <a:t>見込</a:t>
                      </a:r>
                      <a:r>
                        <a:rPr lang="en-US" altLang="zh-CN" sz="1400" spc="-169" dirty="0">
                          <a:solidFill>
                            <a:srgbClr val="000000"/>
                          </a:solidFill>
                          <a:latin typeface="MS Gothic"/>
                          <a:ea typeface="MS Gothic"/>
                          <a:cs typeface="MS Gothic"/>
                        </a:rPr>
                        <a:t>み</a:t>
                      </a:r>
                      <a:r>
                        <a:rPr lang="en-US" altLang="zh-CN" sz="1400" spc="-467" dirty="0">
                          <a:solidFill>
                            <a:srgbClr val="000000"/>
                          </a:solidFill>
                          <a:latin typeface="SimSun"/>
                          <a:ea typeface="SimSun"/>
                          <a:cs typeface="SimSun"/>
                        </a:rPr>
                        <a:t>。</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1975231">
                <a:tc>
                  <a:txBody>
                    <a:bodyPr/>
                    <a:lstStyle/>
                    <a:p>
                      <a:pPr algn="l">
                        <a:lnSpc>
                          <a:spcPts val="6859"/>
                        </a:lnSpc>
                      </a:pPr>
                      <a:endParaRPr/>
                    </a:p>
                    <a:p>
                      <a:pPr marL="91452" algn="l" rtl="0">
                        <a:lnSpc>
                          <a:spcPts val="1660"/>
                        </a:lnSpc>
                      </a:pPr>
                      <a:r>
                        <a:rPr lang="en-US" altLang="zh-CN" sz="1400" spc="-254" dirty="0">
                          <a:solidFill>
                            <a:srgbClr val="000000"/>
                          </a:solidFill>
                          <a:latin typeface="MS Gothic"/>
                          <a:ea typeface="MS Gothic"/>
                          <a:cs typeface="MS Gothic"/>
                        </a:rPr>
                        <a:t>ボ</a:t>
                      </a:r>
                      <a:r>
                        <a:rPr lang="en-US" altLang="zh-CN" sz="1400" spc="-249" dirty="0">
                          <a:solidFill>
                            <a:srgbClr val="000000"/>
                          </a:solidFill>
                          <a:latin typeface="MS Gothic"/>
                          <a:ea typeface="MS Gothic"/>
                          <a:cs typeface="MS Gothic"/>
                        </a:rPr>
                        <a:t>ル</a:t>
                      </a:r>
                      <a:r>
                        <a:rPr lang="en-US" altLang="zh-CN" sz="1400" spc="-254" dirty="0">
                          <a:solidFill>
                            <a:srgbClr val="000000"/>
                          </a:solidFill>
                          <a:latin typeface="MS Gothic"/>
                          <a:ea typeface="MS Gothic"/>
                          <a:cs typeface="MS Gothic"/>
                        </a:rPr>
                        <a:t>ボ</a:t>
                      </a:r>
                      <a:r>
                        <a:rPr lang="en-US" altLang="zh-CN" sz="1400" spc="-698" dirty="0">
                          <a:solidFill>
                            <a:srgbClr val="000000"/>
                          </a:solidFill>
                          <a:latin typeface="MS Gothic"/>
                          <a:ea typeface="MS Gothic"/>
                          <a:cs typeface="MS Gothic"/>
                        </a:rPr>
                        <a:t>・</a:t>
                      </a:r>
                      <a:r>
                        <a:rPr lang="en-US" altLang="zh-CN" sz="1400" spc="-401" dirty="0">
                          <a:solidFill>
                            <a:srgbClr val="000000"/>
                          </a:solidFill>
                          <a:latin typeface="MS Gothic"/>
                          <a:ea typeface="MS Gothic"/>
                          <a:cs typeface="MS Gothic"/>
                        </a:rPr>
                        <a:t>カ</a:t>
                      </a:r>
                      <a:r>
                        <a:rPr lang="en-US" altLang="zh-CN" sz="1400" spc="-260" dirty="0">
                          <a:solidFill>
                            <a:srgbClr val="000000"/>
                          </a:solidFill>
                          <a:latin typeface="MS Gothic"/>
                          <a:ea typeface="MS Gothic"/>
                          <a:cs typeface="MS Gothic"/>
                        </a:rPr>
                        <a:t>ー</a:t>
                      </a:r>
                      <a:r>
                        <a:rPr lang="en-US" altLang="zh-CN" sz="1400" spc="-254" dirty="0">
                          <a:solidFill>
                            <a:srgbClr val="000000"/>
                          </a:solidFill>
                          <a:latin typeface="MS Gothic"/>
                          <a:ea typeface="MS Gothic"/>
                          <a:cs typeface="MS Gothic"/>
                        </a:rPr>
                        <a:t>ズ</a:t>
                      </a:r>
                      <a:endParaRPr lang="en-US" altLang="zh-CN" sz="14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1819"/>
                        </a:lnSpc>
                      </a:pPr>
                      <a:endParaRPr/>
                    </a:p>
                    <a:p>
                      <a:pPr marL="378333" marR="207534" indent="-286512" algn="l" rtl="0">
                        <a:lnSpc>
                          <a:spcPts val="1670"/>
                        </a:lnSpc>
                      </a:pPr>
                      <a:r>
                        <a:rPr lang="en-US" altLang="zh-CN" sz="1400" spc="141" dirty="0">
                          <a:solidFill>
                            <a:srgbClr val="000000"/>
                          </a:solidFill>
                          <a:latin typeface="Wingdings"/>
                          <a:ea typeface="Wingdings"/>
                          <a:cs typeface="Wingdings"/>
                        </a:rPr>
                        <a:t></a:t>
                      </a:r>
                      <a:r>
                        <a:rPr lang="en-US" altLang="zh-CN" sz="1400" spc="-400" dirty="0">
                          <a:solidFill>
                            <a:srgbClr val="000000"/>
                          </a:solidFill>
                          <a:latin typeface="Wingdings"/>
                          <a:ea typeface="Wingdings"/>
                          <a:cs typeface="Wingdings"/>
                        </a:rPr>
                        <a:t> </a:t>
                      </a:r>
                      <a:r>
                        <a:rPr lang="en-US" altLang="zh-CN" sz="1400" spc="96" dirty="0">
                          <a:solidFill>
                            <a:srgbClr val="000000"/>
                          </a:solidFill>
                          <a:latin typeface="Arial"/>
                          <a:ea typeface="Arial"/>
                          <a:cs typeface="Arial"/>
                        </a:rPr>
                        <a:t>2018</a:t>
                      </a:r>
                      <a:r>
                        <a:rPr lang="en-US" altLang="zh-CN" sz="1400" spc="-86" dirty="0">
                          <a:solidFill>
                            <a:srgbClr val="000000"/>
                          </a:solidFill>
                          <a:latin typeface="SimSun"/>
                          <a:ea typeface="SimSun"/>
                          <a:cs typeface="SimSun"/>
                        </a:rPr>
                        <a:t>年</a:t>
                      </a:r>
                      <a:r>
                        <a:rPr lang="en-US" altLang="zh-CN" sz="1400" spc="93" dirty="0">
                          <a:solidFill>
                            <a:srgbClr val="000000"/>
                          </a:solidFill>
                          <a:latin typeface="Arial"/>
                          <a:ea typeface="Arial"/>
                          <a:cs typeface="Arial"/>
                        </a:rPr>
                        <a:t>6</a:t>
                      </a:r>
                      <a:r>
                        <a:rPr lang="en-US" altLang="zh-CN" sz="1400" spc="-85" dirty="0">
                          <a:solidFill>
                            <a:srgbClr val="000000"/>
                          </a:solidFill>
                          <a:latin typeface="SimSun"/>
                          <a:ea typeface="SimSun"/>
                          <a:cs typeface="SimSun"/>
                        </a:rPr>
                        <a:t>月</a:t>
                      </a:r>
                      <a:r>
                        <a:rPr lang="en-US" altLang="zh-CN" sz="1400" spc="95" dirty="0">
                          <a:solidFill>
                            <a:srgbClr val="000000"/>
                          </a:solidFill>
                          <a:latin typeface="Arial"/>
                          <a:ea typeface="Arial"/>
                          <a:cs typeface="Arial"/>
                        </a:rPr>
                        <a:t>1</a:t>
                      </a:r>
                      <a:r>
                        <a:rPr lang="en-US" altLang="zh-CN" sz="1400" spc="0" dirty="0">
                          <a:solidFill>
                            <a:srgbClr val="000000"/>
                          </a:solidFill>
                          <a:latin typeface="Arial"/>
                          <a:ea typeface="Arial"/>
                          <a:cs typeface="Arial"/>
                        </a:rPr>
                        <a:t>8</a:t>
                      </a:r>
                      <a:r>
                        <a:rPr lang="en-US" altLang="zh-CN" sz="1400" spc="11" dirty="0">
                          <a:solidFill>
                            <a:srgbClr val="000000"/>
                          </a:solidFill>
                          <a:latin typeface="SimSun"/>
                          <a:ea typeface="SimSun"/>
                          <a:cs typeface="SimSun"/>
                        </a:rPr>
                        <a:t>日</a:t>
                      </a:r>
                      <a:r>
                        <a:rPr lang="en-US" altLang="zh-CN" sz="1400" spc="-479" dirty="0">
                          <a:solidFill>
                            <a:srgbClr val="000000"/>
                          </a:solidFill>
                          <a:latin typeface="SimSun"/>
                          <a:ea typeface="SimSun"/>
                          <a:cs typeface="SimSun"/>
                        </a:rPr>
                        <a:t>、</a:t>
                      </a:r>
                      <a:r>
                        <a:rPr lang="en-US" altLang="zh-CN" sz="1400" spc="97" dirty="0">
                          <a:solidFill>
                            <a:srgbClr val="000000"/>
                          </a:solidFill>
                          <a:latin typeface="Arial"/>
                          <a:ea typeface="Arial"/>
                          <a:cs typeface="Arial"/>
                        </a:rPr>
                        <a:t>2025</a:t>
                      </a:r>
                      <a:r>
                        <a:rPr lang="en-US" altLang="zh-CN" sz="1400" spc="-88" dirty="0">
                          <a:solidFill>
                            <a:srgbClr val="000000"/>
                          </a:solidFill>
                          <a:latin typeface="SimSun"/>
                          <a:ea typeface="SimSun"/>
                          <a:cs typeface="SimSun"/>
                        </a:rPr>
                        <a:t>年</a:t>
                      </a:r>
                      <a:r>
                        <a:rPr lang="en-US" altLang="zh-CN" sz="1400" spc="0" dirty="0">
                          <a:solidFill>
                            <a:srgbClr val="000000"/>
                          </a:solidFill>
                          <a:latin typeface="SimSun"/>
                          <a:ea typeface="SimSun"/>
                          <a:cs typeface="SimSun"/>
                        </a:rPr>
                        <a:t>以降</a:t>
                      </a:r>
                      <a:r>
                        <a:rPr lang="en-US" altLang="zh-CN" sz="1400" spc="-302"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発売</a:t>
                      </a:r>
                      <a:r>
                        <a:rPr lang="en-US" altLang="zh-CN" sz="1400" spc="-442" dirty="0">
                          <a:solidFill>
                            <a:srgbClr val="000000"/>
                          </a:solidFill>
                          <a:latin typeface="MS Gothic"/>
                          <a:ea typeface="MS Gothic"/>
                          <a:cs typeface="MS Gothic"/>
                        </a:rPr>
                        <a:t>さ</a:t>
                      </a:r>
                      <a:r>
                        <a:rPr lang="en-US" altLang="zh-CN" sz="1400" spc="-154" dirty="0">
                          <a:solidFill>
                            <a:srgbClr val="000000"/>
                          </a:solidFill>
                          <a:latin typeface="MS Gothic"/>
                          <a:ea typeface="MS Gothic"/>
                          <a:cs typeface="MS Gothic"/>
                        </a:rPr>
                        <a:t>れ</a:t>
                      </a:r>
                      <a:r>
                        <a:rPr lang="en-US" altLang="zh-CN" sz="1400" spc="-342" dirty="0">
                          <a:solidFill>
                            <a:srgbClr val="000000"/>
                          </a:solidFill>
                          <a:latin typeface="MS Gothic"/>
                          <a:ea typeface="MS Gothic"/>
                          <a:cs typeface="MS Gothic"/>
                        </a:rPr>
                        <a:t>る</a:t>
                      </a:r>
                      <a:r>
                        <a:rPr lang="en-US" altLang="zh-CN" sz="1400" spc="0" dirty="0">
                          <a:solidFill>
                            <a:srgbClr val="000000"/>
                          </a:solidFill>
                          <a:latin typeface="SimSun"/>
                          <a:ea typeface="SimSun"/>
                          <a:cs typeface="SimSun"/>
                        </a:rPr>
                        <a:t>新型車</a:t>
                      </a:r>
                      <a:r>
                        <a:rPr lang="en-US" altLang="zh-CN" sz="1400" spc="-260"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樹脂製部</a:t>
                      </a:r>
                      <a:r>
                        <a:rPr lang="en-US" altLang="zh-CN" sz="1400" spc="-5" dirty="0">
                          <a:solidFill>
                            <a:srgbClr val="000000"/>
                          </a:solidFill>
                          <a:latin typeface="SimSun"/>
                          <a:ea typeface="SimSun"/>
                          <a:cs typeface="SimSun"/>
                        </a:rPr>
                        <a:t>品</a:t>
                      </a:r>
                      <a:r>
                        <a:rPr lang="en-US" altLang="zh-CN" sz="1400" spc="-255" dirty="0">
                          <a:solidFill>
                            <a:srgbClr val="000000"/>
                          </a:solidFill>
                          <a:latin typeface="MS Gothic"/>
                          <a:ea typeface="MS Gothic"/>
                          <a:cs typeface="MS Gothic"/>
                        </a:rPr>
                        <a:t>の</a:t>
                      </a:r>
                      <a:r>
                        <a:rPr lang="en-US" altLang="zh-CN" sz="1400" spc="95" dirty="0">
                          <a:solidFill>
                            <a:srgbClr val="000000"/>
                          </a:solidFill>
                          <a:latin typeface="Arial"/>
                          <a:ea typeface="Arial"/>
                          <a:cs typeface="Arial"/>
                        </a:rPr>
                        <a:t>2</a:t>
                      </a:r>
                      <a:r>
                        <a:rPr lang="en-US" altLang="zh-CN" sz="1400" spc="0" dirty="0">
                          <a:solidFill>
                            <a:srgbClr val="000000"/>
                          </a:solidFill>
                          <a:latin typeface="Arial"/>
                          <a:ea typeface="Arial"/>
                          <a:cs typeface="Arial"/>
                        </a:rPr>
                        <a:t>5</a:t>
                      </a:r>
                      <a:r>
                        <a:rPr lang="en-US" altLang="zh-CN" sz="1400" spc="0" dirty="0">
                          <a:solidFill>
                            <a:srgbClr val="000000"/>
                          </a:solidFill>
                          <a:latin typeface="MS Gothic"/>
                          <a:ea typeface="MS Gothic"/>
                          <a:cs typeface="MS Gothic"/>
                        </a:rPr>
                        <a:t>％</a:t>
                      </a:r>
                      <a:r>
                        <a:rPr lang="en-US" altLang="zh-CN" sz="1400" spc="0" dirty="0">
                          <a:solidFill>
                            <a:srgbClr val="000000"/>
                          </a:solidFill>
                          <a:latin typeface="SimSun"/>
                          <a:ea typeface="SimSun"/>
                          <a:cs typeface="SimSun"/>
                        </a:rPr>
                        <a:t>以</a:t>
                      </a:r>
                      <a:r>
                        <a:rPr lang="en-US" altLang="zh-CN" sz="1400" spc="6" dirty="0">
                          <a:solidFill>
                            <a:srgbClr val="000000"/>
                          </a:solidFill>
                          <a:latin typeface="SimSun"/>
                          <a:ea typeface="SimSun"/>
                          <a:cs typeface="SimSun"/>
                        </a:rPr>
                        <a:t>上</a:t>
                      </a:r>
                      <a:r>
                        <a:rPr lang="en-US" altLang="zh-CN" sz="1400" spc="-314" dirty="0">
                          <a:solidFill>
                            <a:srgbClr val="000000"/>
                          </a:solidFill>
                          <a:latin typeface="MS Gothic"/>
                          <a:ea typeface="MS Gothic"/>
                          <a:cs typeface="MS Gothic"/>
                        </a:rPr>
                        <a:t>に</a:t>
                      </a:r>
                      <a:r>
                        <a:rPr lang="en-US" altLang="zh-CN" sz="1400" spc="-468" dirty="0">
                          <a:solidFill>
                            <a:srgbClr val="000000"/>
                          </a:solidFill>
                          <a:latin typeface="SimSun"/>
                          <a:ea typeface="SimSun"/>
                          <a:cs typeface="SimSun"/>
                        </a:rPr>
                        <a:t>、</a:t>
                      </a:r>
                      <a:r>
                        <a:rPr lang="en-US" altLang="zh-CN" sz="1400" spc="-577" dirty="0">
                          <a:solidFill>
                            <a:srgbClr val="000000"/>
                          </a:solidFill>
                          <a:latin typeface="MS Gothic"/>
                          <a:ea typeface="MS Gothic"/>
                          <a:cs typeface="MS Gothic"/>
                        </a:rPr>
                        <a:t>リ</a:t>
                      </a:r>
                      <a:r>
                        <a:rPr lang="en-US" altLang="zh-CN" sz="1400" spc="-263" dirty="0">
                          <a:solidFill>
                            <a:srgbClr val="000000"/>
                          </a:solidFill>
                          <a:latin typeface="MS Gothic"/>
                          <a:ea typeface="MS Gothic"/>
                          <a:cs typeface="MS Gothic"/>
                        </a:rPr>
                        <a:t>サ</a:t>
                      </a:r>
                      <a:r>
                        <a:rPr lang="en-US" altLang="zh-CN" sz="1400" spc="-392" dirty="0">
                          <a:solidFill>
                            <a:srgbClr val="000000"/>
                          </a:solidFill>
                          <a:latin typeface="MS Gothic"/>
                          <a:ea typeface="MS Gothic"/>
                          <a:cs typeface="MS Gothic"/>
                        </a:rPr>
                        <a:t>イ</a:t>
                      </a:r>
                      <a:r>
                        <a:rPr lang="en-US" altLang="zh-CN" sz="1400" spc="-439" dirty="0">
                          <a:solidFill>
                            <a:srgbClr val="000000"/>
                          </a:solidFill>
                          <a:latin typeface="MS Gothic"/>
                          <a:ea typeface="MS Gothic"/>
                          <a:cs typeface="MS Gothic"/>
                        </a:rPr>
                        <a:t>ク</a:t>
                      </a:r>
                      <a:r>
                        <a:rPr lang="en-US" altLang="zh-CN" sz="1400" spc="-260" dirty="0">
                          <a:solidFill>
                            <a:srgbClr val="000000"/>
                          </a:solidFill>
                          <a:latin typeface="MS Gothic"/>
                          <a:ea typeface="MS Gothic"/>
                          <a:cs typeface="MS Gothic"/>
                        </a:rPr>
                        <a:t>ル</a:t>
                      </a:r>
                      <a:r>
                        <a:rPr lang="en-US" altLang="zh-CN" sz="1400" spc="0" dirty="0">
                          <a:solidFill>
                            <a:srgbClr val="000000"/>
                          </a:solidFill>
                          <a:latin typeface="SimSun"/>
                          <a:ea typeface="SimSun"/>
                          <a:cs typeface="SimSun"/>
                        </a:rPr>
                        <a:t>素</a:t>
                      </a:r>
                      <a:r>
                        <a:rPr lang="en-US" altLang="zh-CN" sz="1400" spc="8" dirty="0">
                          <a:solidFill>
                            <a:srgbClr val="000000"/>
                          </a:solidFill>
                          <a:latin typeface="SimSun"/>
                          <a:ea typeface="SimSun"/>
                          <a:cs typeface="SimSun"/>
                        </a:rPr>
                        <a:t>材</a:t>
                      </a:r>
                      <a:r>
                        <a:rPr lang="en-US" altLang="zh-CN" sz="1400" spc="-8" dirty="0">
                          <a:solidFill>
                            <a:srgbClr val="000000"/>
                          </a:solidFill>
                          <a:latin typeface="SimSun"/>
                          <a:ea typeface="SimSun"/>
                          <a:cs typeface="SimSun"/>
                        </a:rPr>
                        <a:t> </a:t>
                      </a:r>
                      <a:r>
                        <a:rPr lang="en-US" altLang="zh-CN" sz="1400" spc="-341"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使</a:t>
                      </a:r>
                      <a:r>
                        <a:rPr lang="en-US" altLang="zh-CN" sz="1400" spc="8" dirty="0">
                          <a:solidFill>
                            <a:srgbClr val="000000"/>
                          </a:solidFill>
                          <a:latin typeface="SimSun"/>
                          <a:ea typeface="SimSun"/>
                          <a:cs typeface="SimSun"/>
                        </a:rPr>
                        <a:t>用</a:t>
                      </a:r>
                      <a:r>
                        <a:rPr lang="en-US" altLang="zh-CN" sz="1400" spc="-223" dirty="0">
                          <a:solidFill>
                            <a:srgbClr val="000000"/>
                          </a:solidFill>
                          <a:latin typeface="MS Gothic"/>
                          <a:ea typeface="MS Gothic"/>
                          <a:cs typeface="MS Gothic"/>
                        </a:rPr>
                        <a:t>す</a:t>
                      </a:r>
                      <a:r>
                        <a:rPr lang="en-US" altLang="zh-CN" sz="1400" spc="-331" dirty="0">
                          <a:solidFill>
                            <a:srgbClr val="000000"/>
                          </a:solidFill>
                          <a:latin typeface="MS Gothic"/>
                          <a:ea typeface="MS Gothic"/>
                          <a:cs typeface="MS Gothic"/>
                        </a:rPr>
                        <a:t>る</a:t>
                      </a:r>
                      <a:r>
                        <a:rPr lang="en-US" altLang="zh-CN" sz="1400" spc="-516" dirty="0">
                          <a:solidFill>
                            <a:srgbClr val="000000"/>
                          </a:solidFill>
                          <a:latin typeface="MS Gothic"/>
                          <a:ea typeface="MS Gothic"/>
                          <a:cs typeface="MS Gothic"/>
                        </a:rPr>
                        <a:t>と</a:t>
                      </a:r>
                      <a:r>
                        <a:rPr lang="en-US" altLang="zh-CN" sz="1400" spc="0" dirty="0">
                          <a:solidFill>
                            <a:srgbClr val="000000"/>
                          </a:solidFill>
                          <a:latin typeface="SimSun"/>
                          <a:ea typeface="SimSun"/>
                          <a:cs typeface="SimSun"/>
                        </a:rPr>
                        <a:t>発</a:t>
                      </a:r>
                      <a:r>
                        <a:rPr lang="en-US" altLang="zh-CN" sz="1400" spc="8" dirty="0">
                          <a:solidFill>
                            <a:srgbClr val="000000"/>
                          </a:solidFill>
                          <a:latin typeface="SimSun"/>
                          <a:ea typeface="SimSun"/>
                          <a:cs typeface="SimSun"/>
                        </a:rPr>
                        <a:t>表</a:t>
                      </a:r>
                      <a:r>
                        <a:rPr lang="en-US" altLang="zh-CN" sz="1400" spc="-476" dirty="0">
                          <a:solidFill>
                            <a:srgbClr val="000000"/>
                          </a:solidFill>
                          <a:latin typeface="SimSun"/>
                          <a:ea typeface="SimSun"/>
                          <a:cs typeface="SimSun"/>
                        </a:rPr>
                        <a:t>。</a:t>
                      </a:r>
                      <a:endParaRPr lang="en-US" altLang="zh-CN" sz="1400">
                        <a:latin typeface="SimSun"/>
                        <a:ea typeface="SimSun"/>
                        <a:cs typeface="SimSun"/>
                      </a:endParaRPr>
                    </a:p>
                    <a:p>
                      <a:pPr marL="343281" algn="l" rtl="0">
                        <a:lnSpc>
                          <a:spcPts val="1783"/>
                        </a:lnSpc>
                        <a:spcBef>
                          <a:spcPts val="20"/>
                        </a:spcBef>
                      </a:pPr>
                      <a:r>
                        <a:rPr lang="en-US" altLang="zh-CN" sz="1400" spc="0" dirty="0">
                          <a:solidFill>
                            <a:srgbClr val="000000"/>
                          </a:solidFill>
                          <a:latin typeface="Arial"/>
                          <a:ea typeface="Arial"/>
                          <a:cs typeface="Arial"/>
                        </a:rPr>
                        <a:t>•</a:t>
                      </a:r>
                      <a:r>
                        <a:rPr lang="en-US" altLang="zh-CN" sz="1400" spc="-27" dirty="0">
                          <a:solidFill>
                            <a:srgbClr val="000000"/>
                          </a:solidFill>
                          <a:latin typeface="Arial"/>
                          <a:ea typeface="Arial"/>
                          <a:cs typeface="Arial"/>
                        </a:rPr>
                        <a:t> </a:t>
                      </a:r>
                      <a:r>
                        <a:rPr lang="en-US" altLang="zh-CN" sz="1400" spc="0" dirty="0">
                          <a:solidFill>
                            <a:srgbClr val="000000"/>
                          </a:solidFill>
                          <a:latin typeface="SimSun"/>
                          <a:ea typeface="SimSun"/>
                          <a:cs typeface="SimSun"/>
                        </a:rPr>
                        <a:t>同</a:t>
                      </a:r>
                      <a:r>
                        <a:rPr lang="en-US" altLang="zh-CN" sz="1400" spc="8" dirty="0">
                          <a:solidFill>
                            <a:srgbClr val="000000"/>
                          </a:solidFill>
                          <a:latin typeface="SimSun"/>
                          <a:ea typeface="SimSun"/>
                          <a:cs typeface="SimSun"/>
                        </a:rPr>
                        <a:t>社</a:t>
                      </a:r>
                      <a:r>
                        <a:rPr lang="en-US" altLang="zh-CN" sz="1400" spc="-208" dirty="0">
                          <a:solidFill>
                            <a:srgbClr val="000000"/>
                          </a:solidFill>
                          <a:latin typeface="MS Gothic"/>
                          <a:ea typeface="MS Gothic"/>
                          <a:cs typeface="MS Gothic"/>
                        </a:rPr>
                        <a:t>は</a:t>
                      </a:r>
                      <a:r>
                        <a:rPr lang="en-US" altLang="zh-CN" sz="1400" spc="-467" dirty="0">
                          <a:solidFill>
                            <a:srgbClr val="000000"/>
                          </a:solidFill>
                          <a:latin typeface="SimSun"/>
                          <a:ea typeface="SimSun"/>
                          <a:cs typeface="SimSun"/>
                        </a:rPr>
                        <a:t>、</a:t>
                      </a:r>
                      <a:r>
                        <a:rPr lang="en-US" altLang="zh-CN" sz="1400" spc="0" dirty="0">
                          <a:solidFill>
                            <a:srgbClr val="000000"/>
                          </a:solidFill>
                          <a:latin typeface="SimSun"/>
                          <a:ea typeface="SimSun"/>
                          <a:cs typeface="SimSun"/>
                        </a:rPr>
                        <a:t>全</a:t>
                      </a:r>
                      <a:r>
                        <a:rPr lang="en-US" altLang="zh-CN" sz="1400" spc="-294" dirty="0">
                          <a:solidFill>
                            <a:srgbClr val="000000"/>
                          </a:solidFill>
                          <a:latin typeface="MS Gothic"/>
                          <a:ea typeface="MS Gothic"/>
                          <a:cs typeface="MS Gothic"/>
                        </a:rPr>
                        <a:t>て</a:t>
                      </a:r>
                      <a:r>
                        <a:rPr lang="en-US" altLang="zh-CN" sz="1400" spc="-250"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事業</a:t>
                      </a:r>
                      <a:r>
                        <a:rPr lang="en-US" altLang="zh-CN" sz="1400" spc="-523" dirty="0">
                          <a:solidFill>
                            <a:srgbClr val="000000"/>
                          </a:solidFill>
                          <a:latin typeface="MS Gothic"/>
                          <a:ea typeface="MS Gothic"/>
                          <a:cs typeface="MS Gothic"/>
                        </a:rPr>
                        <a:t>と</a:t>
                      </a:r>
                      <a:r>
                        <a:rPr lang="en-US" altLang="zh-CN" sz="1400" spc="-9" dirty="0">
                          <a:solidFill>
                            <a:srgbClr val="000000"/>
                          </a:solidFill>
                          <a:latin typeface="SimSun"/>
                          <a:ea typeface="SimSun"/>
                          <a:cs typeface="SimSun"/>
                        </a:rPr>
                        <a:t>製</a:t>
                      </a:r>
                      <a:r>
                        <a:rPr lang="en-US" altLang="zh-CN" sz="1400" spc="0" dirty="0">
                          <a:solidFill>
                            <a:srgbClr val="000000"/>
                          </a:solidFill>
                          <a:latin typeface="SimSun"/>
                          <a:ea typeface="SimSun"/>
                          <a:cs typeface="SimSun"/>
                        </a:rPr>
                        <a:t>品</a:t>
                      </a:r>
                      <a:r>
                        <a:rPr lang="en-US" altLang="zh-CN" sz="1400" spc="-294" dirty="0">
                          <a:solidFill>
                            <a:srgbClr val="000000"/>
                          </a:solidFill>
                          <a:latin typeface="MS Gothic"/>
                          <a:ea typeface="MS Gothic"/>
                          <a:cs typeface="MS Gothic"/>
                        </a:rPr>
                        <a:t>に</a:t>
                      </a:r>
                      <a:r>
                        <a:rPr lang="en-US" altLang="zh-CN" sz="1400" spc="-254" dirty="0">
                          <a:solidFill>
                            <a:srgbClr val="000000"/>
                          </a:solidFill>
                          <a:latin typeface="MS Gothic"/>
                          <a:ea typeface="MS Gothic"/>
                          <a:cs typeface="MS Gothic"/>
                        </a:rPr>
                        <a:t>お</a:t>
                      </a:r>
                      <a:r>
                        <a:rPr lang="en-US" altLang="zh-CN" sz="1400" spc="-275" dirty="0">
                          <a:solidFill>
                            <a:srgbClr val="000000"/>
                          </a:solidFill>
                          <a:latin typeface="MS Gothic"/>
                          <a:ea typeface="MS Gothic"/>
                          <a:cs typeface="MS Gothic"/>
                        </a:rPr>
                        <a:t>い</a:t>
                      </a:r>
                      <a:r>
                        <a:rPr lang="en-US" altLang="zh-CN" sz="1400" spc="-298" dirty="0">
                          <a:solidFill>
                            <a:srgbClr val="000000"/>
                          </a:solidFill>
                          <a:latin typeface="MS Gothic"/>
                          <a:ea typeface="MS Gothic"/>
                          <a:cs typeface="MS Gothic"/>
                        </a:rPr>
                        <a:t>て</a:t>
                      </a:r>
                      <a:r>
                        <a:rPr lang="en-US" altLang="zh-CN" sz="1400" spc="-475" dirty="0">
                          <a:solidFill>
                            <a:srgbClr val="000000"/>
                          </a:solidFill>
                          <a:latin typeface="SimSun"/>
                          <a:ea typeface="SimSun"/>
                          <a:cs typeface="SimSun"/>
                        </a:rPr>
                        <a:t>、</a:t>
                      </a:r>
                      <a:r>
                        <a:rPr lang="en-US" altLang="zh-CN" sz="1400" spc="0" dirty="0">
                          <a:solidFill>
                            <a:srgbClr val="000000"/>
                          </a:solidFill>
                          <a:latin typeface="SimSun"/>
                          <a:ea typeface="SimSun"/>
                          <a:cs typeface="SimSun"/>
                        </a:rPr>
                        <a:t>環境</a:t>
                      </a:r>
                      <a:r>
                        <a:rPr lang="en-US" altLang="zh-CN" sz="1400" spc="-265" dirty="0">
                          <a:solidFill>
                            <a:srgbClr val="000000"/>
                          </a:solidFill>
                          <a:latin typeface="MS Gothic"/>
                          <a:ea typeface="MS Gothic"/>
                          <a:cs typeface="MS Gothic"/>
                        </a:rPr>
                        <a:t>へ</a:t>
                      </a:r>
                      <a:r>
                        <a:rPr lang="en-US" altLang="zh-CN" sz="1400" spc="-260"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影響</a:t>
                      </a:r>
                      <a:r>
                        <a:rPr lang="en-US" altLang="zh-CN" sz="1400" spc="-346"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低</a:t>
                      </a:r>
                      <a:r>
                        <a:rPr lang="en-US" altLang="zh-CN" sz="1400" spc="-6" dirty="0">
                          <a:solidFill>
                            <a:srgbClr val="000000"/>
                          </a:solidFill>
                          <a:latin typeface="SimSun"/>
                          <a:ea typeface="SimSun"/>
                          <a:cs typeface="SimSun"/>
                        </a:rPr>
                        <a:t>減</a:t>
                      </a:r>
                      <a:r>
                        <a:rPr lang="en-US" altLang="zh-CN" sz="1400" spc="-209" dirty="0">
                          <a:solidFill>
                            <a:srgbClr val="000000"/>
                          </a:solidFill>
                          <a:latin typeface="MS Gothic"/>
                          <a:ea typeface="MS Gothic"/>
                          <a:cs typeface="MS Gothic"/>
                        </a:rPr>
                        <a:t>す</a:t>
                      </a:r>
                      <a:r>
                        <a:rPr lang="en-US" altLang="zh-CN" sz="1400" spc="-334" dirty="0">
                          <a:solidFill>
                            <a:srgbClr val="000000"/>
                          </a:solidFill>
                          <a:latin typeface="MS Gothic"/>
                          <a:ea typeface="MS Gothic"/>
                          <a:cs typeface="MS Gothic"/>
                        </a:rPr>
                        <a:t>る</a:t>
                      </a:r>
                      <a:r>
                        <a:rPr lang="en-US" altLang="zh-CN" sz="1400" spc="-524" dirty="0">
                          <a:solidFill>
                            <a:srgbClr val="000000"/>
                          </a:solidFill>
                          <a:latin typeface="MS Gothic"/>
                          <a:ea typeface="MS Gothic"/>
                          <a:cs typeface="MS Gothic"/>
                        </a:rPr>
                        <a:t>と</a:t>
                      </a:r>
                      <a:r>
                        <a:rPr lang="en-US" altLang="zh-CN" sz="1400" spc="-440" dirty="0">
                          <a:solidFill>
                            <a:srgbClr val="000000"/>
                          </a:solidFill>
                          <a:latin typeface="MS Gothic"/>
                          <a:ea typeface="MS Gothic"/>
                          <a:cs typeface="MS Gothic"/>
                        </a:rPr>
                        <a:t>コ</a:t>
                      </a:r>
                      <a:r>
                        <a:rPr lang="en-US" altLang="zh-CN" sz="1400" spc="-560" dirty="0">
                          <a:solidFill>
                            <a:srgbClr val="000000"/>
                          </a:solidFill>
                          <a:latin typeface="MS Gothic"/>
                          <a:ea typeface="MS Gothic"/>
                          <a:cs typeface="MS Gothic"/>
                        </a:rPr>
                        <a:t>ミ</a:t>
                      </a:r>
                      <a:r>
                        <a:rPr lang="en-US" altLang="zh-CN" sz="1400" spc="-596" dirty="0">
                          <a:solidFill>
                            <a:srgbClr val="000000"/>
                          </a:solidFill>
                          <a:latin typeface="MS Gothic"/>
                          <a:ea typeface="MS Gothic"/>
                          <a:cs typeface="MS Gothic"/>
                        </a:rPr>
                        <a:t>ッ</a:t>
                      </a:r>
                      <a:r>
                        <a:rPr lang="en-US" altLang="zh-CN" sz="1400" spc="-407" dirty="0">
                          <a:solidFill>
                            <a:srgbClr val="000000"/>
                          </a:solidFill>
                          <a:latin typeface="MS Gothic"/>
                          <a:ea typeface="MS Gothic"/>
                          <a:cs typeface="MS Gothic"/>
                        </a:rPr>
                        <a:t>ト</a:t>
                      </a:r>
                      <a:endParaRPr lang="en-US" altLang="zh-CN" sz="1400">
                        <a:latin typeface="MS Gothic"/>
                        <a:ea typeface="MS Gothic"/>
                        <a:cs typeface="MS Gothic"/>
                      </a:endParaRPr>
                    </a:p>
                    <a:p>
                      <a:pPr marL="451485" marR="251484" indent="-108204" algn="l" rtl="0">
                        <a:lnSpc>
                          <a:spcPts val="1618"/>
                        </a:lnSpc>
                      </a:pPr>
                      <a:r>
                        <a:rPr lang="en-US" altLang="zh-CN" sz="1400" spc="0" dirty="0">
                          <a:solidFill>
                            <a:srgbClr val="000000"/>
                          </a:solidFill>
                          <a:latin typeface="Arial"/>
                          <a:ea typeface="Arial"/>
                          <a:cs typeface="Arial"/>
                        </a:rPr>
                        <a:t>•</a:t>
                      </a:r>
                      <a:r>
                        <a:rPr lang="en-US" altLang="zh-CN" sz="1400" spc="-27" dirty="0">
                          <a:solidFill>
                            <a:srgbClr val="000000"/>
                          </a:solidFill>
                          <a:latin typeface="Arial"/>
                          <a:ea typeface="Arial"/>
                          <a:cs typeface="Arial"/>
                        </a:rPr>
                        <a:t> </a:t>
                      </a:r>
                      <a:r>
                        <a:rPr lang="en-US" altLang="zh-CN" sz="1400" spc="-698" dirty="0">
                          <a:solidFill>
                            <a:srgbClr val="000000"/>
                          </a:solidFill>
                          <a:latin typeface="SimSun"/>
                          <a:ea typeface="SimSun"/>
                          <a:cs typeface="SimSun"/>
                        </a:rPr>
                        <a:t>「</a:t>
                      </a:r>
                      <a:r>
                        <a:rPr lang="en-US" altLang="zh-CN" sz="1400" spc="34" dirty="0">
                          <a:solidFill>
                            <a:srgbClr val="000000"/>
                          </a:solidFill>
                          <a:latin typeface="Arial"/>
                          <a:ea typeface="Arial"/>
                          <a:cs typeface="Arial"/>
                        </a:rPr>
                        <a:t>XC60</a:t>
                      </a:r>
                      <a:r>
                        <a:rPr lang="en-US" altLang="zh-CN" sz="1400" spc="-728" dirty="0">
                          <a:solidFill>
                            <a:srgbClr val="000000"/>
                          </a:solidFill>
                          <a:latin typeface="SimSun"/>
                          <a:ea typeface="SimSun"/>
                          <a:cs typeface="SimSun"/>
                        </a:rPr>
                        <a:t>」</a:t>
                      </a:r>
                      <a:r>
                        <a:rPr lang="en-US" altLang="zh-CN" sz="1400" spc="-256" dirty="0">
                          <a:solidFill>
                            <a:srgbClr val="000000"/>
                          </a:solidFill>
                          <a:latin typeface="MS Gothic"/>
                          <a:ea typeface="MS Gothic"/>
                          <a:cs typeface="MS Gothic"/>
                        </a:rPr>
                        <a:t>の</a:t>
                      </a:r>
                      <a:r>
                        <a:rPr lang="en-US" altLang="zh-CN" sz="1400" spc="-341" dirty="0">
                          <a:solidFill>
                            <a:srgbClr val="000000"/>
                          </a:solidFill>
                          <a:latin typeface="MS Gothic"/>
                          <a:ea typeface="MS Gothic"/>
                          <a:cs typeface="MS Gothic"/>
                        </a:rPr>
                        <a:t>プ</a:t>
                      </a:r>
                      <a:r>
                        <a:rPr lang="en-US" altLang="zh-CN" sz="1400" spc="-443" dirty="0">
                          <a:solidFill>
                            <a:srgbClr val="000000"/>
                          </a:solidFill>
                          <a:latin typeface="MS Gothic"/>
                          <a:ea typeface="MS Gothic"/>
                          <a:cs typeface="MS Gothic"/>
                        </a:rPr>
                        <a:t>ラ</a:t>
                      </a:r>
                      <a:r>
                        <a:rPr lang="en-US" altLang="zh-CN" sz="1400" spc="-331" dirty="0">
                          <a:solidFill>
                            <a:srgbClr val="000000"/>
                          </a:solidFill>
                          <a:latin typeface="MS Gothic"/>
                          <a:ea typeface="MS Gothic"/>
                          <a:cs typeface="MS Gothic"/>
                        </a:rPr>
                        <a:t>グ</a:t>
                      </a:r>
                      <a:r>
                        <a:rPr lang="en-US" altLang="zh-CN" sz="1400" spc="-385" dirty="0">
                          <a:solidFill>
                            <a:srgbClr val="000000"/>
                          </a:solidFill>
                          <a:latin typeface="MS Gothic"/>
                          <a:ea typeface="MS Gothic"/>
                          <a:cs typeface="MS Gothic"/>
                        </a:rPr>
                        <a:t>イ</a:t>
                      </a:r>
                      <a:r>
                        <a:rPr lang="en-US" altLang="zh-CN" sz="1400" spc="-350" dirty="0">
                          <a:solidFill>
                            <a:srgbClr val="000000"/>
                          </a:solidFill>
                          <a:latin typeface="MS Gothic"/>
                          <a:ea typeface="MS Gothic"/>
                          <a:cs typeface="MS Gothic"/>
                        </a:rPr>
                        <a:t>ン</a:t>
                      </a:r>
                      <a:r>
                        <a:rPr lang="en-US" altLang="zh-CN" sz="1400" spc="-264" dirty="0">
                          <a:solidFill>
                            <a:srgbClr val="000000"/>
                          </a:solidFill>
                          <a:latin typeface="MS Gothic"/>
                          <a:ea typeface="MS Gothic"/>
                          <a:cs typeface="MS Gothic"/>
                        </a:rPr>
                        <a:t>ハ</a:t>
                      </a:r>
                      <a:r>
                        <a:rPr lang="en-US" altLang="zh-CN" sz="1400" spc="-391" dirty="0">
                          <a:solidFill>
                            <a:srgbClr val="000000"/>
                          </a:solidFill>
                          <a:latin typeface="MS Gothic"/>
                          <a:ea typeface="MS Gothic"/>
                          <a:cs typeface="MS Gothic"/>
                        </a:rPr>
                        <a:t>イ</a:t>
                      </a:r>
                      <a:r>
                        <a:rPr lang="en-US" altLang="zh-CN" sz="1400" spc="-341" dirty="0">
                          <a:solidFill>
                            <a:srgbClr val="000000"/>
                          </a:solidFill>
                          <a:latin typeface="MS Gothic"/>
                          <a:ea typeface="MS Gothic"/>
                          <a:cs typeface="MS Gothic"/>
                        </a:rPr>
                        <a:t>ブ</a:t>
                      </a:r>
                      <a:r>
                        <a:rPr lang="en-US" altLang="zh-CN" sz="1400" spc="-577" dirty="0">
                          <a:solidFill>
                            <a:srgbClr val="000000"/>
                          </a:solidFill>
                          <a:latin typeface="MS Gothic"/>
                          <a:ea typeface="MS Gothic"/>
                          <a:cs typeface="MS Gothic"/>
                        </a:rPr>
                        <a:t>リ</a:t>
                      </a:r>
                      <a:r>
                        <a:rPr lang="en-US" altLang="zh-CN" sz="1400" spc="-593" dirty="0">
                          <a:solidFill>
                            <a:srgbClr val="000000"/>
                          </a:solidFill>
                          <a:latin typeface="MS Gothic"/>
                          <a:ea typeface="MS Gothic"/>
                          <a:cs typeface="MS Gothic"/>
                        </a:rPr>
                        <a:t>ッ</a:t>
                      </a:r>
                      <a:r>
                        <a:rPr lang="en-US" altLang="zh-CN" sz="1400" spc="-407" dirty="0">
                          <a:solidFill>
                            <a:srgbClr val="000000"/>
                          </a:solidFill>
                          <a:latin typeface="MS Gothic"/>
                          <a:ea typeface="MS Gothic"/>
                          <a:cs typeface="MS Gothic"/>
                        </a:rPr>
                        <a:t>ド</a:t>
                      </a:r>
                      <a:r>
                        <a:rPr lang="en-US" altLang="zh-CN" sz="1400" spc="0" dirty="0">
                          <a:solidFill>
                            <a:srgbClr val="000000"/>
                          </a:solidFill>
                          <a:latin typeface="SimSun"/>
                          <a:ea typeface="SimSun"/>
                          <a:cs typeface="SimSun"/>
                        </a:rPr>
                        <a:t>車</a:t>
                      </a:r>
                      <a:r>
                        <a:rPr lang="en-US" altLang="zh-CN" sz="1400" spc="0" dirty="0">
                          <a:solidFill>
                            <a:srgbClr val="000000"/>
                          </a:solidFill>
                          <a:latin typeface="MS Gothic"/>
                          <a:ea typeface="MS Gothic"/>
                          <a:cs typeface="MS Gothic"/>
                        </a:rPr>
                        <a:t>（</a:t>
                      </a:r>
                      <a:r>
                        <a:rPr lang="en-US" altLang="zh-CN" sz="1400" spc="-18" dirty="0">
                          <a:solidFill>
                            <a:srgbClr val="000000"/>
                          </a:solidFill>
                          <a:latin typeface="Arial"/>
                          <a:ea typeface="Arial"/>
                          <a:cs typeface="Arial"/>
                        </a:rPr>
                        <a:t>PHV</a:t>
                      </a:r>
                      <a:r>
                        <a:rPr lang="en-US" altLang="zh-CN" sz="1400" spc="5" dirty="0">
                          <a:solidFill>
                            <a:srgbClr val="000000"/>
                          </a:solidFill>
                          <a:latin typeface="MS Gothic"/>
                          <a:ea typeface="MS Gothic"/>
                          <a:cs typeface="MS Gothic"/>
                        </a:rPr>
                        <a:t>）</a:t>
                      </a:r>
                      <a:r>
                        <a:rPr lang="en-US" altLang="zh-CN" sz="1400" spc="-360" dirty="0">
                          <a:solidFill>
                            <a:srgbClr val="000000"/>
                          </a:solidFill>
                          <a:latin typeface="MS Gothic"/>
                          <a:ea typeface="MS Gothic"/>
                          <a:cs typeface="MS Gothic"/>
                        </a:rPr>
                        <a:t>を</a:t>
                      </a:r>
                      <a:r>
                        <a:rPr lang="en-US" altLang="zh-CN" sz="1400" spc="-260" dirty="0">
                          <a:solidFill>
                            <a:srgbClr val="000000"/>
                          </a:solidFill>
                          <a:latin typeface="MS Gothic"/>
                          <a:ea typeface="MS Gothic"/>
                          <a:cs typeface="MS Gothic"/>
                        </a:rPr>
                        <a:t>ベー</a:t>
                      </a:r>
                      <a:r>
                        <a:rPr lang="en-US" altLang="zh-CN" sz="1400" spc="-324" dirty="0">
                          <a:solidFill>
                            <a:srgbClr val="000000"/>
                          </a:solidFill>
                          <a:latin typeface="MS Gothic"/>
                          <a:ea typeface="MS Gothic"/>
                          <a:cs typeface="MS Gothic"/>
                        </a:rPr>
                        <a:t>ス</a:t>
                      </a:r>
                      <a:r>
                        <a:rPr lang="en-US" altLang="zh-CN" sz="1400" spc="-305" dirty="0">
                          <a:solidFill>
                            <a:srgbClr val="000000"/>
                          </a:solidFill>
                          <a:latin typeface="MS Gothic"/>
                          <a:ea typeface="MS Gothic"/>
                          <a:cs typeface="MS Gothic"/>
                        </a:rPr>
                        <a:t>に</a:t>
                      </a:r>
                      <a:r>
                        <a:rPr lang="en-US" altLang="zh-CN" sz="1400" spc="-385" dirty="0">
                          <a:solidFill>
                            <a:srgbClr val="000000"/>
                          </a:solidFill>
                          <a:latin typeface="MS Gothic"/>
                          <a:ea typeface="MS Gothic"/>
                          <a:cs typeface="MS Gothic"/>
                        </a:rPr>
                        <a:t>し</a:t>
                      </a:r>
                      <a:r>
                        <a:rPr lang="en-US" altLang="zh-CN" sz="1400" spc="-305" dirty="0">
                          <a:solidFill>
                            <a:srgbClr val="000000"/>
                          </a:solidFill>
                          <a:latin typeface="MS Gothic"/>
                          <a:ea typeface="MS Gothic"/>
                          <a:cs typeface="MS Gothic"/>
                        </a:rPr>
                        <a:t>た</a:t>
                      </a:r>
                      <a:r>
                        <a:rPr lang="en-US" altLang="zh-CN" sz="1400" spc="0" dirty="0">
                          <a:solidFill>
                            <a:srgbClr val="000000"/>
                          </a:solidFill>
                          <a:latin typeface="SimSun"/>
                          <a:ea typeface="SimSun"/>
                          <a:cs typeface="SimSun"/>
                        </a:rPr>
                        <a:t>特</a:t>
                      </a:r>
                      <a:r>
                        <a:rPr lang="en-US" altLang="zh-CN" sz="1400" spc="8" dirty="0">
                          <a:solidFill>
                            <a:srgbClr val="000000"/>
                          </a:solidFill>
                          <a:latin typeface="SimSun"/>
                          <a:ea typeface="SimSun"/>
                          <a:cs typeface="SimSun"/>
                        </a:rPr>
                        <a:t>別</a:t>
                      </a:r>
                      <a:r>
                        <a:rPr lang="en-US" altLang="zh-CN" sz="1400" spc="-17" dirty="0">
                          <a:solidFill>
                            <a:srgbClr val="000000"/>
                          </a:solidFill>
                          <a:latin typeface="SimSun"/>
                          <a:ea typeface="SimSun"/>
                          <a:cs typeface="SimSun"/>
                        </a:rPr>
                        <a:t>仕</a:t>
                      </a:r>
                      <a:r>
                        <a:rPr lang="en-US" altLang="zh-CN" sz="1400" spc="0" dirty="0">
                          <a:solidFill>
                            <a:srgbClr val="000000"/>
                          </a:solidFill>
                          <a:latin typeface="SimSun"/>
                          <a:ea typeface="SimSun"/>
                          <a:cs typeface="SimSun"/>
                        </a:rPr>
                        <a:t>様</a:t>
                      </a:r>
                      <a:r>
                        <a:rPr lang="en-US" altLang="zh-CN" sz="1400" spc="8" dirty="0">
                          <a:solidFill>
                            <a:srgbClr val="000000"/>
                          </a:solidFill>
                          <a:latin typeface="SimSun"/>
                          <a:ea typeface="SimSun"/>
                          <a:cs typeface="SimSun"/>
                        </a:rPr>
                        <a:t>車</a:t>
                      </a:r>
                      <a:r>
                        <a:rPr lang="en-US" altLang="zh-CN" sz="1400" spc="-363"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発</a:t>
                      </a:r>
                      <a:r>
                        <a:rPr lang="en-US" altLang="zh-CN" sz="1400" spc="8" dirty="0">
                          <a:solidFill>
                            <a:srgbClr val="000000"/>
                          </a:solidFill>
                          <a:latin typeface="SimSun"/>
                          <a:ea typeface="SimSun"/>
                          <a:cs typeface="SimSun"/>
                        </a:rPr>
                        <a:t>表</a:t>
                      </a:r>
                      <a:r>
                        <a:rPr lang="en-US" altLang="zh-CN" sz="1400" spc="-484" dirty="0">
                          <a:solidFill>
                            <a:srgbClr val="000000"/>
                          </a:solidFill>
                          <a:latin typeface="SimSun"/>
                          <a:ea typeface="SimSun"/>
                          <a:cs typeface="SimSun"/>
                        </a:rPr>
                        <a:t>。</a:t>
                      </a:r>
                      <a:r>
                        <a:rPr lang="en-US" altLang="zh-CN" sz="1400" spc="-9" dirty="0">
                          <a:solidFill>
                            <a:srgbClr val="000000"/>
                          </a:solidFill>
                          <a:latin typeface="SimSun"/>
                          <a:ea typeface="SimSun"/>
                          <a:cs typeface="SimSun"/>
                        </a:rPr>
                        <a:t>放</a:t>
                      </a:r>
                      <a:r>
                        <a:rPr lang="en-US" altLang="zh-CN" sz="1400" spc="0" dirty="0">
                          <a:solidFill>
                            <a:srgbClr val="000000"/>
                          </a:solidFill>
                          <a:latin typeface="SimSun"/>
                          <a:ea typeface="SimSun"/>
                          <a:cs typeface="SimSun"/>
                        </a:rPr>
                        <a:t>棄</a:t>
                      </a:r>
                      <a:r>
                        <a:rPr lang="en-US" altLang="zh-CN" sz="1400" spc="-436" dirty="0">
                          <a:solidFill>
                            <a:srgbClr val="000000"/>
                          </a:solidFill>
                          <a:latin typeface="MS Gothic"/>
                          <a:ea typeface="MS Gothic"/>
                          <a:cs typeface="MS Gothic"/>
                        </a:rPr>
                        <a:t>さ</a:t>
                      </a:r>
                      <a:r>
                        <a:rPr lang="en-US" altLang="zh-CN" sz="1400" spc="-164" dirty="0">
                          <a:solidFill>
                            <a:srgbClr val="000000"/>
                          </a:solidFill>
                          <a:latin typeface="MS Gothic"/>
                          <a:ea typeface="MS Gothic"/>
                          <a:cs typeface="MS Gothic"/>
                        </a:rPr>
                        <a:t>れ</a:t>
                      </a:r>
                      <a:r>
                        <a:rPr lang="en-US" altLang="zh-CN" sz="1400" spc="-298" dirty="0">
                          <a:solidFill>
                            <a:srgbClr val="000000"/>
                          </a:solidFill>
                          <a:latin typeface="MS Gothic"/>
                          <a:ea typeface="MS Gothic"/>
                          <a:cs typeface="MS Gothic"/>
                        </a:rPr>
                        <a:t>た</a:t>
                      </a:r>
                      <a:r>
                        <a:rPr lang="en-US" altLang="zh-CN" sz="1400" spc="0" dirty="0">
                          <a:solidFill>
                            <a:srgbClr val="000000"/>
                          </a:solidFill>
                          <a:latin typeface="SimSun"/>
                          <a:ea typeface="SimSun"/>
                          <a:cs typeface="SimSun"/>
                        </a:rPr>
                        <a:t>漁網</a:t>
                      </a:r>
                      <a:r>
                        <a:rPr lang="en-US" altLang="zh-CN" sz="1400" spc="-201" dirty="0">
                          <a:solidFill>
                            <a:srgbClr val="000000"/>
                          </a:solidFill>
                          <a:latin typeface="MS Gothic"/>
                          <a:ea typeface="MS Gothic"/>
                          <a:cs typeface="MS Gothic"/>
                        </a:rPr>
                        <a:t>な</a:t>
                      </a:r>
                      <a:r>
                        <a:rPr lang="en-US" altLang="zh-CN" sz="1400" spc="-517" dirty="0">
                          <a:solidFill>
                            <a:srgbClr val="000000"/>
                          </a:solidFill>
                          <a:latin typeface="MS Gothic"/>
                          <a:ea typeface="MS Gothic"/>
                          <a:cs typeface="MS Gothic"/>
                        </a:rPr>
                        <a:t>ど</a:t>
                      </a:r>
                      <a:r>
                        <a:rPr lang="en-US" altLang="zh-CN" sz="1400" dirty="0">
                          <a:solidFill>
                            <a:srgbClr val="000000"/>
                          </a:solidFill>
                          <a:latin typeface="MS Gothic"/>
                          <a:ea typeface="MS Gothic"/>
                          <a:cs typeface="MS Gothic"/>
                        </a:rPr>
                        <a:t> </a:t>
                      </a:r>
                      <a:r>
                        <a:rPr lang="en-US" altLang="zh-CN" sz="1400" spc="6" dirty="0">
                          <a:solidFill>
                            <a:srgbClr val="000000"/>
                          </a:solidFill>
                          <a:latin typeface="SimSun"/>
                          <a:ea typeface="SimSun"/>
                          <a:cs typeface="SimSun"/>
                        </a:rPr>
                        <a:t>海</a:t>
                      </a:r>
                      <a:r>
                        <a:rPr lang="en-US" altLang="zh-CN" sz="1400" spc="0" dirty="0">
                          <a:solidFill>
                            <a:srgbClr val="000000"/>
                          </a:solidFill>
                          <a:latin typeface="SimSun"/>
                          <a:ea typeface="SimSun"/>
                          <a:cs typeface="SimSun"/>
                        </a:rPr>
                        <a:t>洋</a:t>
                      </a:r>
                      <a:r>
                        <a:rPr lang="en-US" altLang="zh-CN" sz="1400" spc="-256" dirty="0">
                          <a:solidFill>
                            <a:srgbClr val="000000"/>
                          </a:solidFill>
                          <a:latin typeface="MS Gothic"/>
                          <a:ea typeface="MS Gothic"/>
                          <a:cs typeface="MS Gothic"/>
                        </a:rPr>
                        <a:t>か</a:t>
                      </a:r>
                      <a:r>
                        <a:rPr lang="en-US" altLang="zh-CN" sz="1400" spc="-425" dirty="0">
                          <a:solidFill>
                            <a:srgbClr val="000000"/>
                          </a:solidFill>
                          <a:latin typeface="MS Gothic"/>
                          <a:ea typeface="MS Gothic"/>
                          <a:cs typeface="MS Gothic"/>
                        </a:rPr>
                        <a:t>ら</a:t>
                      </a:r>
                      <a:r>
                        <a:rPr lang="en-US" altLang="zh-CN" sz="1400" spc="6" dirty="0">
                          <a:solidFill>
                            <a:srgbClr val="000000"/>
                          </a:solidFill>
                          <a:latin typeface="SimSun"/>
                          <a:ea typeface="SimSun"/>
                          <a:cs typeface="SimSun"/>
                        </a:rPr>
                        <a:t>回</a:t>
                      </a:r>
                      <a:r>
                        <a:rPr lang="en-US" altLang="zh-CN" sz="1400" spc="0" dirty="0">
                          <a:solidFill>
                            <a:srgbClr val="000000"/>
                          </a:solidFill>
                          <a:latin typeface="SimSun"/>
                          <a:ea typeface="SimSun"/>
                          <a:cs typeface="SimSun"/>
                        </a:rPr>
                        <a:t>収</a:t>
                      </a:r>
                      <a:r>
                        <a:rPr lang="en-US" altLang="zh-CN" sz="1400" spc="-443" dirty="0">
                          <a:solidFill>
                            <a:srgbClr val="000000"/>
                          </a:solidFill>
                          <a:latin typeface="MS Gothic"/>
                          <a:ea typeface="MS Gothic"/>
                          <a:cs typeface="MS Gothic"/>
                        </a:rPr>
                        <a:t>さ</a:t>
                      </a:r>
                      <a:r>
                        <a:rPr lang="en-US" altLang="zh-CN" sz="1400" spc="-164" dirty="0">
                          <a:solidFill>
                            <a:srgbClr val="000000"/>
                          </a:solidFill>
                          <a:latin typeface="MS Gothic"/>
                          <a:ea typeface="MS Gothic"/>
                          <a:cs typeface="MS Gothic"/>
                        </a:rPr>
                        <a:t>れ</a:t>
                      </a:r>
                      <a:r>
                        <a:rPr lang="en-US" altLang="zh-CN" sz="1400" spc="-296" dirty="0">
                          <a:solidFill>
                            <a:srgbClr val="000000"/>
                          </a:solidFill>
                          <a:latin typeface="MS Gothic"/>
                          <a:ea typeface="MS Gothic"/>
                          <a:cs typeface="MS Gothic"/>
                        </a:rPr>
                        <a:t>た</a:t>
                      </a:r>
                      <a:r>
                        <a:rPr lang="en-US" altLang="zh-CN" sz="1400" spc="-7" dirty="0">
                          <a:solidFill>
                            <a:srgbClr val="000000"/>
                          </a:solidFill>
                          <a:latin typeface="SimSun"/>
                          <a:ea typeface="SimSun"/>
                          <a:cs typeface="SimSun"/>
                        </a:rPr>
                        <a:t>材</a:t>
                      </a:r>
                      <a:r>
                        <a:rPr lang="en-US" altLang="zh-CN" sz="1400" spc="6" dirty="0">
                          <a:solidFill>
                            <a:srgbClr val="000000"/>
                          </a:solidFill>
                          <a:latin typeface="SimSun"/>
                          <a:ea typeface="SimSun"/>
                          <a:cs typeface="SimSun"/>
                        </a:rPr>
                        <a:t>料</a:t>
                      </a:r>
                      <a:r>
                        <a:rPr lang="en-US" altLang="zh-CN" sz="1400" spc="-353" dirty="0">
                          <a:solidFill>
                            <a:srgbClr val="000000"/>
                          </a:solidFill>
                          <a:latin typeface="MS Gothic"/>
                          <a:ea typeface="MS Gothic"/>
                          <a:cs typeface="MS Gothic"/>
                        </a:rPr>
                        <a:t>を</a:t>
                      </a:r>
                      <a:r>
                        <a:rPr lang="en-US" altLang="zh-CN" sz="1400" spc="-7" dirty="0">
                          <a:solidFill>
                            <a:srgbClr val="000000"/>
                          </a:solidFill>
                          <a:latin typeface="SimSun"/>
                          <a:ea typeface="SimSun"/>
                          <a:cs typeface="SimSun"/>
                        </a:rPr>
                        <a:t>含</a:t>
                      </a:r>
                      <a:r>
                        <a:rPr lang="en-US" altLang="zh-CN" sz="1400" spc="-260" dirty="0">
                          <a:solidFill>
                            <a:srgbClr val="000000"/>
                          </a:solidFill>
                          <a:latin typeface="MS Gothic"/>
                          <a:ea typeface="MS Gothic"/>
                          <a:cs typeface="MS Gothic"/>
                        </a:rPr>
                        <a:t>む</a:t>
                      </a:r>
                      <a:r>
                        <a:rPr lang="en-US" altLang="zh-CN" sz="1400" spc="-475" dirty="0">
                          <a:solidFill>
                            <a:srgbClr val="000000"/>
                          </a:solidFill>
                          <a:latin typeface="SimSun"/>
                          <a:ea typeface="SimSun"/>
                          <a:cs typeface="SimSun"/>
                        </a:rPr>
                        <a:t>、</a:t>
                      </a:r>
                      <a:r>
                        <a:rPr lang="en-US" altLang="zh-CN" sz="1400" spc="98" dirty="0">
                          <a:solidFill>
                            <a:srgbClr val="000000"/>
                          </a:solidFill>
                          <a:latin typeface="Arial"/>
                          <a:ea typeface="Arial"/>
                          <a:cs typeface="Arial"/>
                        </a:rPr>
                        <a:t>100</a:t>
                      </a:r>
                      <a:r>
                        <a:rPr lang="en-US" altLang="zh-CN" sz="1400" spc="-104" dirty="0">
                          <a:solidFill>
                            <a:srgbClr val="000000"/>
                          </a:solidFill>
                          <a:latin typeface="MS Gothic"/>
                          <a:ea typeface="MS Gothic"/>
                          <a:cs typeface="MS Gothic"/>
                        </a:rPr>
                        <a:t>％</a:t>
                      </a:r>
                      <a:r>
                        <a:rPr lang="en-US" altLang="zh-CN" sz="1400" spc="-576" dirty="0">
                          <a:solidFill>
                            <a:srgbClr val="000000"/>
                          </a:solidFill>
                          <a:latin typeface="MS Gothic"/>
                          <a:ea typeface="MS Gothic"/>
                          <a:cs typeface="MS Gothic"/>
                        </a:rPr>
                        <a:t>リ</a:t>
                      </a:r>
                      <a:r>
                        <a:rPr lang="en-US" altLang="zh-CN" sz="1400" spc="-253" dirty="0">
                          <a:solidFill>
                            <a:srgbClr val="000000"/>
                          </a:solidFill>
                          <a:latin typeface="MS Gothic"/>
                          <a:ea typeface="MS Gothic"/>
                          <a:cs typeface="MS Gothic"/>
                        </a:rPr>
                        <a:t>サ</a:t>
                      </a:r>
                      <a:r>
                        <a:rPr lang="en-US" altLang="zh-CN" sz="1400" spc="-396" dirty="0">
                          <a:solidFill>
                            <a:srgbClr val="000000"/>
                          </a:solidFill>
                          <a:latin typeface="MS Gothic"/>
                          <a:ea typeface="MS Gothic"/>
                          <a:cs typeface="MS Gothic"/>
                        </a:rPr>
                        <a:t>イ</a:t>
                      </a:r>
                      <a:r>
                        <a:rPr lang="en-US" altLang="zh-CN" sz="1400" spc="-439" dirty="0">
                          <a:solidFill>
                            <a:srgbClr val="000000"/>
                          </a:solidFill>
                          <a:latin typeface="MS Gothic"/>
                          <a:ea typeface="MS Gothic"/>
                          <a:cs typeface="MS Gothic"/>
                        </a:rPr>
                        <a:t>ク</a:t>
                      </a:r>
                      <a:r>
                        <a:rPr lang="en-US" altLang="zh-CN" sz="1400" spc="-259" dirty="0">
                          <a:solidFill>
                            <a:srgbClr val="000000"/>
                          </a:solidFill>
                          <a:latin typeface="MS Gothic"/>
                          <a:ea typeface="MS Gothic"/>
                          <a:cs typeface="MS Gothic"/>
                        </a:rPr>
                        <a:t>ル</a:t>
                      </a:r>
                      <a:r>
                        <a:rPr lang="en-US" altLang="zh-CN" sz="1400" spc="6" dirty="0">
                          <a:solidFill>
                            <a:srgbClr val="000000"/>
                          </a:solidFill>
                          <a:latin typeface="SimSun"/>
                          <a:ea typeface="SimSun"/>
                          <a:cs typeface="SimSun"/>
                        </a:rPr>
                        <a:t>素</a:t>
                      </a:r>
                      <a:r>
                        <a:rPr lang="en-US" altLang="zh-CN" sz="1400" spc="0" dirty="0">
                          <a:solidFill>
                            <a:srgbClr val="000000"/>
                          </a:solidFill>
                          <a:latin typeface="SimSun"/>
                          <a:ea typeface="SimSun"/>
                          <a:cs typeface="SimSun"/>
                        </a:rPr>
                        <a:t>材</a:t>
                      </a:r>
                      <a:r>
                        <a:rPr lang="en-US" altLang="zh-CN" sz="1400" spc="-360" dirty="0">
                          <a:solidFill>
                            <a:srgbClr val="000000"/>
                          </a:solidFill>
                          <a:latin typeface="MS Gothic"/>
                          <a:ea typeface="MS Gothic"/>
                          <a:cs typeface="MS Gothic"/>
                        </a:rPr>
                        <a:t>を</a:t>
                      </a:r>
                      <a:r>
                        <a:rPr lang="en-US" altLang="zh-CN" sz="1400" spc="6" dirty="0">
                          <a:solidFill>
                            <a:srgbClr val="000000"/>
                          </a:solidFill>
                          <a:latin typeface="SimSun"/>
                          <a:ea typeface="SimSun"/>
                          <a:cs typeface="SimSun"/>
                        </a:rPr>
                        <a:t>内</a:t>
                      </a:r>
                      <a:r>
                        <a:rPr lang="en-US" altLang="zh-CN" sz="1400" spc="0" dirty="0">
                          <a:solidFill>
                            <a:srgbClr val="000000"/>
                          </a:solidFill>
                          <a:latin typeface="SimSun"/>
                          <a:ea typeface="SimSun"/>
                          <a:cs typeface="SimSun"/>
                        </a:rPr>
                        <a:t>装</a:t>
                      </a:r>
                      <a:r>
                        <a:rPr lang="en-US" altLang="zh-CN" sz="1400" spc="-312" dirty="0">
                          <a:solidFill>
                            <a:srgbClr val="000000"/>
                          </a:solidFill>
                          <a:latin typeface="MS Gothic"/>
                          <a:ea typeface="MS Gothic"/>
                          <a:cs typeface="MS Gothic"/>
                        </a:rPr>
                        <a:t>に</a:t>
                      </a:r>
                      <a:r>
                        <a:rPr lang="en-US" altLang="zh-CN" sz="1400" spc="6" dirty="0">
                          <a:solidFill>
                            <a:srgbClr val="000000"/>
                          </a:solidFill>
                          <a:latin typeface="SimSun"/>
                          <a:ea typeface="SimSun"/>
                          <a:cs typeface="SimSun"/>
                        </a:rPr>
                        <a:t>使</a:t>
                      </a:r>
                      <a:r>
                        <a:rPr lang="en-US" altLang="zh-CN" sz="1400" spc="0" dirty="0">
                          <a:solidFill>
                            <a:srgbClr val="000000"/>
                          </a:solidFill>
                          <a:latin typeface="SimSun"/>
                          <a:ea typeface="SimSun"/>
                          <a:cs typeface="SimSun"/>
                        </a:rPr>
                        <a:t>用</a:t>
                      </a:r>
                      <a:r>
                        <a:rPr lang="en-US" altLang="zh-CN" sz="1400" spc="-470" dirty="0">
                          <a:solidFill>
                            <a:srgbClr val="000000"/>
                          </a:solidFill>
                          <a:latin typeface="SimSun"/>
                          <a:ea typeface="SimSun"/>
                          <a:cs typeface="SimSun"/>
                        </a:rPr>
                        <a:t>。</a:t>
                      </a:r>
                      <a:endParaRPr lang="en-US" altLang="zh-CN" sz="1400">
                        <a:latin typeface="SimSun"/>
                        <a:ea typeface="SimSun"/>
                        <a:cs typeface="SimSun"/>
                      </a:endParaRPr>
                    </a:p>
                    <a:p>
                      <a:pPr marL="358521" marR="191434" indent="-257556" algn="l" rtl="0">
                        <a:lnSpc>
                          <a:spcPts val="1681"/>
                        </a:lnSpc>
                      </a:pPr>
                      <a:r>
                        <a:rPr lang="en-US" altLang="zh-CN" sz="1400" spc="141" dirty="0">
                          <a:solidFill>
                            <a:srgbClr val="000000"/>
                          </a:solidFill>
                          <a:latin typeface="Wingdings"/>
                          <a:ea typeface="Wingdings"/>
                          <a:cs typeface="Wingdings"/>
                        </a:rPr>
                        <a:t></a:t>
                      </a:r>
                      <a:r>
                        <a:rPr lang="en-US" altLang="zh-CN" sz="1400" spc="-628" dirty="0">
                          <a:solidFill>
                            <a:srgbClr val="000000"/>
                          </a:solidFill>
                          <a:latin typeface="Wingdings"/>
                          <a:ea typeface="Wingdings"/>
                          <a:cs typeface="Wingdings"/>
                        </a:rPr>
                        <a:t> </a:t>
                      </a:r>
                      <a:r>
                        <a:rPr lang="en-US" altLang="zh-CN" sz="1400" spc="96" dirty="0">
                          <a:solidFill>
                            <a:srgbClr val="000000"/>
                          </a:solidFill>
                          <a:latin typeface="Arial"/>
                          <a:ea typeface="Arial"/>
                          <a:cs typeface="Arial"/>
                        </a:rPr>
                        <a:t>2018</a:t>
                      </a:r>
                      <a:r>
                        <a:rPr lang="en-US" altLang="zh-CN" sz="1400" spc="-86" dirty="0">
                          <a:solidFill>
                            <a:srgbClr val="000000"/>
                          </a:solidFill>
                          <a:latin typeface="SimSun"/>
                          <a:ea typeface="SimSun"/>
                          <a:cs typeface="SimSun"/>
                        </a:rPr>
                        <a:t>年</a:t>
                      </a:r>
                      <a:r>
                        <a:rPr lang="en-US" altLang="zh-CN" sz="1400" spc="93" dirty="0">
                          <a:solidFill>
                            <a:srgbClr val="000000"/>
                          </a:solidFill>
                          <a:latin typeface="Arial"/>
                          <a:ea typeface="Arial"/>
                          <a:cs typeface="Arial"/>
                        </a:rPr>
                        <a:t>5</a:t>
                      </a:r>
                      <a:r>
                        <a:rPr lang="en-US" altLang="zh-CN" sz="1400" spc="-85" dirty="0">
                          <a:solidFill>
                            <a:srgbClr val="000000"/>
                          </a:solidFill>
                          <a:latin typeface="SimSun"/>
                          <a:ea typeface="SimSun"/>
                          <a:cs typeface="SimSun"/>
                        </a:rPr>
                        <a:t>月</a:t>
                      </a:r>
                      <a:r>
                        <a:rPr lang="en-US" altLang="zh-CN" sz="1400" spc="-468" dirty="0">
                          <a:solidFill>
                            <a:srgbClr val="000000"/>
                          </a:solidFill>
                          <a:latin typeface="SimSun"/>
                          <a:ea typeface="SimSun"/>
                          <a:cs typeface="SimSun"/>
                        </a:rPr>
                        <a:t>、</a:t>
                      </a:r>
                      <a:r>
                        <a:rPr lang="en-US" altLang="zh-CN" sz="1400" spc="98" dirty="0">
                          <a:solidFill>
                            <a:srgbClr val="000000"/>
                          </a:solidFill>
                          <a:latin typeface="Arial"/>
                          <a:ea typeface="Arial"/>
                          <a:cs typeface="Arial"/>
                        </a:rPr>
                        <a:t>2019</a:t>
                      </a:r>
                      <a:r>
                        <a:rPr lang="en-US" altLang="zh-CN" sz="1400" spc="-90" dirty="0">
                          <a:solidFill>
                            <a:srgbClr val="000000"/>
                          </a:solidFill>
                          <a:latin typeface="SimSun"/>
                          <a:ea typeface="SimSun"/>
                          <a:cs typeface="SimSun"/>
                        </a:rPr>
                        <a:t>年</a:t>
                      </a:r>
                      <a:r>
                        <a:rPr lang="en-US" altLang="zh-CN" sz="1400" spc="0" dirty="0">
                          <a:solidFill>
                            <a:srgbClr val="000000"/>
                          </a:solidFill>
                          <a:latin typeface="SimSun"/>
                          <a:ea typeface="SimSun"/>
                          <a:cs typeface="SimSun"/>
                        </a:rPr>
                        <a:t>末</a:t>
                      </a:r>
                      <a:r>
                        <a:rPr lang="en-US" altLang="zh-CN" sz="1400" spc="-352" dirty="0">
                          <a:solidFill>
                            <a:srgbClr val="000000"/>
                          </a:solidFill>
                          <a:latin typeface="MS Gothic"/>
                          <a:ea typeface="MS Gothic"/>
                          <a:cs typeface="MS Gothic"/>
                        </a:rPr>
                        <a:t>ま</a:t>
                      </a:r>
                      <a:r>
                        <a:rPr lang="en-US" altLang="zh-CN" sz="1400" spc="-260" dirty="0">
                          <a:solidFill>
                            <a:srgbClr val="000000"/>
                          </a:solidFill>
                          <a:latin typeface="MS Gothic"/>
                          <a:ea typeface="MS Gothic"/>
                          <a:cs typeface="MS Gothic"/>
                        </a:rPr>
                        <a:t>で</a:t>
                      </a:r>
                      <a:r>
                        <a:rPr lang="en-US" altLang="zh-CN" sz="1400" spc="-298" dirty="0">
                          <a:solidFill>
                            <a:srgbClr val="000000"/>
                          </a:solidFill>
                          <a:latin typeface="MS Gothic"/>
                          <a:ea typeface="MS Gothic"/>
                          <a:cs typeface="MS Gothic"/>
                        </a:rPr>
                        <a:t>に</a:t>
                      </a:r>
                      <a:r>
                        <a:rPr lang="en-US" altLang="zh-CN" sz="1400" spc="-474" dirty="0">
                          <a:solidFill>
                            <a:srgbClr val="000000"/>
                          </a:solidFill>
                          <a:latin typeface="SimSun"/>
                          <a:ea typeface="SimSun"/>
                          <a:cs typeface="SimSun"/>
                        </a:rPr>
                        <a:t>、</a:t>
                      </a:r>
                      <a:r>
                        <a:rPr lang="en-US" altLang="zh-CN" sz="1400" spc="0" dirty="0">
                          <a:solidFill>
                            <a:srgbClr val="000000"/>
                          </a:solidFill>
                          <a:latin typeface="SimSun"/>
                          <a:ea typeface="SimSun"/>
                          <a:cs typeface="SimSun"/>
                        </a:rPr>
                        <a:t>世</a:t>
                      </a:r>
                      <a:r>
                        <a:rPr lang="en-US" altLang="zh-CN" sz="1400" spc="-5" dirty="0">
                          <a:solidFill>
                            <a:srgbClr val="000000"/>
                          </a:solidFill>
                          <a:latin typeface="SimSun"/>
                          <a:ea typeface="SimSun"/>
                          <a:cs typeface="SimSun"/>
                        </a:rPr>
                        <a:t>界</a:t>
                      </a:r>
                      <a:r>
                        <a:rPr lang="en-US" altLang="zh-CN" sz="1400" spc="0" dirty="0">
                          <a:solidFill>
                            <a:srgbClr val="000000"/>
                          </a:solidFill>
                          <a:latin typeface="SimSun"/>
                          <a:ea typeface="SimSun"/>
                          <a:cs typeface="SimSun"/>
                        </a:rPr>
                        <a:t>中</a:t>
                      </a:r>
                      <a:r>
                        <a:rPr lang="en-US" altLang="zh-CN" sz="1400" spc="8" dirty="0">
                          <a:solidFill>
                            <a:srgbClr val="000000"/>
                          </a:solidFill>
                          <a:latin typeface="SimSun"/>
                          <a:ea typeface="SimSun"/>
                          <a:cs typeface="SimSun"/>
                        </a:rPr>
                        <a:t>全</a:t>
                      </a:r>
                      <a:r>
                        <a:rPr lang="en-US" altLang="zh-CN" sz="1400" spc="-316" dirty="0">
                          <a:solidFill>
                            <a:srgbClr val="000000"/>
                          </a:solidFill>
                          <a:latin typeface="MS Gothic"/>
                          <a:ea typeface="MS Gothic"/>
                          <a:cs typeface="MS Gothic"/>
                        </a:rPr>
                        <a:t>て</a:t>
                      </a:r>
                      <a:r>
                        <a:rPr lang="en-US" altLang="zh-CN" sz="1400" spc="-260" dirty="0">
                          <a:solidFill>
                            <a:srgbClr val="000000"/>
                          </a:solidFill>
                          <a:latin typeface="MS Gothic"/>
                          <a:ea typeface="MS Gothic"/>
                          <a:cs typeface="MS Gothic"/>
                        </a:rPr>
                        <a:t>の</a:t>
                      </a:r>
                      <a:r>
                        <a:rPr lang="en-US" altLang="zh-CN" sz="1400" spc="-324" dirty="0">
                          <a:solidFill>
                            <a:srgbClr val="000000"/>
                          </a:solidFill>
                          <a:latin typeface="MS Gothic"/>
                          <a:ea typeface="MS Gothic"/>
                          <a:cs typeface="MS Gothic"/>
                        </a:rPr>
                        <a:t>オ</a:t>
                      </a:r>
                      <a:r>
                        <a:rPr lang="en-US" altLang="zh-CN" sz="1400" spc="-448" dirty="0">
                          <a:solidFill>
                            <a:srgbClr val="000000"/>
                          </a:solidFill>
                          <a:latin typeface="MS Gothic"/>
                          <a:ea typeface="MS Gothic"/>
                          <a:cs typeface="MS Gothic"/>
                        </a:rPr>
                        <a:t>フ</a:t>
                      </a:r>
                      <a:r>
                        <a:rPr lang="en-US" altLang="zh-CN" sz="1400" spc="-606" dirty="0">
                          <a:solidFill>
                            <a:srgbClr val="000000"/>
                          </a:solidFill>
                          <a:latin typeface="MS Gothic"/>
                          <a:ea typeface="MS Gothic"/>
                          <a:cs typeface="MS Gothic"/>
                        </a:rPr>
                        <a:t>ィ</a:t>
                      </a:r>
                      <a:r>
                        <a:rPr lang="en-US" altLang="zh-CN" sz="1400" spc="-335" dirty="0">
                          <a:solidFill>
                            <a:srgbClr val="000000"/>
                          </a:solidFill>
                          <a:latin typeface="MS Gothic"/>
                          <a:ea typeface="MS Gothic"/>
                          <a:cs typeface="MS Gothic"/>
                        </a:rPr>
                        <a:t>ス</a:t>
                      </a:r>
                      <a:r>
                        <a:rPr lang="en-US" altLang="zh-CN" sz="1400" spc="-704" dirty="0">
                          <a:solidFill>
                            <a:srgbClr val="000000"/>
                          </a:solidFill>
                          <a:latin typeface="MS Gothic"/>
                          <a:ea typeface="MS Gothic"/>
                          <a:cs typeface="MS Gothic"/>
                        </a:rPr>
                        <a:t>・</a:t>
                      </a:r>
                      <a:r>
                        <a:rPr lang="en-US" altLang="zh-CN" sz="1400" spc="0" dirty="0">
                          <a:solidFill>
                            <a:srgbClr val="000000"/>
                          </a:solidFill>
                          <a:latin typeface="SimSun"/>
                          <a:ea typeface="SimSun"/>
                          <a:cs typeface="SimSun"/>
                        </a:rPr>
                        <a:t>社</a:t>
                      </a:r>
                      <a:r>
                        <a:rPr lang="en-US" altLang="zh-CN" sz="1400" spc="8" dirty="0">
                          <a:solidFill>
                            <a:srgbClr val="000000"/>
                          </a:solidFill>
                          <a:latin typeface="SimSun"/>
                          <a:ea typeface="SimSun"/>
                          <a:cs typeface="SimSun"/>
                        </a:rPr>
                        <a:t>員</a:t>
                      </a:r>
                      <a:r>
                        <a:rPr lang="en-US" altLang="zh-CN" sz="1400" spc="-17" dirty="0">
                          <a:solidFill>
                            <a:srgbClr val="000000"/>
                          </a:solidFill>
                          <a:latin typeface="SimSun"/>
                          <a:ea typeface="SimSun"/>
                          <a:cs typeface="SimSun"/>
                        </a:rPr>
                        <a:t>食</a:t>
                      </a:r>
                      <a:r>
                        <a:rPr lang="en-US" altLang="zh-CN" sz="1400" spc="0" dirty="0">
                          <a:solidFill>
                            <a:srgbClr val="000000"/>
                          </a:solidFill>
                          <a:latin typeface="SimSun"/>
                          <a:ea typeface="SimSun"/>
                          <a:cs typeface="SimSun"/>
                        </a:rPr>
                        <a:t>堂</a:t>
                      </a:r>
                      <a:r>
                        <a:rPr lang="en-US" altLang="zh-CN" sz="1400" spc="-699" dirty="0">
                          <a:solidFill>
                            <a:srgbClr val="000000"/>
                          </a:solidFill>
                          <a:latin typeface="MS Gothic"/>
                          <a:ea typeface="MS Gothic"/>
                          <a:cs typeface="MS Gothic"/>
                        </a:rPr>
                        <a:t>・</a:t>
                      </a:r>
                      <a:r>
                        <a:rPr lang="en-US" altLang="zh-CN" sz="1400" spc="-385" dirty="0">
                          <a:solidFill>
                            <a:srgbClr val="000000"/>
                          </a:solidFill>
                          <a:latin typeface="MS Gothic"/>
                          <a:ea typeface="MS Gothic"/>
                          <a:cs typeface="MS Gothic"/>
                        </a:rPr>
                        <a:t>イ</a:t>
                      </a:r>
                      <a:r>
                        <a:rPr lang="en-US" altLang="zh-CN" sz="1400" spc="-257" dirty="0">
                          <a:solidFill>
                            <a:srgbClr val="000000"/>
                          </a:solidFill>
                          <a:latin typeface="MS Gothic"/>
                          <a:ea typeface="MS Gothic"/>
                          <a:cs typeface="MS Gothic"/>
                        </a:rPr>
                        <a:t>ベ</a:t>
                      </a:r>
                      <a:r>
                        <a:rPr lang="en-US" altLang="zh-CN" sz="1400" spc="-353" dirty="0">
                          <a:solidFill>
                            <a:srgbClr val="000000"/>
                          </a:solidFill>
                          <a:latin typeface="MS Gothic"/>
                          <a:ea typeface="MS Gothic"/>
                          <a:cs typeface="MS Gothic"/>
                        </a:rPr>
                        <a:t>ン</a:t>
                      </a:r>
                      <a:r>
                        <a:rPr lang="en-US" altLang="zh-CN" sz="1400" spc="-420" dirty="0">
                          <a:solidFill>
                            <a:srgbClr val="000000"/>
                          </a:solidFill>
                          <a:latin typeface="MS Gothic"/>
                          <a:ea typeface="MS Gothic"/>
                          <a:cs typeface="MS Gothic"/>
                        </a:rPr>
                        <a:t>ト</a:t>
                      </a:r>
                      <a:r>
                        <a:rPr lang="en-US" altLang="zh-CN" sz="1400" spc="-260" dirty="0">
                          <a:solidFill>
                            <a:srgbClr val="000000"/>
                          </a:solidFill>
                          <a:latin typeface="MS Gothic"/>
                          <a:ea typeface="MS Gothic"/>
                          <a:cs typeface="MS Gothic"/>
                        </a:rPr>
                        <a:t>で</a:t>
                      </a:r>
                      <a:r>
                        <a:rPr lang="en-US" altLang="zh-CN" sz="1400" spc="-476" dirty="0">
                          <a:solidFill>
                            <a:srgbClr val="000000"/>
                          </a:solidFill>
                          <a:latin typeface="SimSun"/>
                          <a:ea typeface="SimSun"/>
                          <a:cs typeface="SimSun"/>
                        </a:rPr>
                        <a:t>、</a:t>
                      </a:r>
                      <a:r>
                        <a:rPr lang="en-US" altLang="zh-CN" sz="1400" spc="0" dirty="0">
                          <a:solidFill>
                            <a:srgbClr val="000000"/>
                          </a:solidFill>
                          <a:latin typeface="SimSun"/>
                          <a:ea typeface="SimSun"/>
                          <a:cs typeface="SimSun"/>
                        </a:rPr>
                        <a:t>使</a:t>
                      </a:r>
                      <a:r>
                        <a:rPr lang="en-US" altLang="zh-CN" sz="1400" spc="-256" dirty="0">
                          <a:solidFill>
                            <a:srgbClr val="000000"/>
                          </a:solidFill>
                          <a:latin typeface="MS Gothic"/>
                          <a:ea typeface="MS Gothic"/>
                          <a:cs typeface="MS Gothic"/>
                        </a:rPr>
                        <a:t>い</a:t>
                      </a:r>
                      <a:r>
                        <a:rPr lang="en-US" altLang="zh-CN" sz="1400" spc="-9" dirty="0">
                          <a:solidFill>
                            <a:srgbClr val="000000"/>
                          </a:solidFill>
                          <a:latin typeface="SimSun"/>
                          <a:ea typeface="SimSun"/>
                          <a:cs typeface="SimSun"/>
                        </a:rPr>
                        <a:t>捨</a:t>
                      </a:r>
                      <a:r>
                        <a:rPr lang="en-US" altLang="zh-CN" sz="1400" spc="-298" dirty="0">
                          <a:solidFill>
                            <a:srgbClr val="000000"/>
                          </a:solidFill>
                          <a:latin typeface="MS Gothic"/>
                          <a:ea typeface="MS Gothic"/>
                          <a:cs typeface="MS Gothic"/>
                        </a:rPr>
                        <a:t>て</a:t>
                      </a:r>
                      <a:r>
                        <a:rPr lang="en-US" altLang="zh-CN" sz="1400" spc="-341" dirty="0">
                          <a:solidFill>
                            <a:srgbClr val="000000"/>
                          </a:solidFill>
                          <a:latin typeface="MS Gothic"/>
                          <a:ea typeface="MS Gothic"/>
                          <a:cs typeface="MS Gothic"/>
                        </a:rPr>
                        <a:t>プ</a:t>
                      </a:r>
                      <a:r>
                        <a:rPr lang="en-US" altLang="zh-CN" sz="1400" spc="-441" dirty="0">
                          <a:solidFill>
                            <a:srgbClr val="000000"/>
                          </a:solidFill>
                          <a:latin typeface="MS Gothic"/>
                          <a:ea typeface="MS Gothic"/>
                          <a:cs typeface="MS Gothic"/>
                        </a:rPr>
                        <a:t>ラ</a:t>
                      </a:r>
                      <a:r>
                        <a:rPr lang="en-US" altLang="zh-CN" sz="1400" spc="-332" dirty="0">
                          <a:solidFill>
                            <a:srgbClr val="000000"/>
                          </a:solidFill>
                          <a:latin typeface="MS Gothic"/>
                          <a:ea typeface="MS Gothic"/>
                          <a:cs typeface="MS Gothic"/>
                        </a:rPr>
                        <a:t>ス</a:t>
                      </a:r>
                      <a:r>
                        <a:rPr lang="en-US" altLang="zh-CN" sz="1400" spc="-297" dirty="0">
                          <a:solidFill>
                            <a:srgbClr val="000000"/>
                          </a:solidFill>
                          <a:latin typeface="MS Gothic"/>
                          <a:ea typeface="MS Gothic"/>
                          <a:cs typeface="MS Gothic"/>
                        </a:rPr>
                        <a:t>チ</a:t>
                      </a:r>
                      <a:r>
                        <a:rPr lang="en-US" altLang="zh-CN" sz="1400" spc="-589" dirty="0">
                          <a:solidFill>
                            <a:srgbClr val="000000"/>
                          </a:solidFill>
                          <a:latin typeface="MS Gothic"/>
                          <a:ea typeface="MS Gothic"/>
                          <a:cs typeface="MS Gothic"/>
                        </a:rPr>
                        <a:t>ッ</a:t>
                      </a:r>
                      <a:r>
                        <a:rPr lang="en-US" altLang="zh-CN" sz="1400" spc="-434" dirty="0">
                          <a:solidFill>
                            <a:srgbClr val="000000"/>
                          </a:solidFill>
                          <a:latin typeface="MS Gothic"/>
                          <a:ea typeface="MS Gothic"/>
                          <a:cs typeface="MS Gothic"/>
                        </a:rPr>
                        <a:t>ク</a:t>
                      </a:r>
                      <a:r>
                        <a:rPr lang="en-US" altLang="zh-CN" sz="1400" spc="-254" dirty="0">
                          <a:solidFill>
                            <a:srgbClr val="000000"/>
                          </a:solidFill>
                          <a:latin typeface="MS Gothic"/>
                          <a:ea typeface="MS Gothic"/>
                          <a:cs typeface="MS Gothic"/>
                        </a:rPr>
                        <a:t>の</a:t>
                      </a:r>
                      <a:r>
                        <a:rPr lang="en-US" altLang="zh-CN" sz="1400" dirty="0">
                          <a:solidFill>
                            <a:srgbClr val="000000"/>
                          </a:solidFill>
                          <a:latin typeface="MS Gothic"/>
                          <a:ea typeface="MS Gothic"/>
                          <a:cs typeface="MS Gothic"/>
                        </a:rPr>
                        <a:t> </a:t>
                      </a:r>
                      <a:r>
                        <a:rPr lang="en-US" altLang="zh-CN" sz="1400" spc="0" dirty="0">
                          <a:solidFill>
                            <a:srgbClr val="000000"/>
                          </a:solidFill>
                          <a:latin typeface="SimSun"/>
                          <a:ea typeface="SimSun"/>
                          <a:cs typeface="SimSun"/>
                        </a:rPr>
                        <a:t>使</a:t>
                      </a:r>
                      <a:r>
                        <a:rPr lang="en-US" altLang="zh-CN" sz="1400" spc="8" dirty="0">
                          <a:solidFill>
                            <a:srgbClr val="000000"/>
                          </a:solidFill>
                          <a:latin typeface="SimSun"/>
                          <a:ea typeface="SimSun"/>
                          <a:cs typeface="SimSun"/>
                        </a:rPr>
                        <a:t>用</a:t>
                      </a:r>
                      <a:r>
                        <a:rPr lang="en-US" altLang="zh-CN" sz="1400" spc="-349"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止</a:t>
                      </a:r>
                      <a:r>
                        <a:rPr lang="en-US" altLang="zh-CN" sz="1400" spc="-251" dirty="0">
                          <a:solidFill>
                            <a:srgbClr val="000000"/>
                          </a:solidFill>
                          <a:latin typeface="MS Gothic"/>
                          <a:ea typeface="MS Gothic"/>
                          <a:cs typeface="MS Gothic"/>
                        </a:rPr>
                        <a:t>め</a:t>
                      </a:r>
                      <a:r>
                        <a:rPr lang="en-US" altLang="zh-CN" sz="1400" spc="-330" dirty="0">
                          <a:solidFill>
                            <a:srgbClr val="000000"/>
                          </a:solidFill>
                          <a:latin typeface="MS Gothic"/>
                          <a:ea typeface="MS Gothic"/>
                          <a:cs typeface="MS Gothic"/>
                        </a:rPr>
                        <a:t>る</a:t>
                      </a:r>
                      <a:r>
                        <a:rPr lang="en-US" altLang="zh-CN" sz="1400" spc="-522" dirty="0">
                          <a:solidFill>
                            <a:srgbClr val="000000"/>
                          </a:solidFill>
                          <a:latin typeface="MS Gothic"/>
                          <a:ea typeface="MS Gothic"/>
                          <a:cs typeface="MS Gothic"/>
                        </a:rPr>
                        <a:t>と</a:t>
                      </a:r>
                      <a:r>
                        <a:rPr lang="en-US" altLang="zh-CN" sz="1400" spc="-9" dirty="0">
                          <a:solidFill>
                            <a:srgbClr val="000000"/>
                          </a:solidFill>
                          <a:latin typeface="SimSun"/>
                          <a:ea typeface="SimSun"/>
                          <a:cs typeface="SimSun"/>
                        </a:rPr>
                        <a:t>発</a:t>
                      </a:r>
                      <a:r>
                        <a:rPr lang="en-US" altLang="zh-CN" sz="1400" spc="0" dirty="0">
                          <a:solidFill>
                            <a:srgbClr val="000000"/>
                          </a:solidFill>
                          <a:latin typeface="SimSun"/>
                          <a:ea typeface="SimSun"/>
                          <a:cs typeface="SimSun"/>
                        </a:rPr>
                        <a:t>表</a:t>
                      </a:r>
                      <a:r>
                        <a:rPr lang="en-US" altLang="zh-CN" sz="1400" spc="-464" dirty="0">
                          <a:solidFill>
                            <a:srgbClr val="000000"/>
                          </a:solidFill>
                          <a:latin typeface="SimSun"/>
                          <a:ea typeface="SimSun"/>
                          <a:cs typeface="SimSun"/>
                        </a:rPr>
                        <a:t>。</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911708">
                <a:tc>
                  <a:txBody>
                    <a:bodyPr/>
                    <a:lstStyle/>
                    <a:p>
                      <a:pPr algn="l">
                        <a:lnSpc>
                          <a:spcPts val="2675"/>
                        </a:lnSpc>
                      </a:pPr>
                      <a:endParaRPr/>
                    </a:p>
                    <a:p>
                      <a:pPr marL="91452" algn="l" rtl="0">
                        <a:lnSpc>
                          <a:spcPts val="1660"/>
                        </a:lnSpc>
                      </a:pPr>
                      <a:r>
                        <a:rPr lang="en-US" altLang="zh-CN" sz="1400" spc="0" dirty="0">
                          <a:solidFill>
                            <a:srgbClr val="000000"/>
                          </a:solidFill>
                          <a:latin typeface="SimSun"/>
                          <a:ea typeface="SimSun"/>
                          <a:cs typeface="SimSun"/>
                        </a:rPr>
                        <a:t>日</a:t>
                      </a:r>
                      <a:r>
                        <a:rPr lang="en-US" altLang="zh-CN" sz="1400" spc="8" dirty="0">
                          <a:solidFill>
                            <a:srgbClr val="000000"/>
                          </a:solidFill>
                          <a:latin typeface="SimSun"/>
                          <a:ea typeface="SimSun"/>
                          <a:cs typeface="SimSun"/>
                        </a:rPr>
                        <a:t>本</a:t>
                      </a:r>
                      <a:r>
                        <a:rPr lang="en-US" altLang="zh-CN" sz="1400" spc="0" dirty="0">
                          <a:solidFill>
                            <a:srgbClr val="000000"/>
                          </a:solidFill>
                          <a:latin typeface="SimSun"/>
                          <a:ea typeface="SimSun"/>
                          <a:cs typeface="SimSun"/>
                        </a:rPr>
                        <a:t>製紙</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995"/>
                        </a:lnSpc>
                      </a:pPr>
                      <a:endParaRPr/>
                    </a:p>
                    <a:p>
                      <a:pPr marL="378333" marR="226726" indent="-286512" algn="l" rtl="0">
                        <a:lnSpc>
                          <a:spcPts val="1670"/>
                        </a:lnSpc>
                      </a:pPr>
                      <a:r>
                        <a:rPr lang="en-US" altLang="zh-CN" sz="1400" spc="141" dirty="0">
                          <a:solidFill>
                            <a:srgbClr val="000000"/>
                          </a:solidFill>
                          <a:latin typeface="Wingdings"/>
                          <a:ea typeface="Wingdings"/>
                          <a:cs typeface="Wingdings"/>
                        </a:rPr>
                        <a:t></a:t>
                      </a:r>
                      <a:r>
                        <a:rPr lang="en-US" altLang="zh-CN" sz="1400" spc="-400" dirty="0">
                          <a:solidFill>
                            <a:srgbClr val="000000"/>
                          </a:solidFill>
                          <a:latin typeface="Wingdings"/>
                          <a:ea typeface="Wingdings"/>
                          <a:cs typeface="Wingdings"/>
                        </a:rPr>
                        <a:t> </a:t>
                      </a:r>
                      <a:r>
                        <a:rPr lang="en-US" altLang="zh-CN" sz="1400" spc="96" dirty="0">
                          <a:solidFill>
                            <a:srgbClr val="000000"/>
                          </a:solidFill>
                          <a:latin typeface="Arial"/>
                          <a:ea typeface="Arial"/>
                          <a:cs typeface="Arial"/>
                        </a:rPr>
                        <a:t>2017</a:t>
                      </a:r>
                      <a:r>
                        <a:rPr lang="en-US" altLang="zh-CN" sz="1400" spc="-86" dirty="0">
                          <a:solidFill>
                            <a:srgbClr val="000000"/>
                          </a:solidFill>
                          <a:latin typeface="SimSun"/>
                          <a:ea typeface="SimSun"/>
                          <a:cs typeface="SimSun"/>
                        </a:rPr>
                        <a:t>年</a:t>
                      </a:r>
                      <a:r>
                        <a:rPr lang="en-US" altLang="zh-CN" sz="1400" spc="-468" dirty="0">
                          <a:solidFill>
                            <a:srgbClr val="000000"/>
                          </a:solidFill>
                          <a:latin typeface="SimSun"/>
                          <a:ea typeface="SimSun"/>
                          <a:cs typeface="SimSun"/>
                        </a:rPr>
                        <a:t>、</a:t>
                      </a:r>
                      <a:r>
                        <a:rPr lang="en-US" altLang="zh-CN" sz="1400" spc="-251" dirty="0">
                          <a:solidFill>
                            <a:srgbClr val="000000"/>
                          </a:solidFill>
                          <a:latin typeface="MS Gothic"/>
                          <a:ea typeface="MS Gothic"/>
                          <a:cs typeface="MS Gothic"/>
                        </a:rPr>
                        <a:t>ポ</a:t>
                      </a:r>
                      <a:r>
                        <a:rPr lang="en-US" altLang="zh-CN" sz="1400" spc="-319" dirty="0">
                          <a:solidFill>
                            <a:srgbClr val="000000"/>
                          </a:solidFill>
                          <a:latin typeface="MS Gothic"/>
                          <a:ea typeface="MS Gothic"/>
                          <a:cs typeface="MS Gothic"/>
                        </a:rPr>
                        <a:t>テ</a:t>
                      </a:r>
                      <a:r>
                        <a:rPr lang="en-US" altLang="zh-CN" sz="1400" spc="-413" dirty="0">
                          <a:solidFill>
                            <a:srgbClr val="000000"/>
                          </a:solidFill>
                          <a:latin typeface="MS Gothic"/>
                          <a:ea typeface="MS Gothic"/>
                          <a:cs typeface="MS Gothic"/>
                        </a:rPr>
                        <a:t>ト</a:t>
                      </a:r>
                      <a:r>
                        <a:rPr lang="en-US" altLang="zh-CN" sz="1400" spc="-298" dirty="0">
                          <a:solidFill>
                            <a:srgbClr val="000000"/>
                          </a:solidFill>
                          <a:latin typeface="MS Gothic"/>
                          <a:ea typeface="MS Gothic"/>
                          <a:cs typeface="MS Gothic"/>
                        </a:rPr>
                        <a:t>チ</a:t>
                      </a:r>
                      <a:r>
                        <a:rPr lang="en-US" altLang="zh-CN" sz="1400" spc="-594" dirty="0">
                          <a:solidFill>
                            <a:srgbClr val="000000"/>
                          </a:solidFill>
                          <a:latin typeface="MS Gothic"/>
                          <a:ea typeface="MS Gothic"/>
                          <a:cs typeface="MS Gothic"/>
                        </a:rPr>
                        <a:t>ッ</a:t>
                      </a:r>
                      <a:r>
                        <a:rPr lang="en-US" altLang="zh-CN" sz="1400" spc="-341" dirty="0">
                          <a:solidFill>
                            <a:srgbClr val="000000"/>
                          </a:solidFill>
                          <a:latin typeface="MS Gothic"/>
                          <a:ea typeface="MS Gothic"/>
                          <a:cs typeface="MS Gothic"/>
                        </a:rPr>
                        <a:t>プ</a:t>
                      </a:r>
                      <a:r>
                        <a:rPr lang="en-US" altLang="zh-CN" sz="1400" spc="-325" dirty="0">
                          <a:solidFill>
                            <a:srgbClr val="000000"/>
                          </a:solidFill>
                          <a:latin typeface="MS Gothic"/>
                          <a:ea typeface="MS Gothic"/>
                          <a:cs typeface="MS Gothic"/>
                        </a:rPr>
                        <a:t>ス</a:t>
                      </a:r>
                      <a:r>
                        <a:rPr lang="en-US" altLang="zh-CN" sz="1400" spc="-222" dirty="0">
                          <a:solidFill>
                            <a:srgbClr val="000000"/>
                          </a:solidFill>
                          <a:latin typeface="MS Gothic"/>
                          <a:ea typeface="MS Gothic"/>
                          <a:cs typeface="MS Gothic"/>
                        </a:rPr>
                        <a:t>や</a:t>
                      </a:r>
                      <a:r>
                        <a:rPr lang="en-US" altLang="zh-CN" sz="1400" spc="-260" dirty="0">
                          <a:solidFill>
                            <a:srgbClr val="000000"/>
                          </a:solidFill>
                          <a:latin typeface="MS Gothic"/>
                          <a:ea typeface="MS Gothic"/>
                          <a:cs typeface="MS Gothic"/>
                        </a:rPr>
                        <a:t>シ</a:t>
                      </a:r>
                      <a:r>
                        <a:rPr lang="en-US" altLang="zh-CN" sz="1400" spc="-577" dirty="0">
                          <a:solidFill>
                            <a:srgbClr val="000000"/>
                          </a:solidFill>
                          <a:latin typeface="MS Gothic"/>
                          <a:ea typeface="MS Gothic"/>
                          <a:cs typeface="MS Gothic"/>
                        </a:rPr>
                        <a:t>リ</a:t>
                      </a:r>
                      <a:r>
                        <a:rPr lang="en-US" altLang="zh-CN" sz="1400" spc="-351" dirty="0">
                          <a:solidFill>
                            <a:srgbClr val="000000"/>
                          </a:solidFill>
                          <a:latin typeface="MS Gothic"/>
                          <a:ea typeface="MS Gothic"/>
                          <a:cs typeface="MS Gothic"/>
                        </a:rPr>
                        <a:t>ア</a:t>
                      </a:r>
                      <a:r>
                        <a:rPr lang="en-US" altLang="zh-CN" sz="1400" spc="-260" dirty="0">
                          <a:solidFill>
                            <a:srgbClr val="000000"/>
                          </a:solidFill>
                          <a:latin typeface="MS Gothic"/>
                          <a:ea typeface="MS Gothic"/>
                          <a:cs typeface="MS Gothic"/>
                        </a:rPr>
                        <a:t>ル</a:t>
                      </a:r>
                      <a:r>
                        <a:rPr lang="en-US" altLang="zh-CN" sz="1400" spc="-200" dirty="0">
                          <a:solidFill>
                            <a:srgbClr val="000000"/>
                          </a:solidFill>
                          <a:latin typeface="MS Gothic"/>
                          <a:ea typeface="MS Gothic"/>
                          <a:cs typeface="MS Gothic"/>
                        </a:rPr>
                        <a:t>な</a:t>
                      </a:r>
                      <a:r>
                        <a:rPr lang="en-US" altLang="zh-CN" sz="1400" spc="-523" dirty="0">
                          <a:solidFill>
                            <a:srgbClr val="000000"/>
                          </a:solidFill>
                          <a:latin typeface="MS Gothic"/>
                          <a:ea typeface="MS Gothic"/>
                          <a:cs typeface="MS Gothic"/>
                        </a:rPr>
                        <a:t>ど</a:t>
                      </a:r>
                      <a:r>
                        <a:rPr lang="en-US" altLang="zh-CN" sz="1400" spc="-260"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袋</a:t>
                      </a:r>
                      <a:r>
                        <a:rPr lang="en-US" altLang="zh-CN" sz="1400" spc="-304"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使</a:t>
                      </a:r>
                      <a:r>
                        <a:rPr lang="en-US" altLang="zh-CN" sz="1400" spc="-205" dirty="0">
                          <a:solidFill>
                            <a:srgbClr val="000000"/>
                          </a:solidFill>
                          <a:latin typeface="MS Gothic"/>
                          <a:ea typeface="MS Gothic"/>
                          <a:cs typeface="MS Gothic"/>
                        </a:rPr>
                        <a:t>わ</a:t>
                      </a:r>
                      <a:r>
                        <a:rPr lang="en-US" altLang="zh-CN" sz="1400" spc="-168" dirty="0">
                          <a:solidFill>
                            <a:srgbClr val="000000"/>
                          </a:solidFill>
                          <a:latin typeface="MS Gothic"/>
                          <a:ea typeface="MS Gothic"/>
                          <a:cs typeface="MS Gothic"/>
                        </a:rPr>
                        <a:t>れ</a:t>
                      </a:r>
                      <a:r>
                        <a:rPr lang="en-US" altLang="zh-CN" sz="1400" spc="-298" dirty="0">
                          <a:solidFill>
                            <a:srgbClr val="000000"/>
                          </a:solidFill>
                          <a:latin typeface="MS Gothic"/>
                          <a:ea typeface="MS Gothic"/>
                          <a:cs typeface="MS Gothic"/>
                        </a:rPr>
                        <a:t>て</a:t>
                      </a:r>
                      <a:r>
                        <a:rPr lang="en-US" altLang="zh-CN" sz="1400" spc="-254" dirty="0">
                          <a:solidFill>
                            <a:srgbClr val="000000"/>
                          </a:solidFill>
                          <a:latin typeface="MS Gothic"/>
                          <a:ea typeface="MS Gothic"/>
                          <a:cs typeface="MS Gothic"/>
                        </a:rPr>
                        <a:t>い</a:t>
                      </a:r>
                      <a:r>
                        <a:rPr lang="en-US" altLang="zh-CN" sz="1400" spc="-348" dirty="0">
                          <a:solidFill>
                            <a:srgbClr val="000000"/>
                          </a:solidFill>
                          <a:latin typeface="MS Gothic"/>
                          <a:ea typeface="MS Gothic"/>
                          <a:cs typeface="MS Gothic"/>
                        </a:rPr>
                        <a:t>る</a:t>
                      </a:r>
                      <a:r>
                        <a:rPr lang="en-US" altLang="zh-CN" sz="1400" spc="-342" dirty="0">
                          <a:solidFill>
                            <a:srgbClr val="000000"/>
                          </a:solidFill>
                          <a:latin typeface="MS Gothic"/>
                          <a:ea typeface="MS Gothic"/>
                          <a:cs typeface="MS Gothic"/>
                        </a:rPr>
                        <a:t>プ</a:t>
                      </a:r>
                      <a:r>
                        <a:rPr lang="en-US" altLang="zh-CN" sz="1400" spc="-442" dirty="0">
                          <a:solidFill>
                            <a:srgbClr val="000000"/>
                          </a:solidFill>
                          <a:latin typeface="MS Gothic"/>
                          <a:ea typeface="MS Gothic"/>
                          <a:cs typeface="MS Gothic"/>
                        </a:rPr>
                        <a:t>ラ</a:t>
                      </a:r>
                      <a:r>
                        <a:rPr lang="en-US" altLang="zh-CN" sz="1400" spc="-332" dirty="0">
                          <a:solidFill>
                            <a:srgbClr val="000000"/>
                          </a:solidFill>
                          <a:latin typeface="MS Gothic"/>
                          <a:ea typeface="MS Gothic"/>
                          <a:cs typeface="MS Gothic"/>
                        </a:rPr>
                        <a:t>ス</a:t>
                      </a:r>
                      <a:r>
                        <a:rPr lang="en-US" altLang="zh-CN" sz="1400" spc="-298" dirty="0">
                          <a:solidFill>
                            <a:srgbClr val="000000"/>
                          </a:solidFill>
                          <a:latin typeface="MS Gothic"/>
                          <a:ea typeface="MS Gothic"/>
                          <a:cs typeface="MS Gothic"/>
                        </a:rPr>
                        <a:t>チ</a:t>
                      </a:r>
                      <a:r>
                        <a:rPr lang="en-US" altLang="zh-CN" sz="1400" spc="-588" dirty="0">
                          <a:solidFill>
                            <a:srgbClr val="000000"/>
                          </a:solidFill>
                          <a:latin typeface="MS Gothic"/>
                          <a:ea typeface="MS Gothic"/>
                          <a:cs typeface="MS Gothic"/>
                        </a:rPr>
                        <a:t>ッ</a:t>
                      </a:r>
                      <a:r>
                        <a:rPr lang="en-US" altLang="zh-CN" sz="1400" spc="-434" dirty="0">
                          <a:solidFill>
                            <a:srgbClr val="000000"/>
                          </a:solidFill>
                          <a:latin typeface="MS Gothic"/>
                          <a:ea typeface="MS Gothic"/>
                          <a:cs typeface="MS Gothic"/>
                        </a:rPr>
                        <a:t>ク</a:t>
                      </a:r>
                      <a:r>
                        <a:rPr lang="en-US" altLang="zh-CN" sz="1400" spc="-260" dirty="0">
                          <a:solidFill>
                            <a:srgbClr val="000000"/>
                          </a:solidFill>
                          <a:latin typeface="MS Gothic"/>
                          <a:ea typeface="MS Gothic"/>
                          <a:cs typeface="MS Gothic"/>
                        </a:rPr>
                        <a:t>の</a:t>
                      </a:r>
                      <a:r>
                        <a:rPr lang="en-US" altLang="zh-CN" sz="1400" spc="-9" dirty="0">
                          <a:solidFill>
                            <a:srgbClr val="000000"/>
                          </a:solidFill>
                          <a:latin typeface="SimSun"/>
                          <a:ea typeface="SimSun"/>
                          <a:cs typeface="SimSun"/>
                        </a:rPr>
                        <a:t>代</a:t>
                      </a:r>
                      <a:r>
                        <a:rPr lang="en-US" altLang="zh-CN" sz="1400" spc="-209" dirty="0">
                          <a:solidFill>
                            <a:srgbClr val="000000"/>
                          </a:solidFill>
                          <a:latin typeface="MS Gothic"/>
                          <a:ea typeface="MS Gothic"/>
                          <a:cs typeface="MS Gothic"/>
                        </a:rPr>
                        <a:t>わ</a:t>
                      </a:r>
                      <a:r>
                        <a:rPr lang="en-US" altLang="zh-CN" sz="1400" spc="-527" dirty="0">
                          <a:solidFill>
                            <a:srgbClr val="000000"/>
                          </a:solidFill>
                          <a:latin typeface="MS Gothic"/>
                          <a:ea typeface="MS Gothic"/>
                          <a:cs typeface="MS Gothic"/>
                        </a:rPr>
                        <a:t>り</a:t>
                      </a:r>
                      <a:r>
                        <a:rPr lang="en-US" altLang="zh-CN" sz="1400" spc="-524" dirty="0">
                          <a:solidFill>
                            <a:srgbClr val="000000"/>
                          </a:solidFill>
                          <a:latin typeface="MS Gothic"/>
                          <a:ea typeface="MS Gothic"/>
                          <a:cs typeface="MS Gothic"/>
                        </a:rPr>
                        <a:t>と</a:t>
                      </a:r>
                      <a:r>
                        <a:rPr lang="en-US" altLang="zh-CN" sz="1400" spc="-199" dirty="0">
                          <a:solidFill>
                            <a:srgbClr val="000000"/>
                          </a:solidFill>
                          <a:latin typeface="MS Gothic"/>
                          <a:ea typeface="MS Gothic"/>
                          <a:cs typeface="MS Gothic"/>
                        </a:rPr>
                        <a:t>な</a:t>
                      </a:r>
                      <a:r>
                        <a:rPr lang="en-US" altLang="zh-CN" sz="1400" spc="-331" dirty="0">
                          <a:solidFill>
                            <a:srgbClr val="000000"/>
                          </a:solidFill>
                          <a:latin typeface="MS Gothic"/>
                          <a:ea typeface="MS Gothic"/>
                          <a:cs typeface="MS Gothic"/>
                        </a:rPr>
                        <a:t>る</a:t>
                      </a:r>
                      <a:r>
                        <a:rPr lang="en-US" altLang="zh-CN" sz="1400" spc="-467" dirty="0">
                          <a:solidFill>
                            <a:srgbClr val="000000"/>
                          </a:solidFill>
                          <a:latin typeface="SimSun"/>
                          <a:ea typeface="SimSun"/>
                          <a:cs typeface="SimSun"/>
                        </a:rPr>
                        <a:t>、</a:t>
                      </a:r>
                      <a:r>
                        <a:rPr lang="en-US" altLang="zh-CN" sz="1400" spc="7" dirty="0">
                          <a:solidFill>
                            <a:srgbClr val="000000"/>
                          </a:solidFill>
                          <a:latin typeface="SimSun"/>
                          <a:ea typeface="SimSun"/>
                          <a:cs typeface="SimSun"/>
                        </a:rPr>
                        <a:t>紙</a:t>
                      </a:r>
                      <a:r>
                        <a:rPr lang="en-US" altLang="zh-CN" sz="1400" spc="-315" dirty="0">
                          <a:solidFill>
                            <a:srgbClr val="000000"/>
                          </a:solidFill>
                          <a:latin typeface="MS Gothic"/>
                          <a:ea typeface="MS Gothic"/>
                          <a:cs typeface="MS Gothic"/>
                        </a:rPr>
                        <a:t>に</a:t>
                      </a:r>
                      <a:r>
                        <a:rPr lang="en-US" altLang="zh-CN" sz="1400" spc="-209" dirty="0">
                          <a:solidFill>
                            <a:srgbClr val="000000"/>
                          </a:solidFill>
                          <a:latin typeface="MS Gothic"/>
                          <a:ea typeface="MS Gothic"/>
                          <a:cs typeface="MS Gothic"/>
                        </a:rPr>
                        <a:t>バ</a:t>
                      </a:r>
                      <a:r>
                        <a:rPr lang="en-US" altLang="zh-CN" sz="1400" spc="-578" dirty="0">
                          <a:solidFill>
                            <a:srgbClr val="000000"/>
                          </a:solidFill>
                          <a:latin typeface="MS Gothic"/>
                          <a:ea typeface="MS Gothic"/>
                          <a:cs typeface="MS Gothic"/>
                        </a:rPr>
                        <a:t>リ</a:t>
                      </a:r>
                      <a:r>
                        <a:rPr lang="en-US" altLang="zh-CN" sz="1400" spc="-354" dirty="0">
                          <a:solidFill>
                            <a:srgbClr val="000000"/>
                          </a:solidFill>
                          <a:latin typeface="MS Gothic"/>
                          <a:ea typeface="MS Gothic"/>
                          <a:cs typeface="MS Gothic"/>
                        </a:rPr>
                        <a:t>ア</a:t>
                      </a:r>
                      <a:r>
                        <a:rPr lang="en-US" altLang="zh-CN" sz="1400" spc="0" dirty="0">
                          <a:solidFill>
                            <a:srgbClr val="000000"/>
                          </a:solidFill>
                          <a:latin typeface="SimSun"/>
                          <a:ea typeface="SimSun"/>
                          <a:cs typeface="SimSun"/>
                        </a:rPr>
                        <a:t>性</a:t>
                      </a:r>
                      <a:r>
                        <a:rPr lang="en-US" altLang="zh-CN" sz="1400" spc="-337"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付</a:t>
                      </a:r>
                      <a:r>
                        <a:rPr lang="en-US" altLang="zh-CN" sz="1400" dirty="0">
                          <a:solidFill>
                            <a:srgbClr val="000000"/>
                          </a:solidFill>
                          <a:latin typeface="SimSun"/>
                          <a:ea typeface="SimSun"/>
                          <a:cs typeface="SimSun"/>
                        </a:rPr>
                        <a:t> </a:t>
                      </a:r>
                      <a:r>
                        <a:rPr lang="en-US" altLang="zh-CN" sz="1400" spc="0" dirty="0">
                          <a:solidFill>
                            <a:srgbClr val="000000"/>
                          </a:solidFill>
                          <a:latin typeface="SimSun"/>
                          <a:ea typeface="SimSun"/>
                          <a:cs typeface="SimSun"/>
                        </a:rPr>
                        <a:t>加</a:t>
                      </a:r>
                      <a:r>
                        <a:rPr lang="en-US" altLang="zh-CN" sz="1400" spc="-381" dirty="0">
                          <a:solidFill>
                            <a:srgbClr val="000000"/>
                          </a:solidFill>
                          <a:latin typeface="MS Gothic"/>
                          <a:ea typeface="MS Gothic"/>
                          <a:cs typeface="MS Gothic"/>
                        </a:rPr>
                        <a:t>し</a:t>
                      </a:r>
                      <a:r>
                        <a:rPr lang="en-US" altLang="zh-CN" sz="1400" spc="-295" dirty="0">
                          <a:solidFill>
                            <a:srgbClr val="000000"/>
                          </a:solidFill>
                          <a:latin typeface="MS Gothic"/>
                          <a:ea typeface="MS Gothic"/>
                          <a:cs typeface="MS Gothic"/>
                        </a:rPr>
                        <a:t>た</a:t>
                      </a:r>
                      <a:r>
                        <a:rPr lang="en-US" altLang="zh-CN" sz="1400" spc="0" dirty="0">
                          <a:solidFill>
                            <a:srgbClr val="000000"/>
                          </a:solidFill>
                          <a:latin typeface="SimSun"/>
                          <a:ea typeface="SimSun"/>
                          <a:cs typeface="SimSun"/>
                        </a:rPr>
                        <a:t>新</a:t>
                      </a:r>
                      <a:r>
                        <a:rPr lang="en-US" altLang="zh-CN" sz="1400" spc="-381" dirty="0">
                          <a:solidFill>
                            <a:srgbClr val="000000"/>
                          </a:solidFill>
                          <a:latin typeface="MS Gothic"/>
                          <a:ea typeface="MS Gothic"/>
                          <a:cs typeface="MS Gothic"/>
                        </a:rPr>
                        <a:t>し</a:t>
                      </a:r>
                      <a:r>
                        <a:rPr lang="en-US" altLang="zh-CN" sz="1400" spc="-249" dirty="0">
                          <a:solidFill>
                            <a:srgbClr val="000000"/>
                          </a:solidFill>
                          <a:latin typeface="MS Gothic"/>
                          <a:ea typeface="MS Gothic"/>
                          <a:cs typeface="MS Gothic"/>
                        </a:rPr>
                        <a:t>い</a:t>
                      </a:r>
                      <a:r>
                        <a:rPr lang="en-US" altLang="zh-CN" sz="1400" spc="0" dirty="0">
                          <a:solidFill>
                            <a:srgbClr val="000000"/>
                          </a:solidFill>
                          <a:latin typeface="SimSun"/>
                          <a:ea typeface="SimSun"/>
                          <a:cs typeface="SimSun"/>
                        </a:rPr>
                        <a:t>包材</a:t>
                      </a:r>
                      <a:r>
                        <a:rPr lang="en-US" altLang="zh-CN" sz="1400" spc="-702" dirty="0">
                          <a:solidFill>
                            <a:srgbClr val="000000"/>
                          </a:solidFill>
                          <a:latin typeface="SimSun"/>
                          <a:ea typeface="SimSun"/>
                          <a:cs typeface="SimSun"/>
                        </a:rPr>
                        <a:t>「</a:t>
                      </a:r>
                      <a:r>
                        <a:rPr lang="en-US" altLang="zh-CN" sz="1400" spc="-260" dirty="0">
                          <a:solidFill>
                            <a:srgbClr val="000000"/>
                          </a:solidFill>
                          <a:latin typeface="MS Gothic"/>
                          <a:ea typeface="MS Gothic"/>
                          <a:cs typeface="MS Gothic"/>
                        </a:rPr>
                        <a:t>シール</a:t>
                      </a:r>
                      <a:r>
                        <a:rPr lang="en-US" altLang="zh-CN" sz="1400" spc="-416" dirty="0">
                          <a:solidFill>
                            <a:srgbClr val="000000"/>
                          </a:solidFill>
                          <a:latin typeface="MS Gothic"/>
                          <a:ea typeface="MS Gothic"/>
                          <a:cs typeface="MS Gothic"/>
                        </a:rPr>
                        <a:t>ド</a:t>
                      </a:r>
                      <a:r>
                        <a:rPr lang="en-US" altLang="zh-CN" sz="1400" spc="-355" dirty="0">
                          <a:solidFill>
                            <a:srgbClr val="000000"/>
                          </a:solidFill>
                          <a:latin typeface="MS Gothic"/>
                          <a:ea typeface="MS Gothic"/>
                          <a:cs typeface="MS Gothic"/>
                        </a:rPr>
                        <a:t>プ</a:t>
                      </a:r>
                      <a:r>
                        <a:rPr lang="en-US" altLang="zh-CN" sz="1400" spc="-430" dirty="0">
                          <a:solidFill>
                            <a:srgbClr val="000000"/>
                          </a:solidFill>
                          <a:latin typeface="MS Gothic"/>
                          <a:ea typeface="MS Gothic"/>
                          <a:cs typeface="MS Gothic"/>
                        </a:rPr>
                        <a:t>ラ</a:t>
                      </a:r>
                      <a:r>
                        <a:rPr lang="en-US" altLang="zh-CN" sz="1400" spc="-325" dirty="0">
                          <a:solidFill>
                            <a:srgbClr val="000000"/>
                          </a:solidFill>
                          <a:latin typeface="MS Gothic"/>
                          <a:ea typeface="MS Gothic"/>
                          <a:cs typeface="MS Gothic"/>
                        </a:rPr>
                        <a:t>ス</a:t>
                      </a:r>
                      <a:r>
                        <a:rPr lang="en-US" altLang="zh-CN" sz="1400" spc="373" dirty="0">
                          <a:solidFill>
                            <a:srgbClr val="000000"/>
                          </a:solidFill>
                          <a:latin typeface="Arial Unicode MS"/>
                          <a:ea typeface="Arial Unicode MS"/>
                          <a:cs typeface="Arial Unicode MS"/>
                        </a:rPr>
                        <a:t>®</a:t>
                      </a:r>
                      <a:r>
                        <a:rPr lang="en-US" altLang="zh-CN" sz="1400" spc="-1078" dirty="0">
                          <a:solidFill>
                            <a:srgbClr val="000000"/>
                          </a:solidFill>
                          <a:latin typeface="SimSun"/>
                          <a:ea typeface="SimSun"/>
                          <a:cs typeface="SimSun"/>
                        </a:rPr>
                        <a:t>」</a:t>
                      </a:r>
                      <a:r>
                        <a:rPr lang="en-US" altLang="zh-CN" sz="1400" spc="-341" dirty="0">
                          <a:solidFill>
                            <a:srgbClr val="000000"/>
                          </a:solidFill>
                          <a:latin typeface="MS Gothic"/>
                          <a:ea typeface="MS Gothic"/>
                          <a:cs typeface="MS Gothic"/>
                        </a:rPr>
                        <a:t>を</a:t>
                      </a:r>
                      <a:r>
                        <a:rPr lang="en-US" altLang="zh-CN" sz="1400" spc="-8" dirty="0">
                          <a:solidFill>
                            <a:srgbClr val="000000"/>
                          </a:solidFill>
                          <a:latin typeface="SimSun"/>
                          <a:ea typeface="SimSun"/>
                          <a:cs typeface="SimSun"/>
                        </a:rPr>
                        <a:t>上</a:t>
                      </a:r>
                      <a:r>
                        <a:rPr lang="en-US" altLang="zh-CN" sz="1400" spc="0" dirty="0">
                          <a:solidFill>
                            <a:srgbClr val="000000"/>
                          </a:solidFill>
                          <a:latin typeface="SimSun"/>
                          <a:ea typeface="SimSun"/>
                          <a:cs typeface="SimSun"/>
                        </a:rPr>
                        <a:t>市</a:t>
                      </a:r>
                      <a:r>
                        <a:rPr lang="en-US" altLang="zh-CN" sz="1400" spc="-464" dirty="0">
                          <a:solidFill>
                            <a:srgbClr val="000000"/>
                          </a:solidFill>
                          <a:latin typeface="SimSun"/>
                          <a:ea typeface="SimSun"/>
                          <a:cs typeface="SimSun"/>
                        </a:rPr>
                        <a:t>。</a:t>
                      </a:r>
                      <a:endParaRPr lang="en-US" altLang="zh-CN" sz="1400">
                        <a:latin typeface="SimSun"/>
                        <a:ea typeface="SimSun"/>
                        <a:cs typeface="SimSun"/>
                      </a:endParaRPr>
                    </a:p>
                    <a:p>
                      <a:pPr marL="91821" algn="l" rtl="0">
                        <a:lnSpc>
                          <a:spcPts val="1779"/>
                        </a:lnSpc>
                        <a:spcBef>
                          <a:spcPts val="18"/>
                        </a:spcBef>
                      </a:pPr>
                      <a:r>
                        <a:rPr lang="en-US" altLang="zh-CN" sz="1400" spc="143" dirty="0">
                          <a:solidFill>
                            <a:srgbClr val="000000"/>
                          </a:solidFill>
                          <a:latin typeface="Wingdings"/>
                          <a:ea typeface="Wingdings"/>
                          <a:cs typeface="Wingdings"/>
                        </a:rPr>
                        <a:t></a:t>
                      </a:r>
                      <a:r>
                        <a:rPr lang="en-US" altLang="zh-CN" sz="1400" spc="-404" dirty="0">
                          <a:solidFill>
                            <a:srgbClr val="000000"/>
                          </a:solidFill>
                          <a:latin typeface="Wingdings"/>
                          <a:ea typeface="Wingdings"/>
                          <a:cs typeface="Wingdings"/>
                        </a:rPr>
                        <a:t> </a:t>
                      </a:r>
                      <a:r>
                        <a:rPr lang="en-US" altLang="zh-CN" sz="1400" spc="97" dirty="0">
                          <a:solidFill>
                            <a:srgbClr val="000000"/>
                          </a:solidFill>
                          <a:latin typeface="Arial"/>
                          <a:ea typeface="Arial"/>
                          <a:cs typeface="Arial"/>
                        </a:rPr>
                        <a:t>2018</a:t>
                      </a:r>
                      <a:r>
                        <a:rPr lang="en-US" altLang="zh-CN" sz="1400" spc="-91" dirty="0">
                          <a:solidFill>
                            <a:srgbClr val="000000"/>
                          </a:solidFill>
                          <a:latin typeface="SimSun"/>
                          <a:ea typeface="SimSun"/>
                          <a:cs typeface="SimSun"/>
                        </a:rPr>
                        <a:t>年</a:t>
                      </a:r>
                      <a:r>
                        <a:rPr lang="en-US" altLang="zh-CN" sz="1400" spc="94" dirty="0">
                          <a:solidFill>
                            <a:srgbClr val="000000"/>
                          </a:solidFill>
                          <a:latin typeface="Arial"/>
                          <a:ea typeface="Arial"/>
                          <a:cs typeface="Arial"/>
                        </a:rPr>
                        <a:t>7</a:t>
                      </a:r>
                      <a:r>
                        <a:rPr lang="en-US" altLang="zh-CN" sz="1400" spc="-85" dirty="0">
                          <a:solidFill>
                            <a:srgbClr val="000000"/>
                          </a:solidFill>
                          <a:latin typeface="SimSun"/>
                          <a:ea typeface="SimSun"/>
                          <a:cs typeface="SimSun"/>
                        </a:rPr>
                        <a:t>月</a:t>
                      </a:r>
                      <a:r>
                        <a:rPr lang="en-US" altLang="zh-CN" sz="1400" spc="-466" dirty="0">
                          <a:solidFill>
                            <a:srgbClr val="000000"/>
                          </a:solidFill>
                          <a:latin typeface="SimSun"/>
                          <a:ea typeface="SimSun"/>
                          <a:cs typeface="SimSun"/>
                        </a:rPr>
                        <a:t>、</a:t>
                      </a:r>
                      <a:r>
                        <a:rPr lang="en-US" altLang="zh-CN" sz="1400" spc="-697" dirty="0">
                          <a:solidFill>
                            <a:srgbClr val="000000"/>
                          </a:solidFill>
                          <a:latin typeface="SimSun"/>
                          <a:ea typeface="SimSun"/>
                          <a:cs typeface="SimSun"/>
                        </a:rPr>
                        <a:t>「</a:t>
                      </a:r>
                      <a:r>
                        <a:rPr lang="en-US" altLang="zh-CN" sz="1400" spc="10" dirty="0">
                          <a:solidFill>
                            <a:srgbClr val="000000"/>
                          </a:solidFill>
                          <a:latin typeface="SimSun"/>
                          <a:ea typeface="SimSun"/>
                          <a:cs typeface="SimSun"/>
                        </a:rPr>
                        <a:t>紙</a:t>
                      </a:r>
                      <a:r>
                        <a:rPr lang="en-US" altLang="zh-CN" sz="1400" spc="-8" dirty="0">
                          <a:solidFill>
                            <a:srgbClr val="000000"/>
                          </a:solidFill>
                          <a:latin typeface="SimSun"/>
                          <a:ea typeface="SimSun"/>
                          <a:cs typeface="SimSun"/>
                        </a:rPr>
                        <a:t>化</a:t>
                      </a:r>
                      <a:r>
                        <a:rPr lang="en-US" altLang="zh-CN" sz="1400" spc="-357" dirty="0">
                          <a:solidFill>
                            <a:srgbClr val="000000"/>
                          </a:solidFill>
                          <a:latin typeface="MS Gothic"/>
                          <a:ea typeface="MS Gothic"/>
                          <a:cs typeface="MS Gothic"/>
                        </a:rPr>
                        <a:t>ソ</a:t>
                      </a:r>
                      <a:r>
                        <a:rPr lang="en-US" altLang="zh-CN" sz="1400" spc="-575" dirty="0">
                          <a:solidFill>
                            <a:srgbClr val="000000"/>
                          </a:solidFill>
                          <a:latin typeface="MS Gothic"/>
                          <a:ea typeface="MS Gothic"/>
                          <a:cs typeface="MS Gothic"/>
                        </a:rPr>
                        <a:t>リ</a:t>
                      </a:r>
                      <a:r>
                        <a:rPr lang="en-US" altLang="zh-CN" sz="1400" spc="-472" dirty="0">
                          <a:solidFill>
                            <a:srgbClr val="000000"/>
                          </a:solidFill>
                          <a:latin typeface="MS Gothic"/>
                          <a:ea typeface="MS Gothic"/>
                          <a:cs typeface="MS Gothic"/>
                        </a:rPr>
                        <a:t>ュ</a:t>
                      </a:r>
                      <a:r>
                        <a:rPr lang="en-US" altLang="zh-CN" sz="1400" spc="-261" dirty="0">
                          <a:solidFill>
                            <a:srgbClr val="000000"/>
                          </a:solidFill>
                          <a:latin typeface="MS Gothic"/>
                          <a:ea typeface="MS Gothic"/>
                          <a:cs typeface="MS Gothic"/>
                        </a:rPr>
                        <a:t>ー</a:t>
                      </a:r>
                      <a:r>
                        <a:rPr lang="en-US" altLang="zh-CN" sz="1400" spc="-259" dirty="0">
                          <a:solidFill>
                            <a:srgbClr val="000000"/>
                          </a:solidFill>
                          <a:latin typeface="MS Gothic"/>
                          <a:ea typeface="MS Gothic"/>
                          <a:cs typeface="MS Gothic"/>
                        </a:rPr>
                        <a:t>シ</a:t>
                      </a:r>
                      <a:r>
                        <a:rPr lang="en-US" altLang="zh-CN" sz="1400" spc="-704" dirty="0">
                          <a:solidFill>
                            <a:srgbClr val="000000"/>
                          </a:solidFill>
                          <a:latin typeface="MS Gothic"/>
                          <a:ea typeface="MS Gothic"/>
                          <a:cs typeface="MS Gothic"/>
                        </a:rPr>
                        <a:t>ョ</a:t>
                      </a:r>
                      <a:r>
                        <a:rPr lang="en-US" altLang="zh-CN" sz="1400" spc="-357" dirty="0">
                          <a:solidFill>
                            <a:srgbClr val="000000"/>
                          </a:solidFill>
                          <a:latin typeface="MS Gothic"/>
                          <a:ea typeface="MS Gothic"/>
                          <a:cs typeface="MS Gothic"/>
                        </a:rPr>
                        <a:t>ン</a:t>
                      </a:r>
                      <a:r>
                        <a:rPr lang="en-US" altLang="zh-CN" sz="1400" spc="7" dirty="0">
                          <a:solidFill>
                            <a:srgbClr val="000000"/>
                          </a:solidFill>
                          <a:latin typeface="SimSun"/>
                          <a:ea typeface="SimSun"/>
                          <a:cs typeface="SimSun"/>
                        </a:rPr>
                        <a:t>推</a:t>
                      </a:r>
                      <a:r>
                        <a:rPr lang="en-US" altLang="zh-CN" sz="1400" spc="-5" dirty="0">
                          <a:solidFill>
                            <a:srgbClr val="000000"/>
                          </a:solidFill>
                          <a:latin typeface="SimSun"/>
                          <a:ea typeface="SimSun"/>
                          <a:cs typeface="SimSun"/>
                        </a:rPr>
                        <a:t>進</a:t>
                      </a:r>
                      <a:r>
                        <a:rPr lang="en-US" altLang="zh-CN" sz="1400" spc="-8" dirty="0">
                          <a:solidFill>
                            <a:srgbClr val="000000"/>
                          </a:solidFill>
                          <a:latin typeface="SimSun"/>
                          <a:ea typeface="SimSun"/>
                          <a:cs typeface="SimSun"/>
                        </a:rPr>
                        <a:t>室</a:t>
                      </a:r>
                      <a:r>
                        <a:rPr lang="en-US" altLang="zh-CN" sz="1400" spc="-697" dirty="0">
                          <a:solidFill>
                            <a:srgbClr val="000000"/>
                          </a:solidFill>
                          <a:latin typeface="SimSun"/>
                          <a:ea typeface="SimSun"/>
                          <a:cs typeface="SimSun"/>
                        </a:rPr>
                        <a:t>」</a:t>
                      </a:r>
                      <a:r>
                        <a:rPr lang="en-US" altLang="zh-CN" sz="1400" spc="-353" dirty="0">
                          <a:solidFill>
                            <a:srgbClr val="000000"/>
                          </a:solidFill>
                          <a:latin typeface="MS Gothic"/>
                          <a:ea typeface="MS Gothic"/>
                          <a:cs typeface="MS Gothic"/>
                        </a:rPr>
                        <a:t>を</a:t>
                      </a:r>
                      <a:r>
                        <a:rPr lang="en-US" altLang="zh-CN" sz="1400" spc="6" dirty="0">
                          <a:solidFill>
                            <a:srgbClr val="000000"/>
                          </a:solidFill>
                          <a:latin typeface="SimSun"/>
                          <a:ea typeface="SimSun"/>
                          <a:cs typeface="SimSun"/>
                        </a:rPr>
                        <a:t>同</a:t>
                      </a:r>
                      <a:r>
                        <a:rPr lang="en-US" altLang="zh-CN" sz="1400" spc="0" dirty="0">
                          <a:solidFill>
                            <a:srgbClr val="000000"/>
                          </a:solidFill>
                          <a:latin typeface="SimSun"/>
                          <a:ea typeface="SimSun"/>
                          <a:cs typeface="SimSun"/>
                        </a:rPr>
                        <a:t>年</a:t>
                      </a:r>
                      <a:r>
                        <a:rPr lang="en-US" altLang="zh-CN" sz="1400" spc="99" dirty="0">
                          <a:solidFill>
                            <a:srgbClr val="000000"/>
                          </a:solidFill>
                          <a:latin typeface="Arial"/>
                          <a:ea typeface="Arial"/>
                          <a:cs typeface="Arial"/>
                        </a:rPr>
                        <a:t>8</a:t>
                      </a:r>
                      <a:r>
                        <a:rPr lang="en-US" altLang="zh-CN" sz="1400" spc="-104" dirty="0">
                          <a:solidFill>
                            <a:srgbClr val="000000"/>
                          </a:solidFill>
                          <a:latin typeface="SimSun"/>
                          <a:ea typeface="SimSun"/>
                          <a:cs typeface="SimSun"/>
                        </a:rPr>
                        <a:t>月</a:t>
                      </a:r>
                      <a:r>
                        <a:rPr lang="en-US" altLang="zh-CN" sz="1400" spc="6" dirty="0">
                          <a:solidFill>
                            <a:srgbClr val="000000"/>
                          </a:solidFill>
                          <a:latin typeface="SimSun"/>
                          <a:ea typeface="SimSun"/>
                          <a:cs typeface="SimSun"/>
                        </a:rPr>
                        <a:t>付</a:t>
                      </a:r>
                      <a:r>
                        <a:rPr lang="en-US" altLang="zh-CN" sz="1400" spc="-268" dirty="0">
                          <a:solidFill>
                            <a:srgbClr val="000000"/>
                          </a:solidFill>
                          <a:latin typeface="MS Gothic"/>
                          <a:ea typeface="MS Gothic"/>
                          <a:cs typeface="MS Gothic"/>
                        </a:rPr>
                        <a:t>で</a:t>
                      </a:r>
                      <a:r>
                        <a:rPr lang="en-US" altLang="zh-CN" sz="1400" spc="-8" dirty="0">
                          <a:solidFill>
                            <a:srgbClr val="000000"/>
                          </a:solidFill>
                          <a:latin typeface="SimSun"/>
                          <a:ea typeface="SimSun"/>
                          <a:cs typeface="SimSun"/>
                        </a:rPr>
                        <a:t>新</a:t>
                      </a:r>
                      <a:r>
                        <a:rPr lang="en-US" altLang="zh-CN" sz="1400" spc="7" dirty="0">
                          <a:solidFill>
                            <a:srgbClr val="000000"/>
                          </a:solidFill>
                          <a:latin typeface="SimSun"/>
                          <a:ea typeface="SimSun"/>
                          <a:cs typeface="SimSun"/>
                        </a:rPr>
                        <a:t>設</a:t>
                      </a:r>
                      <a:r>
                        <a:rPr lang="en-US" altLang="zh-CN" sz="1400" spc="-222" dirty="0">
                          <a:solidFill>
                            <a:srgbClr val="000000"/>
                          </a:solidFill>
                          <a:latin typeface="MS Gothic"/>
                          <a:ea typeface="MS Gothic"/>
                          <a:cs typeface="MS Gothic"/>
                        </a:rPr>
                        <a:t>す</a:t>
                      </a:r>
                      <a:r>
                        <a:rPr lang="en-US" altLang="zh-CN" sz="1400" spc="-344" dirty="0">
                          <a:solidFill>
                            <a:srgbClr val="000000"/>
                          </a:solidFill>
                          <a:latin typeface="MS Gothic"/>
                          <a:ea typeface="MS Gothic"/>
                          <a:cs typeface="MS Gothic"/>
                        </a:rPr>
                        <a:t>る</a:t>
                      </a:r>
                      <a:r>
                        <a:rPr lang="en-US" altLang="zh-CN" sz="1400" spc="-523" dirty="0">
                          <a:solidFill>
                            <a:srgbClr val="000000"/>
                          </a:solidFill>
                          <a:latin typeface="MS Gothic"/>
                          <a:ea typeface="MS Gothic"/>
                          <a:cs typeface="MS Gothic"/>
                        </a:rPr>
                        <a:t>と</a:t>
                      </a:r>
                      <a:r>
                        <a:rPr lang="en-US" altLang="zh-CN" sz="1400" spc="0" dirty="0">
                          <a:solidFill>
                            <a:srgbClr val="000000"/>
                          </a:solidFill>
                          <a:latin typeface="SimSun"/>
                          <a:ea typeface="SimSun"/>
                          <a:cs typeface="SimSun"/>
                        </a:rPr>
                        <a:t>発</a:t>
                      </a:r>
                      <a:r>
                        <a:rPr lang="en-US" altLang="zh-CN" sz="1400" spc="8" dirty="0">
                          <a:solidFill>
                            <a:srgbClr val="000000"/>
                          </a:solidFill>
                          <a:latin typeface="SimSun"/>
                          <a:ea typeface="SimSun"/>
                          <a:cs typeface="SimSun"/>
                        </a:rPr>
                        <a:t>表</a:t>
                      </a:r>
                      <a:r>
                        <a:rPr lang="en-US" altLang="zh-CN" sz="1400" spc="-474" dirty="0">
                          <a:solidFill>
                            <a:srgbClr val="000000"/>
                          </a:solidFill>
                          <a:latin typeface="SimSun"/>
                          <a:ea typeface="SimSun"/>
                          <a:cs typeface="SimSun"/>
                        </a:rPr>
                        <a:t>。</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bl>
          </a:graphicData>
        </a:graphic>
      </p:graphicFrame>
      <p:sp>
        <p:nvSpPr>
          <p:cNvPr id="194" name="Text Box194"/>
          <p:cNvSpPr txBox="1"/>
          <p:nvPr/>
        </p:nvSpPr>
        <p:spPr>
          <a:xfrm>
            <a:off x="8897112" y="6614465"/>
            <a:ext cx="193092"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10</a:t>
            </a:r>
            <a:endParaRPr lang="en-US" altLang="zh-CN" sz="1200">
              <a:latin typeface="Calibri"/>
              <a:ea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ath195"/>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196" name="Path196"/>
          <p:cNvSpPr/>
          <p:nvPr/>
        </p:nvSpPr>
        <p:spPr>
          <a:xfrm>
            <a:off x="166878" y="549402"/>
            <a:ext cx="8811768" cy="3800856"/>
          </a:xfrm>
          <a:custGeom>
            <a:avLst/>
            <a:gdLst/>
            <a:ahLst/>
            <a:cxnLst/>
            <a:rect l="l" t="t" r="r" b="b"/>
            <a:pathLst>
              <a:path w="8811768" h="3800856">
                <a:moveTo>
                  <a:pt x="0" y="3800856"/>
                </a:moveTo>
                <a:lnTo>
                  <a:pt x="8811768" y="3800856"/>
                </a:lnTo>
                <a:lnTo>
                  <a:pt x="8811768" y="0"/>
                </a:lnTo>
                <a:lnTo>
                  <a:pt x="0" y="0"/>
                </a:lnTo>
                <a:lnTo>
                  <a:pt x="0" y="3800856"/>
                </a:lnTo>
                <a:close/>
              </a:path>
            </a:pathLst>
          </a:custGeom>
          <a:solidFill>
            <a:srgbClr val="FFFFFF">
              <a:alpha val="100000"/>
            </a:srgbClr>
          </a:solidFill>
          <a:ln w="0" cap="sq">
            <a:solidFill>
              <a:srgbClr val="FFFFFF"/>
            </a:solidFill>
            <a:prstDash val="solid"/>
          </a:ln>
        </p:spPr>
        <p:txBody>
          <a:bodyPr rtlCol="0" anchor="ctr"/>
          <a:lstStyle/>
          <a:p>
            <a:pPr algn="ctr"/>
            <a:endParaRPr lang="en-US" altLang="zh-CN"/>
          </a:p>
        </p:txBody>
      </p:sp>
      <p:sp>
        <p:nvSpPr>
          <p:cNvPr id="197" name="Path197"/>
          <p:cNvSpPr/>
          <p:nvPr/>
        </p:nvSpPr>
        <p:spPr>
          <a:xfrm>
            <a:off x="140970" y="523494"/>
            <a:ext cx="8863584" cy="3852672"/>
          </a:xfrm>
          <a:custGeom>
            <a:avLst/>
            <a:gdLst/>
            <a:ahLst/>
            <a:cxnLst/>
            <a:rect l="l" t="t" r="r" b="b"/>
            <a:pathLst>
              <a:path w="8863584" h="3852672">
                <a:moveTo>
                  <a:pt x="25908" y="3826764"/>
                </a:moveTo>
                <a:lnTo>
                  <a:pt x="8837676" y="3826764"/>
                </a:lnTo>
                <a:lnTo>
                  <a:pt x="8837676" y="25908"/>
                </a:lnTo>
                <a:lnTo>
                  <a:pt x="25908" y="25908"/>
                </a:lnTo>
                <a:lnTo>
                  <a:pt x="25908" y="3826764"/>
                </a:lnTo>
                <a:close/>
              </a:path>
            </a:pathLst>
          </a:custGeom>
          <a:solidFill>
            <a:srgbClr val="FFFFFF">
              <a:alpha val="0"/>
            </a:srgbClr>
          </a:solidFill>
          <a:ln w="25908" cap="sq">
            <a:solidFill>
              <a:srgbClr val="C0504D"/>
            </a:solidFill>
            <a:prstDash val="solid"/>
          </a:ln>
        </p:spPr>
        <p:txBody>
          <a:bodyPr rtlCol="0" anchor="ctr"/>
          <a:lstStyle/>
          <a:p>
            <a:pPr algn="ctr"/>
            <a:endParaRPr lang="en-US" altLang="zh-CN"/>
          </a:p>
        </p:txBody>
      </p:sp>
      <p:sp>
        <p:nvSpPr>
          <p:cNvPr id="198" name="Path198"/>
          <p:cNvSpPr/>
          <p:nvPr/>
        </p:nvSpPr>
        <p:spPr>
          <a:xfrm>
            <a:off x="3291713" y="1342644"/>
            <a:ext cx="5512309" cy="9144"/>
          </a:xfrm>
          <a:custGeom>
            <a:avLst/>
            <a:gdLst/>
            <a:ahLst/>
            <a:cxnLst/>
            <a:rect l="l" t="t" r="r" b="b"/>
            <a:pathLst>
              <a:path w="5512309" h="9144">
                <a:moveTo>
                  <a:pt x="0" y="0"/>
                </a:moveTo>
                <a:lnTo>
                  <a:pt x="1837436" y="0"/>
                </a:lnTo>
                <a:lnTo>
                  <a:pt x="3674872" y="0"/>
                </a:lnTo>
                <a:lnTo>
                  <a:pt x="5512309" y="0"/>
                </a:lnTo>
                <a:lnTo>
                  <a:pt x="5512309" y="9144"/>
                </a:lnTo>
                <a:lnTo>
                  <a:pt x="3674872" y="9144"/>
                </a:lnTo>
                <a:lnTo>
                  <a:pt x="1837436" y="9144"/>
                </a:lnTo>
                <a:lnTo>
                  <a:pt x="0" y="9144"/>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sp>
        <p:nvSpPr>
          <p:cNvPr id="199" name="Path199"/>
          <p:cNvSpPr/>
          <p:nvPr/>
        </p:nvSpPr>
        <p:spPr>
          <a:xfrm>
            <a:off x="1354709" y="2058924"/>
            <a:ext cx="5109972" cy="9144"/>
          </a:xfrm>
          <a:custGeom>
            <a:avLst/>
            <a:gdLst/>
            <a:ahLst/>
            <a:cxnLst/>
            <a:rect l="l" t="t" r="r" b="b"/>
            <a:pathLst>
              <a:path w="5109972" h="9144">
                <a:moveTo>
                  <a:pt x="0" y="0"/>
                </a:moveTo>
                <a:lnTo>
                  <a:pt x="1703324" y="0"/>
                </a:lnTo>
                <a:lnTo>
                  <a:pt x="3406648" y="0"/>
                </a:lnTo>
                <a:lnTo>
                  <a:pt x="5109972" y="0"/>
                </a:lnTo>
                <a:lnTo>
                  <a:pt x="5109972" y="9144"/>
                </a:lnTo>
                <a:lnTo>
                  <a:pt x="3406648" y="9144"/>
                </a:lnTo>
                <a:lnTo>
                  <a:pt x="1703324" y="9144"/>
                </a:lnTo>
                <a:lnTo>
                  <a:pt x="0" y="9144"/>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sp>
        <p:nvSpPr>
          <p:cNvPr id="200" name="Path200"/>
          <p:cNvSpPr/>
          <p:nvPr/>
        </p:nvSpPr>
        <p:spPr>
          <a:xfrm>
            <a:off x="1354709" y="2348484"/>
            <a:ext cx="5821680" cy="9144"/>
          </a:xfrm>
          <a:custGeom>
            <a:avLst/>
            <a:gdLst/>
            <a:ahLst/>
            <a:cxnLst/>
            <a:rect l="l" t="t" r="r" b="b"/>
            <a:pathLst>
              <a:path w="5821680" h="9144">
                <a:moveTo>
                  <a:pt x="0" y="0"/>
                </a:moveTo>
                <a:lnTo>
                  <a:pt x="1940560" y="0"/>
                </a:lnTo>
                <a:lnTo>
                  <a:pt x="3881121" y="0"/>
                </a:lnTo>
                <a:lnTo>
                  <a:pt x="5821681" y="0"/>
                </a:lnTo>
                <a:lnTo>
                  <a:pt x="5821681" y="9144"/>
                </a:lnTo>
                <a:lnTo>
                  <a:pt x="3881121" y="9144"/>
                </a:lnTo>
                <a:lnTo>
                  <a:pt x="1940560" y="9144"/>
                </a:lnTo>
                <a:lnTo>
                  <a:pt x="0" y="9144"/>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sp>
        <p:nvSpPr>
          <p:cNvPr id="201" name="Path201"/>
          <p:cNvSpPr/>
          <p:nvPr/>
        </p:nvSpPr>
        <p:spPr>
          <a:xfrm>
            <a:off x="2781173" y="2851404"/>
            <a:ext cx="3200400" cy="9144"/>
          </a:xfrm>
          <a:custGeom>
            <a:avLst/>
            <a:gdLst/>
            <a:ahLst/>
            <a:cxnLst/>
            <a:rect l="l" t="t" r="r" b="b"/>
            <a:pathLst>
              <a:path w="3200400" h="9144">
                <a:moveTo>
                  <a:pt x="0" y="0"/>
                </a:moveTo>
                <a:lnTo>
                  <a:pt x="1600200" y="0"/>
                </a:lnTo>
                <a:lnTo>
                  <a:pt x="3200400" y="0"/>
                </a:lnTo>
                <a:lnTo>
                  <a:pt x="3200400" y="9144"/>
                </a:lnTo>
                <a:lnTo>
                  <a:pt x="1600200" y="9144"/>
                </a:lnTo>
                <a:lnTo>
                  <a:pt x="0" y="9144"/>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sp>
        <p:nvSpPr>
          <p:cNvPr id="202" name="Path202"/>
          <p:cNvSpPr/>
          <p:nvPr/>
        </p:nvSpPr>
        <p:spPr>
          <a:xfrm>
            <a:off x="1635125" y="3140964"/>
            <a:ext cx="5056633" cy="9144"/>
          </a:xfrm>
          <a:custGeom>
            <a:avLst/>
            <a:gdLst/>
            <a:ahLst/>
            <a:cxnLst/>
            <a:rect l="l" t="t" r="r" b="b"/>
            <a:pathLst>
              <a:path w="5056633" h="9144">
                <a:moveTo>
                  <a:pt x="0" y="0"/>
                </a:moveTo>
                <a:lnTo>
                  <a:pt x="1685544" y="0"/>
                </a:lnTo>
                <a:lnTo>
                  <a:pt x="3371088" y="0"/>
                </a:lnTo>
                <a:lnTo>
                  <a:pt x="5056633" y="0"/>
                </a:lnTo>
                <a:lnTo>
                  <a:pt x="5056633" y="9144"/>
                </a:lnTo>
                <a:lnTo>
                  <a:pt x="3371088" y="9144"/>
                </a:lnTo>
                <a:lnTo>
                  <a:pt x="1685544" y="9144"/>
                </a:lnTo>
                <a:lnTo>
                  <a:pt x="0" y="9144"/>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sp>
        <p:nvSpPr>
          <p:cNvPr id="203" name="Path203"/>
          <p:cNvSpPr/>
          <p:nvPr/>
        </p:nvSpPr>
        <p:spPr>
          <a:xfrm>
            <a:off x="796887" y="3430524"/>
            <a:ext cx="3148622" cy="9144"/>
          </a:xfrm>
          <a:custGeom>
            <a:avLst/>
            <a:gdLst/>
            <a:ahLst/>
            <a:cxnLst/>
            <a:rect l="l" t="t" r="r" b="b"/>
            <a:pathLst>
              <a:path w="3148622" h="9144">
                <a:moveTo>
                  <a:pt x="0" y="0"/>
                </a:moveTo>
                <a:lnTo>
                  <a:pt x="1574330" y="0"/>
                </a:lnTo>
                <a:lnTo>
                  <a:pt x="3148622" y="0"/>
                </a:lnTo>
                <a:lnTo>
                  <a:pt x="3148622" y="9144"/>
                </a:lnTo>
                <a:lnTo>
                  <a:pt x="1574330" y="9144"/>
                </a:lnTo>
                <a:lnTo>
                  <a:pt x="0" y="9144"/>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sp>
        <p:nvSpPr>
          <p:cNvPr id="204" name="Path204"/>
          <p:cNvSpPr/>
          <p:nvPr/>
        </p:nvSpPr>
        <p:spPr>
          <a:xfrm>
            <a:off x="1331849" y="3643884"/>
            <a:ext cx="3025140" cy="9144"/>
          </a:xfrm>
          <a:custGeom>
            <a:avLst/>
            <a:gdLst/>
            <a:ahLst/>
            <a:cxnLst/>
            <a:rect l="l" t="t" r="r" b="b"/>
            <a:pathLst>
              <a:path w="3025140" h="9144">
                <a:moveTo>
                  <a:pt x="0" y="0"/>
                </a:moveTo>
                <a:lnTo>
                  <a:pt x="1512570" y="0"/>
                </a:lnTo>
                <a:lnTo>
                  <a:pt x="3025140" y="0"/>
                </a:lnTo>
                <a:lnTo>
                  <a:pt x="3025140" y="9144"/>
                </a:lnTo>
                <a:lnTo>
                  <a:pt x="1512570" y="9144"/>
                </a:lnTo>
                <a:lnTo>
                  <a:pt x="0" y="9144"/>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sp>
        <p:nvSpPr>
          <p:cNvPr id="205" name="Path205"/>
          <p:cNvSpPr/>
          <p:nvPr/>
        </p:nvSpPr>
        <p:spPr>
          <a:xfrm>
            <a:off x="798411" y="4223004"/>
            <a:ext cx="7662711" cy="9144"/>
          </a:xfrm>
          <a:custGeom>
            <a:avLst/>
            <a:gdLst/>
            <a:ahLst/>
            <a:cxnLst/>
            <a:rect l="l" t="t" r="r" b="b"/>
            <a:pathLst>
              <a:path w="7662711" h="9144">
                <a:moveTo>
                  <a:pt x="0" y="0"/>
                </a:moveTo>
                <a:lnTo>
                  <a:pt x="1915706" y="0"/>
                </a:lnTo>
                <a:lnTo>
                  <a:pt x="3831374" y="0"/>
                </a:lnTo>
                <a:lnTo>
                  <a:pt x="5747042" y="0"/>
                </a:lnTo>
                <a:lnTo>
                  <a:pt x="7662711" y="0"/>
                </a:lnTo>
                <a:lnTo>
                  <a:pt x="7662711" y="9144"/>
                </a:lnTo>
                <a:lnTo>
                  <a:pt x="5747042" y="9144"/>
                </a:lnTo>
                <a:lnTo>
                  <a:pt x="3831374" y="9144"/>
                </a:lnTo>
                <a:lnTo>
                  <a:pt x="1915706" y="9144"/>
                </a:lnTo>
                <a:lnTo>
                  <a:pt x="0" y="9144"/>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grpSp>
        <p:nvGrpSpPr>
          <p:cNvPr id="206" name="Group206"/>
          <p:cNvGrpSpPr/>
          <p:nvPr/>
        </p:nvGrpSpPr>
        <p:grpSpPr>
          <a:xfrm>
            <a:off x="0" y="0"/>
            <a:ext cx="9144000" cy="635508"/>
            <a:chOff x="0" y="0"/>
            <a:chExt cx="9144000" cy="635508"/>
          </a:xfrm>
        </p:grpSpPr>
        <p:pic>
          <p:nvPicPr>
            <p:cNvPr id="207" name="Image207"/>
            <p:cNvPicPr>
              <a:picLocks noChangeAspect="1"/>
            </p:cNvPicPr>
            <p:nvPr/>
          </p:nvPicPr>
          <p:blipFill>
            <a:blip r:embed="rId2"/>
            <a:stretch>
              <a:fillRect/>
            </a:stretch>
          </p:blipFill>
          <p:spPr>
            <a:xfrm>
              <a:off x="0" y="0"/>
              <a:ext cx="9144000" cy="498348"/>
            </a:xfrm>
            <a:prstGeom prst="rect">
              <a:avLst/>
            </a:prstGeom>
            <a:noFill/>
          </p:spPr>
        </p:pic>
        <p:pic>
          <p:nvPicPr>
            <p:cNvPr id="208" name="Image208"/>
            <p:cNvPicPr>
              <a:picLocks noChangeAspect="1"/>
            </p:cNvPicPr>
            <p:nvPr/>
          </p:nvPicPr>
          <p:blipFill>
            <a:blip r:embed="rId3"/>
            <a:stretch>
              <a:fillRect/>
            </a:stretch>
          </p:blipFill>
          <p:spPr>
            <a:xfrm>
              <a:off x="2548128" y="0"/>
              <a:ext cx="4043172" cy="635508"/>
            </a:xfrm>
            <a:prstGeom prst="rect">
              <a:avLst/>
            </a:prstGeom>
            <a:noFill/>
          </p:spPr>
        </p:pic>
      </p:grpSp>
      <p:sp>
        <p:nvSpPr>
          <p:cNvPr id="209" name="Text Box209"/>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2783459" algn="l" rtl="0">
              <a:lnSpc>
                <a:spcPts val="2837"/>
              </a:lnSpc>
            </a:pPr>
            <a:r>
              <a:rPr lang="en-US" altLang="zh-CN" sz="2400" b="1" spc="-520" dirty="0">
                <a:solidFill>
                  <a:srgbClr val="FFFFFF"/>
                </a:solidFill>
                <a:latin typeface="MS Gothic"/>
                <a:ea typeface="MS Gothic"/>
                <a:cs typeface="MS Gothic"/>
              </a:rPr>
              <a:t>ア</a:t>
            </a:r>
            <a:r>
              <a:rPr lang="en-US" altLang="zh-CN" sz="2400" b="1" spc="-479" dirty="0">
                <a:solidFill>
                  <a:srgbClr val="FFFFFF"/>
                </a:solidFill>
                <a:latin typeface="MS Gothic"/>
                <a:ea typeface="MS Gothic"/>
                <a:cs typeface="MS Gothic"/>
              </a:rPr>
              <a:t>ジ</a:t>
            </a:r>
            <a:r>
              <a:rPr lang="en-US" altLang="zh-CN" sz="2400" b="1" spc="-520" dirty="0">
                <a:solidFill>
                  <a:srgbClr val="FFFFFF"/>
                </a:solidFill>
                <a:latin typeface="MS Gothic"/>
                <a:ea typeface="MS Gothic"/>
                <a:cs typeface="MS Gothic"/>
              </a:rPr>
              <a:t>ア</a:t>
            </a:r>
            <a:r>
              <a:rPr lang="en-US" altLang="zh-CN" sz="2400" b="1" spc="-100" dirty="0">
                <a:solidFill>
                  <a:srgbClr val="FFFFFF"/>
                </a:solidFill>
                <a:latin typeface="SimSun"/>
                <a:ea typeface="SimSun"/>
                <a:cs typeface="SimSun"/>
              </a:rPr>
              <a:t>諸国</a:t>
            </a:r>
            <a:r>
              <a:rPr lang="en-US" altLang="zh-CN" sz="2400" b="1" spc="-547" dirty="0">
                <a:solidFill>
                  <a:srgbClr val="FFFFFF"/>
                </a:solidFill>
                <a:latin typeface="MS Gothic"/>
                <a:ea typeface="MS Gothic"/>
                <a:cs typeface="MS Gothic"/>
              </a:rPr>
              <a:t>に</a:t>
            </a:r>
            <a:r>
              <a:rPr lang="en-US" altLang="zh-CN" sz="2400" b="1" spc="-493" dirty="0">
                <a:solidFill>
                  <a:srgbClr val="FFFFFF"/>
                </a:solidFill>
                <a:latin typeface="MS Gothic"/>
                <a:ea typeface="MS Gothic"/>
                <a:cs typeface="MS Gothic"/>
              </a:rPr>
              <a:t>お</a:t>
            </a:r>
            <a:r>
              <a:rPr lang="en-US" altLang="zh-CN" sz="2400" b="1" spc="-448" dirty="0">
                <a:solidFill>
                  <a:srgbClr val="FFFFFF"/>
                </a:solidFill>
                <a:latin typeface="MS Gothic"/>
                <a:ea typeface="MS Gothic"/>
                <a:cs typeface="MS Gothic"/>
              </a:rPr>
              <a:t>け</a:t>
            </a:r>
            <a:r>
              <a:rPr lang="en-US" altLang="zh-CN" sz="2400" b="1" spc="-573" dirty="0">
                <a:solidFill>
                  <a:srgbClr val="FFFFFF"/>
                </a:solidFill>
                <a:latin typeface="MS Gothic"/>
                <a:ea typeface="MS Gothic"/>
                <a:cs typeface="MS Gothic"/>
              </a:rPr>
              <a:t>る</a:t>
            </a:r>
            <a:r>
              <a:rPr lang="en-US" altLang="zh-CN" sz="2400" b="1" spc="-100" dirty="0">
                <a:solidFill>
                  <a:srgbClr val="FFFFFF"/>
                </a:solidFill>
                <a:latin typeface="SimSun"/>
                <a:ea typeface="SimSun"/>
                <a:cs typeface="SimSun"/>
              </a:rPr>
              <a:t>輸入規制</a:t>
            </a:r>
            <a:endParaRPr lang="en-US" altLang="zh-CN" sz="2400">
              <a:latin typeface="SimSun"/>
              <a:ea typeface="SimSun"/>
              <a:cs typeface="SimSun"/>
            </a:endParaRPr>
          </a:p>
        </p:txBody>
      </p:sp>
      <p:sp>
        <p:nvSpPr>
          <p:cNvPr id="210" name="Text Box210"/>
          <p:cNvSpPr txBox="1"/>
          <p:nvPr/>
        </p:nvSpPr>
        <p:spPr>
          <a:xfrm>
            <a:off x="140970" y="4383786"/>
            <a:ext cx="8863584" cy="1159764"/>
          </a:xfrm>
          <a:prstGeom prst="rect">
            <a:avLst/>
          </a:prstGeom>
          <a:ln w="25908">
            <a:solidFill>
              <a:srgbClr val="4F81BD"/>
            </a:solidFill>
          </a:ln>
        </p:spPr>
        <p:txBody>
          <a:bodyPr wrap="square" lIns="0" tIns="0" rIns="0" rtlCol="0">
            <a:spAutoFit/>
          </a:bodyPr>
          <a:lstStyle/>
          <a:p>
            <a:pPr algn="l">
              <a:lnSpc>
                <a:spcPts val="270"/>
              </a:lnSpc>
            </a:pPr>
            <a:endParaRPr/>
          </a:p>
          <a:p>
            <a:pPr marL="116586" algn="l" rtl="0">
              <a:lnSpc>
                <a:spcPts val="1660"/>
              </a:lnSpc>
            </a:pPr>
            <a:r>
              <a:rPr lang="en-US" altLang="zh-CN" sz="1400" b="1" spc="-54" dirty="0">
                <a:solidFill>
                  <a:srgbClr val="000000"/>
                </a:solidFill>
                <a:latin typeface="MS Gothic"/>
                <a:ea typeface="MS Gothic"/>
                <a:cs typeface="MS Gothic"/>
              </a:rPr>
              <a:t>＜</a:t>
            </a:r>
            <a:r>
              <a:rPr lang="en-US" altLang="zh-CN" sz="1400" b="1" spc="-55" dirty="0">
                <a:solidFill>
                  <a:srgbClr val="000000"/>
                </a:solidFill>
                <a:latin typeface="MS Gothic"/>
                <a:ea typeface="MS Gothic"/>
                <a:cs typeface="MS Gothic"/>
              </a:rPr>
              <a:t>タ</a:t>
            </a:r>
            <a:r>
              <a:rPr lang="en-US" altLang="zh-CN" sz="1400" b="1" spc="-54" dirty="0">
                <a:solidFill>
                  <a:srgbClr val="000000"/>
                </a:solidFill>
                <a:latin typeface="MS Gothic"/>
                <a:ea typeface="MS Gothic"/>
                <a:cs typeface="MS Gothic"/>
              </a:rPr>
              <a:t>イ</a:t>
            </a:r>
            <a:r>
              <a:rPr lang="en-US" altLang="zh-CN" sz="1400" b="1" spc="-54" dirty="0">
                <a:solidFill>
                  <a:srgbClr val="000000"/>
                </a:solidFill>
                <a:latin typeface="SimSun"/>
                <a:ea typeface="SimSun"/>
                <a:cs typeface="SimSun"/>
              </a:rPr>
              <a:t>政府</a:t>
            </a:r>
            <a:r>
              <a:rPr lang="en-US" altLang="zh-CN" sz="1400" b="1" spc="-55" dirty="0">
                <a:solidFill>
                  <a:srgbClr val="000000"/>
                </a:solidFill>
                <a:latin typeface="MS Gothic"/>
                <a:ea typeface="MS Gothic"/>
                <a:cs typeface="MS Gothic"/>
              </a:rPr>
              <a:t>の</a:t>
            </a:r>
            <a:r>
              <a:rPr lang="en-US" altLang="zh-CN" sz="1400" b="1" spc="-54" dirty="0">
                <a:solidFill>
                  <a:srgbClr val="000000"/>
                </a:solidFill>
                <a:latin typeface="SimSun"/>
                <a:ea typeface="SimSun"/>
                <a:cs typeface="SimSun"/>
              </a:rPr>
              <a:t>動</a:t>
            </a:r>
            <a:r>
              <a:rPr lang="en-US" altLang="zh-CN" sz="1400" b="1" spc="-54" dirty="0">
                <a:solidFill>
                  <a:srgbClr val="000000"/>
                </a:solidFill>
                <a:latin typeface="MS Gothic"/>
                <a:ea typeface="MS Gothic"/>
                <a:cs typeface="MS Gothic"/>
              </a:rPr>
              <a:t>き</a:t>
            </a:r>
            <a:r>
              <a:rPr lang="en-US" altLang="zh-CN" sz="1400" b="1" spc="-55" dirty="0">
                <a:solidFill>
                  <a:srgbClr val="000000"/>
                </a:solidFill>
                <a:latin typeface="MS Gothic"/>
                <a:ea typeface="MS Gothic"/>
                <a:cs typeface="MS Gothic"/>
              </a:rPr>
              <a:t>＞</a:t>
            </a:r>
            <a:endParaRPr lang="en-US" altLang="zh-CN" sz="1400">
              <a:latin typeface="MS Gothic"/>
              <a:ea typeface="MS Gothic"/>
              <a:cs typeface="MS Gothic"/>
            </a:endParaRPr>
          </a:p>
          <a:p>
            <a:pPr marL="116586" algn="l" rtl="0">
              <a:lnSpc>
                <a:spcPts val="1776"/>
              </a:lnSpc>
              <a:spcBef>
                <a:spcPts val="620"/>
              </a:spcBef>
            </a:pPr>
            <a:r>
              <a:rPr lang="en-US" altLang="zh-CN" sz="1400" spc="75" dirty="0">
                <a:solidFill>
                  <a:srgbClr val="000000"/>
                </a:solidFill>
                <a:latin typeface="Wingdings"/>
                <a:ea typeface="Wingdings"/>
                <a:cs typeface="Wingdings"/>
              </a:rPr>
              <a:t></a:t>
            </a:r>
            <a:r>
              <a:rPr lang="en-US" altLang="zh-CN" sz="1400" spc="-268" dirty="0">
                <a:solidFill>
                  <a:srgbClr val="000000"/>
                </a:solidFill>
                <a:latin typeface="Wingdings"/>
                <a:ea typeface="Wingdings"/>
                <a:cs typeface="Wingdings"/>
              </a:rPr>
              <a:t> </a:t>
            </a:r>
            <a:r>
              <a:rPr lang="en-US" altLang="zh-CN" sz="1400" spc="96" dirty="0">
                <a:solidFill>
                  <a:srgbClr val="000000"/>
                </a:solidFill>
                <a:latin typeface="Arial"/>
                <a:ea typeface="Arial"/>
                <a:cs typeface="Arial"/>
              </a:rPr>
              <a:t>2018</a:t>
            </a:r>
            <a:r>
              <a:rPr lang="en-US" altLang="zh-CN" sz="1400" spc="-86" dirty="0">
                <a:solidFill>
                  <a:srgbClr val="000000"/>
                </a:solidFill>
                <a:latin typeface="SimSun"/>
                <a:ea typeface="SimSun"/>
                <a:cs typeface="SimSun"/>
              </a:rPr>
              <a:t>年</a:t>
            </a:r>
            <a:r>
              <a:rPr lang="en-US" altLang="zh-CN" sz="1400" spc="93" dirty="0">
                <a:solidFill>
                  <a:srgbClr val="000000"/>
                </a:solidFill>
                <a:latin typeface="Arial"/>
                <a:ea typeface="Arial"/>
                <a:cs typeface="Arial"/>
              </a:rPr>
              <a:t>6</a:t>
            </a:r>
            <a:r>
              <a:rPr lang="en-US" altLang="zh-CN" sz="1400" spc="-85" dirty="0">
                <a:solidFill>
                  <a:srgbClr val="000000"/>
                </a:solidFill>
                <a:latin typeface="SimSun"/>
                <a:ea typeface="SimSun"/>
                <a:cs typeface="SimSun"/>
              </a:rPr>
              <a:t>月</a:t>
            </a:r>
            <a:r>
              <a:rPr lang="en-US" altLang="zh-CN" sz="1400" spc="0" dirty="0">
                <a:solidFill>
                  <a:srgbClr val="000000"/>
                </a:solidFill>
                <a:latin typeface="MS Gothic"/>
                <a:ea typeface="MS Gothic"/>
                <a:cs typeface="MS Gothic"/>
              </a:rPr>
              <a:t>：</a:t>
            </a:r>
            <a:r>
              <a:rPr lang="en-US" altLang="zh-CN" sz="1400" spc="8" dirty="0">
                <a:solidFill>
                  <a:srgbClr val="000000"/>
                </a:solidFill>
                <a:latin typeface="SimSun"/>
                <a:ea typeface="SimSun"/>
                <a:cs typeface="SimSun"/>
              </a:rPr>
              <a:t>電</a:t>
            </a:r>
            <a:r>
              <a:rPr lang="en-US" altLang="zh-CN" sz="1400" spc="0" dirty="0">
                <a:solidFill>
                  <a:srgbClr val="000000"/>
                </a:solidFill>
                <a:latin typeface="SimSun"/>
                <a:ea typeface="SimSun"/>
                <a:cs typeface="SimSun"/>
              </a:rPr>
              <a:t>子廃棄</a:t>
            </a:r>
            <a:r>
              <a:rPr lang="en-US" altLang="zh-CN" sz="1400" spc="8" dirty="0">
                <a:solidFill>
                  <a:srgbClr val="000000"/>
                </a:solidFill>
                <a:latin typeface="SimSun"/>
                <a:ea typeface="SimSun"/>
                <a:cs typeface="SimSun"/>
              </a:rPr>
              <a:t>物</a:t>
            </a:r>
            <a:r>
              <a:rPr lang="en-US" altLang="zh-CN" sz="1400" spc="0" dirty="0">
                <a:solidFill>
                  <a:srgbClr val="000000"/>
                </a:solidFill>
                <a:latin typeface="MS Gothic"/>
                <a:ea typeface="MS Gothic"/>
                <a:cs typeface="MS Gothic"/>
              </a:rPr>
              <a:t>や</a:t>
            </a:r>
            <a:r>
              <a:rPr lang="en-US" altLang="zh-CN" sz="1400" spc="-13" dirty="0">
                <a:solidFill>
                  <a:srgbClr val="000000"/>
                </a:solidFill>
                <a:latin typeface="SimSun"/>
                <a:ea typeface="SimSun"/>
                <a:cs typeface="SimSun"/>
              </a:rPr>
              <a:t>廃</a:t>
            </a:r>
            <a:r>
              <a:rPr lang="en-US" altLang="zh-CN" sz="1400" spc="0" dirty="0">
                <a:solidFill>
                  <a:srgbClr val="000000"/>
                </a:solidFill>
                <a:latin typeface="MS Gothic"/>
                <a:ea typeface="MS Gothic"/>
                <a:cs typeface="MS Gothic"/>
              </a:rPr>
              <a:t>プ</a:t>
            </a:r>
            <a:r>
              <a:rPr lang="en-US" altLang="zh-CN" sz="1400" spc="8" dirty="0">
                <a:solidFill>
                  <a:srgbClr val="000000"/>
                </a:solidFill>
                <a:latin typeface="MS Gothic"/>
                <a:ea typeface="MS Gothic"/>
                <a:cs typeface="MS Gothic"/>
              </a:rPr>
              <a:t>ラ</a:t>
            </a:r>
            <a:r>
              <a:rPr lang="en-US" altLang="zh-CN" sz="1400" spc="-16" dirty="0">
                <a:solidFill>
                  <a:srgbClr val="000000"/>
                </a:solidFill>
                <a:latin typeface="MS Gothic"/>
                <a:ea typeface="MS Gothic"/>
                <a:cs typeface="MS Gothic"/>
              </a:rPr>
              <a:t>ス</a:t>
            </a:r>
            <a:r>
              <a:rPr lang="en-US" altLang="zh-CN" sz="1400" spc="0" dirty="0">
                <a:solidFill>
                  <a:srgbClr val="000000"/>
                </a:solidFill>
                <a:latin typeface="MS Gothic"/>
                <a:ea typeface="MS Gothic"/>
                <a:cs typeface="MS Gothic"/>
              </a:rPr>
              <a:t>チ</a:t>
            </a:r>
            <a:r>
              <a:rPr lang="en-US" altLang="zh-CN" sz="1400" spc="8" dirty="0">
                <a:solidFill>
                  <a:srgbClr val="000000"/>
                </a:solidFill>
                <a:latin typeface="MS Gothic"/>
                <a:ea typeface="MS Gothic"/>
                <a:cs typeface="MS Gothic"/>
              </a:rPr>
              <a:t>ッ</a:t>
            </a:r>
            <a:r>
              <a:rPr lang="en-US" altLang="zh-CN" sz="1400" spc="-17" dirty="0">
                <a:solidFill>
                  <a:srgbClr val="000000"/>
                </a:solidFill>
                <a:latin typeface="MS Gothic"/>
                <a:ea typeface="MS Gothic"/>
                <a:cs typeface="MS Gothic"/>
              </a:rPr>
              <a:t>ク</a:t>
            </a:r>
            <a:r>
              <a:rPr lang="en-US" altLang="zh-CN" sz="1400" spc="0" dirty="0">
                <a:solidFill>
                  <a:srgbClr val="000000"/>
                </a:solidFill>
                <a:latin typeface="MS Gothic"/>
                <a:ea typeface="MS Gothic"/>
                <a:cs typeface="MS Gothic"/>
              </a:rPr>
              <a:t>の</a:t>
            </a:r>
            <a:r>
              <a:rPr lang="en-US" altLang="zh-CN" sz="1400" spc="8" dirty="0">
                <a:solidFill>
                  <a:srgbClr val="000000"/>
                </a:solidFill>
                <a:latin typeface="SimSun"/>
                <a:ea typeface="SimSun"/>
                <a:cs typeface="SimSun"/>
              </a:rPr>
              <a:t>輸</a:t>
            </a:r>
            <a:r>
              <a:rPr lang="en-US" altLang="zh-CN" sz="1400" spc="-17" dirty="0">
                <a:solidFill>
                  <a:srgbClr val="000000"/>
                </a:solidFill>
                <a:latin typeface="SimSun"/>
                <a:ea typeface="SimSun"/>
                <a:cs typeface="SimSun"/>
              </a:rPr>
              <a:t>入</a:t>
            </a:r>
            <a:r>
              <a:rPr lang="en-US" altLang="zh-CN" sz="1400" spc="0" dirty="0">
                <a:solidFill>
                  <a:srgbClr val="000000"/>
                </a:solidFill>
                <a:latin typeface="SimSun"/>
                <a:ea typeface="SimSun"/>
                <a:cs typeface="SimSun"/>
              </a:rPr>
              <a:t>制</a:t>
            </a:r>
            <a:r>
              <a:rPr lang="en-US" altLang="zh-CN" sz="1400" spc="8" dirty="0">
                <a:solidFill>
                  <a:srgbClr val="000000"/>
                </a:solidFill>
                <a:latin typeface="SimSun"/>
                <a:ea typeface="SimSun"/>
                <a:cs typeface="SimSun"/>
              </a:rPr>
              <a:t>限</a:t>
            </a:r>
            <a:r>
              <a:rPr lang="en-US" altLang="zh-CN" sz="1400" spc="-16"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強</a:t>
            </a:r>
            <a:r>
              <a:rPr lang="en-US" altLang="zh-CN" sz="1400" spc="8" dirty="0">
                <a:solidFill>
                  <a:srgbClr val="000000"/>
                </a:solidFill>
                <a:latin typeface="SimSun"/>
                <a:ea typeface="SimSun"/>
                <a:cs typeface="SimSun"/>
              </a:rPr>
              <a:t>化</a:t>
            </a:r>
            <a:endParaRPr lang="en-US" altLang="zh-CN" sz="1400">
              <a:latin typeface="SimSun"/>
              <a:ea typeface="SimSun"/>
              <a:cs typeface="SimSun"/>
            </a:endParaRPr>
          </a:p>
          <a:p>
            <a:pPr marL="657606" marR="208792" indent="-266700" algn="l" rtl="0">
              <a:lnSpc>
                <a:spcPts val="1718"/>
              </a:lnSpc>
              <a:spcBef>
                <a:spcPts val="468"/>
              </a:spcBef>
            </a:pPr>
            <a:r>
              <a:rPr lang="en-US" altLang="zh-CN" sz="1400" spc="141" dirty="0">
                <a:solidFill>
                  <a:srgbClr val="000000"/>
                </a:solidFill>
                <a:latin typeface="Wingdings"/>
                <a:ea typeface="Wingdings"/>
                <a:cs typeface="Wingdings"/>
              </a:rPr>
              <a:t></a:t>
            </a:r>
            <a:r>
              <a:rPr lang="en-US" altLang="zh-CN" sz="1400" spc="-556" dirty="0">
                <a:solidFill>
                  <a:srgbClr val="000000"/>
                </a:solidFill>
                <a:latin typeface="Wingdings"/>
                <a:ea typeface="Wingdings"/>
                <a:cs typeface="Wingdings"/>
              </a:rPr>
              <a:t> </a:t>
            </a:r>
            <a:r>
              <a:rPr lang="en-US" altLang="zh-CN" sz="1400" spc="0" dirty="0">
                <a:solidFill>
                  <a:srgbClr val="000000"/>
                </a:solidFill>
                <a:latin typeface="SimSun"/>
                <a:ea typeface="SimSun"/>
                <a:cs typeface="SimSun"/>
              </a:rPr>
              <a:t>廃</a:t>
            </a:r>
            <a:r>
              <a:rPr lang="en-US" altLang="zh-CN" sz="1400" spc="-337" dirty="0">
                <a:solidFill>
                  <a:srgbClr val="000000"/>
                </a:solidFill>
                <a:latin typeface="MS Gothic"/>
                <a:ea typeface="MS Gothic"/>
                <a:cs typeface="MS Gothic"/>
              </a:rPr>
              <a:t>プ</a:t>
            </a:r>
            <a:r>
              <a:rPr lang="en-US" altLang="zh-CN" sz="1400" spc="-430" dirty="0">
                <a:solidFill>
                  <a:srgbClr val="000000"/>
                </a:solidFill>
                <a:latin typeface="MS Gothic"/>
                <a:ea typeface="MS Gothic"/>
                <a:cs typeface="MS Gothic"/>
              </a:rPr>
              <a:t>ラ</a:t>
            </a:r>
            <a:r>
              <a:rPr lang="en-US" altLang="zh-CN" sz="1400" spc="-325" dirty="0">
                <a:solidFill>
                  <a:srgbClr val="000000"/>
                </a:solidFill>
                <a:latin typeface="MS Gothic"/>
                <a:ea typeface="MS Gothic"/>
                <a:cs typeface="MS Gothic"/>
              </a:rPr>
              <a:t>ス</a:t>
            </a:r>
            <a:r>
              <a:rPr lang="en-US" altLang="zh-CN" sz="1400" spc="-298" dirty="0">
                <a:solidFill>
                  <a:srgbClr val="000000"/>
                </a:solidFill>
                <a:latin typeface="MS Gothic"/>
                <a:ea typeface="MS Gothic"/>
                <a:cs typeface="MS Gothic"/>
              </a:rPr>
              <a:t>チ</a:t>
            </a:r>
            <a:r>
              <a:rPr lang="en-US" altLang="zh-CN" sz="1400" spc="-584" dirty="0">
                <a:solidFill>
                  <a:srgbClr val="000000"/>
                </a:solidFill>
                <a:latin typeface="MS Gothic"/>
                <a:ea typeface="MS Gothic"/>
                <a:cs typeface="MS Gothic"/>
              </a:rPr>
              <a:t>ッ</a:t>
            </a:r>
            <a:r>
              <a:rPr lang="en-US" altLang="zh-CN" sz="1400" spc="-437" dirty="0">
                <a:solidFill>
                  <a:srgbClr val="000000"/>
                </a:solidFill>
                <a:latin typeface="MS Gothic"/>
                <a:ea typeface="MS Gothic"/>
                <a:cs typeface="MS Gothic"/>
              </a:rPr>
              <a:t>ク</a:t>
            </a:r>
            <a:r>
              <a:rPr lang="en-US" altLang="zh-CN" sz="1400" spc="-255"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違</a:t>
            </a:r>
            <a:r>
              <a:rPr lang="en-US" altLang="zh-CN" sz="1400" spc="8" dirty="0">
                <a:solidFill>
                  <a:srgbClr val="000000"/>
                </a:solidFill>
                <a:latin typeface="SimSun"/>
                <a:ea typeface="SimSun"/>
                <a:cs typeface="SimSun"/>
              </a:rPr>
              <a:t>法</a:t>
            </a:r>
            <a:r>
              <a:rPr lang="en-US" altLang="zh-CN" sz="1400" spc="-17" dirty="0">
                <a:solidFill>
                  <a:srgbClr val="000000"/>
                </a:solidFill>
                <a:latin typeface="SimSun"/>
                <a:ea typeface="SimSun"/>
                <a:cs typeface="SimSun"/>
              </a:rPr>
              <a:t>輸</a:t>
            </a:r>
            <a:r>
              <a:rPr lang="en-US" altLang="zh-CN" sz="1400" spc="0" dirty="0">
                <a:solidFill>
                  <a:srgbClr val="000000"/>
                </a:solidFill>
                <a:latin typeface="SimSun"/>
                <a:ea typeface="SimSun"/>
                <a:cs typeface="SimSun"/>
              </a:rPr>
              <a:t>入</a:t>
            </a:r>
            <a:r>
              <a:rPr lang="en-US" altLang="zh-CN" sz="1400" spc="9" dirty="0">
                <a:solidFill>
                  <a:srgbClr val="000000"/>
                </a:solidFill>
                <a:latin typeface="SimSun"/>
                <a:ea typeface="SimSun"/>
                <a:cs typeface="SimSun"/>
              </a:rPr>
              <a:t>業</a:t>
            </a:r>
            <a:r>
              <a:rPr lang="en-US" altLang="zh-CN" sz="1400" spc="-17" dirty="0">
                <a:solidFill>
                  <a:srgbClr val="000000"/>
                </a:solidFill>
                <a:latin typeface="SimSun"/>
                <a:ea typeface="SimSun"/>
                <a:cs typeface="SimSun"/>
              </a:rPr>
              <a:t>者</a:t>
            </a:r>
            <a:r>
              <a:rPr lang="en-US" altLang="zh-CN" sz="1400" spc="-298"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対</a:t>
            </a:r>
            <a:r>
              <a:rPr lang="en-US" altLang="zh-CN" sz="1400" spc="-386" dirty="0">
                <a:solidFill>
                  <a:srgbClr val="000000"/>
                </a:solidFill>
                <a:latin typeface="MS Gothic"/>
                <a:ea typeface="MS Gothic"/>
                <a:cs typeface="MS Gothic"/>
              </a:rPr>
              <a:t>し</a:t>
            </a:r>
            <a:r>
              <a:rPr lang="en-US" altLang="zh-CN" sz="1400" spc="-298" dirty="0">
                <a:solidFill>
                  <a:srgbClr val="000000"/>
                </a:solidFill>
                <a:latin typeface="MS Gothic"/>
                <a:ea typeface="MS Gothic"/>
                <a:cs typeface="MS Gothic"/>
              </a:rPr>
              <a:t>て</a:t>
            </a:r>
            <a:r>
              <a:rPr lang="en-US" altLang="zh-CN" sz="1400" spc="-471" dirty="0">
                <a:solidFill>
                  <a:srgbClr val="000000"/>
                </a:solidFill>
                <a:latin typeface="SimSun"/>
                <a:ea typeface="SimSun"/>
                <a:cs typeface="SimSun"/>
              </a:rPr>
              <a:t>、</a:t>
            </a:r>
            <a:r>
              <a:rPr lang="en-US" altLang="zh-CN" sz="1400" spc="-9" dirty="0">
                <a:solidFill>
                  <a:srgbClr val="000000"/>
                </a:solidFill>
                <a:latin typeface="SimSun"/>
                <a:ea typeface="SimSun"/>
                <a:cs typeface="SimSun"/>
              </a:rPr>
              <a:t>取</a:t>
            </a:r>
            <a:r>
              <a:rPr lang="en-US" altLang="zh-CN" sz="1400" spc="0" dirty="0">
                <a:solidFill>
                  <a:srgbClr val="000000"/>
                </a:solidFill>
                <a:latin typeface="SimSun"/>
                <a:ea typeface="SimSun"/>
                <a:cs typeface="SimSun"/>
              </a:rPr>
              <a:t>締</a:t>
            </a:r>
            <a:r>
              <a:rPr lang="en-US" altLang="zh-CN" sz="1400" spc="-520" dirty="0">
                <a:solidFill>
                  <a:srgbClr val="000000"/>
                </a:solidFill>
                <a:latin typeface="MS Gothic"/>
                <a:ea typeface="MS Gothic"/>
                <a:cs typeface="MS Gothic"/>
              </a:rPr>
              <a:t>り</a:t>
            </a:r>
            <a:r>
              <a:rPr lang="en-US" altLang="zh-CN" sz="1400" spc="0" dirty="0">
                <a:solidFill>
                  <a:srgbClr val="000000"/>
                </a:solidFill>
                <a:latin typeface="SimSun"/>
                <a:ea typeface="SimSun"/>
                <a:cs typeface="SimSun"/>
              </a:rPr>
              <a:t>強化</a:t>
            </a:r>
            <a:r>
              <a:rPr lang="en-US" altLang="zh-CN" sz="1400" spc="-212" dirty="0">
                <a:solidFill>
                  <a:srgbClr val="000000"/>
                </a:solidFill>
                <a:latin typeface="MS Gothic"/>
                <a:ea typeface="MS Gothic"/>
                <a:cs typeface="MS Gothic"/>
              </a:rPr>
              <a:t>す</a:t>
            </a:r>
            <a:r>
              <a:rPr lang="en-US" altLang="zh-CN" sz="1400" spc="-335" dirty="0">
                <a:solidFill>
                  <a:srgbClr val="000000"/>
                </a:solidFill>
                <a:latin typeface="MS Gothic"/>
                <a:ea typeface="MS Gothic"/>
                <a:cs typeface="MS Gothic"/>
              </a:rPr>
              <a:t>る</a:t>
            </a:r>
            <a:r>
              <a:rPr lang="en-US" altLang="zh-CN" sz="1400" spc="-524" dirty="0">
                <a:solidFill>
                  <a:srgbClr val="000000"/>
                </a:solidFill>
                <a:latin typeface="MS Gothic"/>
                <a:ea typeface="MS Gothic"/>
                <a:cs typeface="MS Gothic"/>
              </a:rPr>
              <a:t>とと</a:t>
            </a:r>
            <a:r>
              <a:rPr lang="en-US" altLang="zh-CN" sz="1400" spc="-344" dirty="0">
                <a:solidFill>
                  <a:srgbClr val="000000"/>
                </a:solidFill>
                <a:latin typeface="MS Gothic"/>
                <a:ea typeface="MS Gothic"/>
                <a:cs typeface="MS Gothic"/>
              </a:rPr>
              <a:t>も</a:t>
            </a:r>
            <a:r>
              <a:rPr lang="en-US" altLang="zh-CN" sz="1400" spc="-298" dirty="0">
                <a:solidFill>
                  <a:srgbClr val="000000"/>
                </a:solidFill>
                <a:latin typeface="MS Gothic"/>
                <a:ea typeface="MS Gothic"/>
                <a:cs typeface="MS Gothic"/>
              </a:rPr>
              <a:t>に</a:t>
            </a:r>
            <a:r>
              <a:rPr lang="en-US" altLang="zh-CN" sz="1400" spc="-472" dirty="0">
                <a:solidFill>
                  <a:srgbClr val="000000"/>
                </a:solidFill>
                <a:latin typeface="SimSun"/>
                <a:ea typeface="SimSun"/>
                <a:cs typeface="SimSun"/>
              </a:rPr>
              <a:t>、</a:t>
            </a:r>
            <a:r>
              <a:rPr lang="en-US" altLang="zh-CN" sz="1400" spc="0" dirty="0">
                <a:solidFill>
                  <a:srgbClr val="000000"/>
                </a:solidFill>
                <a:latin typeface="SimSun"/>
                <a:ea typeface="SimSun"/>
                <a:cs typeface="SimSun"/>
              </a:rPr>
              <a:t>新規輸入許可手</a:t>
            </a:r>
            <a:r>
              <a:rPr lang="en-US" altLang="zh-CN" sz="1400" spc="-5" dirty="0">
                <a:solidFill>
                  <a:srgbClr val="000000"/>
                </a:solidFill>
                <a:latin typeface="SimSun"/>
                <a:ea typeface="SimSun"/>
                <a:cs typeface="SimSun"/>
              </a:rPr>
              <a:t>続</a:t>
            </a:r>
            <a:r>
              <a:rPr lang="en-US" altLang="zh-CN" sz="1400" spc="-260"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停止</a:t>
            </a:r>
            <a:r>
              <a:rPr lang="en-US" altLang="zh-CN" sz="1400" spc="-346"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実</a:t>
            </a:r>
            <a:r>
              <a:rPr lang="en-US" altLang="zh-CN" sz="1400" spc="-6" dirty="0">
                <a:solidFill>
                  <a:srgbClr val="000000"/>
                </a:solidFill>
                <a:latin typeface="SimSun"/>
                <a:ea typeface="SimSun"/>
                <a:cs typeface="SimSun"/>
              </a:rPr>
              <a:t>施</a:t>
            </a:r>
            <a:r>
              <a:rPr lang="en-US" altLang="zh-CN" sz="1400" spc="-472" dirty="0">
                <a:solidFill>
                  <a:srgbClr val="000000"/>
                </a:solidFill>
                <a:latin typeface="SimSun"/>
                <a:ea typeface="SimSun"/>
                <a:cs typeface="SimSun"/>
              </a:rPr>
              <a:t>。</a:t>
            </a:r>
            <a:r>
              <a:rPr lang="en-US" altLang="zh-CN" sz="1400" spc="0" dirty="0">
                <a:solidFill>
                  <a:srgbClr val="000000"/>
                </a:solidFill>
                <a:latin typeface="SimSun"/>
                <a:ea typeface="SimSun"/>
                <a:cs typeface="SimSun"/>
              </a:rPr>
              <a:t>併</a:t>
            </a:r>
            <a:r>
              <a:rPr lang="en-US" altLang="zh-CN" sz="1400" spc="8" dirty="0">
                <a:solidFill>
                  <a:srgbClr val="000000"/>
                </a:solidFill>
                <a:latin typeface="MS Gothic"/>
                <a:ea typeface="MS Gothic"/>
                <a:cs typeface="MS Gothic"/>
              </a:rPr>
              <a:t>せ</a:t>
            </a:r>
            <a:r>
              <a:rPr lang="en-US" altLang="zh-CN" sz="1400" spc="-17" dirty="0">
                <a:solidFill>
                  <a:srgbClr val="000000"/>
                </a:solidFill>
                <a:latin typeface="MS Gothic"/>
                <a:ea typeface="MS Gothic"/>
                <a:cs typeface="MS Gothic"/>
              </a:rPr>
              <a:t>て</a:t>
            </a:r>
            <a:r>
              <a:rPr lang="en-US" altLang="zh-CN" sz="1400" spc="0" dirty="0">
                <a:solidFill>
                  <a:srgbClr val="000000"/>
                </a:solidFill>
                <a:latin typeface="SimSun"/>
                <a:ea typeface="SimSun"/>
                <a:cs typeface="SimSun"/>
              </a:rPr>
              <a:t>、</a:t>
            </a:r>
            <a:r>
              <a:rPr lang="en-US" altLang="zh-CN" sz="1400" b="1" spc="-47" dirty="0">
                <a:solidFill>
                  <a:srgbClr val="000000"/>
                </a:solidFill>
                <a:latin typeface="SimSun"/>
                <a:ea typeface="SimSun"/>
                <a:cs typeface="SimSun"/>
              </a:rPr>
              <a:t>廃</a:t>
            </a:r>
            <a:r>
              <a:rPr lang="en-US" altLang="zh-CN" sz="1400" b="1" dirty="0">
                <a:solidFill>
                  <a:srgbClr val="000000"/>
                </a:solidFill>
                <a:latin typeface="SimSun"/>
                <a:ea typeface="SimSun"/>
                <a:cs typeface="SimSun"/>
              </a:rPr>
              <a:t> </a:t>
            </a:r>
            <a:r>
              <a:rPr lang="en-US" altLang="zh-CN" sz="1400" b="1" spc="-245" dirty="0">
                <a:solidFill>
                  <a:srgbClr val="000000"/>
                </a:solidFill>
                <a:latin typeface="MS Gothic"/>
                <a:ea typeface="MS Gothic"/>
                <a:cs typeface="MS Gothic"/>
              </a:rPr>
              <a:t>プ</a:t>
            </a:r>
            <a:r>
              <a:rPr lang="en-US" altLang="zh-CN" sz="1400" b="1" spc="-348" dirty="0">
                <a:solidFill>
                  <a:srgbClr val="000000"/>
                </a:solidFill>
                <a:latin typeface="MS Gothic"/>
                <a:ea typeface="MS Gothic"/>
                <a:cs typeface="MS Gothic"/>
              </a:rPr>
              <a:t>ラ</a:t>
            </a:r>
            <a:r>
              <a:rPr lang="en-US" altLang="zh-CN" sz="1400" b="1" spc="-310" dirty="0">
                <a:solidFill>
                  <a:srgbClr val="000000"/>
                </a:solidFill>
                <a:latin typeface="MS Gothic"/>
                <a:ea typeface="MS Gothic"/>
                <a:cs typeface="MS Gothic"/>
              </a:rPr>
              <a:t>ス</a:t>
            </a:r>
            <a:r>
              <a:rPr lang="en-US" altLang="zh-CN" sz="1400" b="1" spc="-336" dirty="0">
                <a:solidFill>
                  <a:srgbClr val="000000"/>
                </a:solidFill>
                <a:latin typeface="MS Gothic"/>
                <a:ea typeface="MS Gothic"/>
                <a:cs typeface="MS Gothic"/>
              </a:rPr>
              <a:t>チ</a:t>
            </a:r>
            <a:r>
              <a:rPr lang="en-US" altLang="zh-CN" sz="1400" b="1" spc="-547" dirty="0">
                <a:solidFill>
                  <a:srgbClr val="000000"/>
                </a:solidFill>
                <a:latin typeface="MS Gothic"/>
                <a:ea typeface="MS Gothic"/>
                <a:cs typeface="MS Gothic"/>
              </a:rPr>
              <a:t>ッ</a:t>
            </a:r>
            <a:r>
              <a:rPr lang="en-US" altLang="zh-CN" sz="1400" b="1" spc="-324" dirty="0">
                <a:solidFill>
                  <a:srgbClr val="000000"/>
                </a:solidFill>
                <a:latin typeface="MS Gothic"/>
                <a:ea typeface="MS Gothic"/>
                <a:cs typeface="MS Gothic"/>
              </a:rPr>
              <a:t>ク</a:t>
            </a:r>
            <a:r>
              <a:rPr lang="en-US" altLang="zh-CN" sz="1400" b="1" spc="-167" dirty="0">
                <a:solidFill>
                  <a:srgbClr val="000000"/>
                </a:solidFill>
                <a:latin typeface="MS Gothic"/>
                <a:ea typeface="MS Gothic"/>
                <a:cs typeface="MS Gothic"/>
              </a:rPr>
              <a:t>の</a:t>
            </a:r>
            <a:r>
              <a:rPr lang="en-US" altLang="zh-CN" sz="1400" b="1" spc="-51" dirty="0">
                <a:solidFill>
                  <a:srgbClr val="000000"/>
                </a:solidFill>
                <a:latin typeface="SimSun"/>
                <a:ea typeface="SimSun"/>
                <a:cs typeface="SimSun"/>
              </a:rPr>
              <a:t>輸</a:t>
            </a:r>
            <a:r>
              <a:rPr lang="en-US" altLang="zh-CN" sz="1400" b="1" spc="-55" dirty="0">
                <a:solidFill>
                  <a:srgbClr val="000000"/>
                </a:solidFill>
                <a:latin typeface="SimSun"/>
                <a:ea typeface="SimSun"/>
                <a:cs typeface="SimSun"/>
              </a:rPr>
              <a:t>入</a:t>
            </a:r>
            <a:r>
              <a:rPr lang="en-US" altLang="zh-CN" sz="1400" b="1" spc="-315" dirty="0">
                <a:solidFill>
                  <a:srgbClr val="000000"/>
                </a:solidFill>
                <a:latin typeface="MS Gothic"/>
                <a:ea typeface="MS Gothic"/>
                <a:cs typeface="MS Gothic"/>
              </a:rPr>
              <a:t>を</a:t>
            </a:r>
            <a:r>
              <a:rPr lang="en-US" altLang="zh-CN" sz="1400" b="1" spc="-54" dirty="0">
                <a:solidFill>
                  <a:srgbClr val="000000"/>
                </a:solidFill>
                <a:latin typeface="SimSun"/>
                <a:ea typeface="SimSun"/>
                <a:cs typeface="SimSun"/>
              </a:rPr>
              <a:t>一</a:t>
            </a:r>
            <a:r>
              <a:rPr lang="en-US" altLang="zh-CN" sz="1400" b="1" spc="-58" dirty="0">
                <a:solidFill>
                  <a:srgbClr val="000000"/>
                </a:solidFill>
                <a:latin typeface="SimSun"/>
                <a:ea typeface="SimSun"/>
                <a:cs typeface="SimSun"/>
              </a:rPr>
              <a:t>律</a:t>
            </a:r>
            <a:r>
              <a:rPr lang="en-US" altLang="zh-CN" sz="1400" b="1" spc="-54" dirty="0">
                <a:solidFill>
                  <a:srgbClr val="000000"/>
                </a:solidFill>
                <a:latin typeface="SimSun"/>
                <a:ea typeface="SimSun"/>
                <a:cs typeface="SimSun"/>
              </a:rPr>
              <a:t>禁</a:t>
            </a:r>
            <a:r>
              <a:rPr lang="en-US" altLang="zh-CN" sz="1400" b="1" spc="-66" dirty="0">
                <a:solidFill>
                  <a:srgbClr val="000000"/>
                </a:solidFill>
                <a:latin typeface="SimSun"/>
                <a:ea typeface="SimSun"/>
                <a:cs typeface="SimSun"/>
              </a:rPr>
              <a:t>止</a:t>
            </a:r>
            <a:r>
              <a:rPr lang="en-US" altLang="zh-CN" sz="1400" b="1" spc="-55" dirty="0">
                <a:solidFill>
                  <a:srgbClr val="000000"/>
                </a:solidFill>
                <a:latin typeface="MS Gothic"/>
                <a:ea typeface="MS Gothic"/>
                <a:cs typeface="MS Gothic"/>
              </a:rPr>
              <a:t>に</a:t>
            </a:r>
            <a:r>
              <a:rPr lang="en-US" altLang="zh-CN" sz="1400" b="1" spc="-54" dirty="0">
                <a:solidFill>
                  <a:srgbClr val="000000"/>
                </a:solidFill>
                <a:latin typeface="MS Gothic"/>
                <a:ea typeface="MS Gothic"/>
                <a:cs typeface="MS Gothic"/>
              </a:rPr>
              <a:t>す</a:t>
            </a:r>
            <a:r>
              <a:rPr lang="en-US" altLang="zh-CN" sz="1400" b="1" spc="-67" dirty="0">
                <a:solidFill>
                  <a:srgbClr val="000000"/>
                </a:solidFill>
                <a:latin typeface="MS Gothic"/>
                <a:ea typeface="MS Gothic"/>
                <a:cs typeface="MS Gothic"/>
              </a:rPr>
              <a:t>る</a:t>
            </a:r>
            <a:r>
              <a:rPr lang="en-US" altLang="zh-CN" sz="1400" b="1" spc="-54" dirty="0">
                <a:solidFill>
                  <a:srgbClr val="000000"/>
                </a:solidFill>
                <a:latin typeface="SimSun"/>
                <a:ea typeface="SimSun"/>
                <a:cs typeface="SimSun"/>
              </a:rPr>
              <a:t>検討</a:t>
            </a:r>
            <a:r>
              <a:rPr lang="en-US" altLang="zh-CN" sz="1400" b="1" spc="-67" dirty="0">
                <a:solidFill>
                  <a:srgbClr val="000000"/>
                </a:solidFill>
                <a:latin typeface="MS Gothic"/>
                <a:ea typeface="MS Gothic"/>
                <a:cs typeface="MS Gothic"/>
              </a:rPr>
              <a:t>の</a:t>
            </a:r>
            <a:r>
              <a:rPr lang="en-US" altLang="zh-CN" sz="1400" b="1" spc="-55" dirty="0">
                <a:solidFill>
                  <a:srgbClr val="000000"/>
                </a:solidFill>
                <a:latin typeface="SimSun"/>
                <a:ea typeface="SimSun"/>
                <a:cs typeface="SimSun"/>
              </a:rPr>
              <a:t>方</a:t>
            </a:r>
            <a:r>
              <a:rPr lang="en-US" altLang="zh-CN" sz="1400" b="1" spc="-54" dirty="0">
                <a:solidFill>
                  <a:srgbClr val="000000"/>
                </a:solidFill>
                <a:latin typeface="SimSun"/>
                <a:ea typeface="SimSun"/>
                <a:cs typeface="SimSun"/>
              </a:rPr>
              <a:t>針</a:t>
            </a:r>
            <a:endParaRPr lang="en-US" altLang="zh-CN" sz="1400">
              <a:latin typeface="SimSun"/>
              <a:ea typeface="SimSun"/>
              <a:cs typeface="SimSun"/>
            </a:endParaRPr>
          </a:p>
        </p:txBody>
      </p:sp>
      <p:sp>
        <p:nvSpPr>
          <p:cNvPr id="211" name="Text Box211"/>
          <p:cNvSpPr txBox="1"/>
          <p:nvPr/>
        </p:nvSpPr>
        <p:spPr>
          <a:xfrm>
            <a:off x="257556" y="556484"/>
            <a:ext cx="1642872" cy="210760"/>
          </a:xfrm>
          <a:prstGeom prst="rect">
            <a:avLst/>
          </a:prstGeom>
        </p:spPr>
        <p:txBody>
          <a:bodyPr wrap="square" lIns="0" tIns="0" rIns="0" rtlCol="0">
            <a:spAutoFit/>
          </a:bodyPr>
          <a:lstStyle/>
          <a:p>
            <a:pPr algn="l">
              <a:lnSpc>
                <a:spcPts val="0"/>
              </a:lnSpc>
            </a:pPr>
            <a:endParaRPr/>
          </a:p>
          <a:p>
            <a:pPr algn="l" rtl="0">
              <a:lnSpc>
                <a:spcPts val="1660"/>
              </a:lnSpc>
            </a:pPr>
            <a:r>
              <a:rPr lang="en-US" altLang="zh-CN" sz="1400" b="1" spc="-54" dirty="0">
                <a:solidFill>
                  <a:srgbClr val="000000"/>
                </a:solidFill>
                <a:latin typeface="MS Gothic"/>
                <a:ea typeface="MS Gothic"/>
                <a:cs typeface="MS Gothic"/>
              </a:rPr>
              <a:t>＜</a:t>
            </a:r>
            <a:r>
              <a:rPr lang="en-US" altLang="zh-CN" sz="1400" b="1" spc="-55" dirty="0">
                <a:solidFill>
                  <a:srgbClr val="000000"/>
                </a:solidFill>
                <a:latin typeface="SimSun"/>
                <a:ea typeface="SimSun"/>
                <a:cs typeface="SimSun"/>
              </a:rPr>
              <a:t>中</a:t>
            </a:r>
            <a:r>
              <a:rPr lang="en-US" altLang="zh-CN" sz="1400" b="1" spc="-54" dirty="0">
                <a:solidFill>
                  <a:srgbClr val="000000"/>
                </a:solidFill>
                <a:latin typeface="SimSun"/>
                <a:ea typeface="SimSun"/>
                <a:cs typeface="SimSun"/>
              </a:rPr>
              <a:t>国政府</a:t>
            </a:r>
            <a:r>
              <a:rPr lang="en-US" altLang="zh-CN" sz="1400" b="1" spc="-55" dirty="0">
                <a:solidFill>
                  <a:srgbClr val="000000"/>
                </a:solidFill>
                <a:latin typeface="MS Gothic"/>
                <a:ea typeface="MS Gothic"/>
                <a:cs typeface="MS Gothic"/>
              </a:rPr>
              <a:t>の</a:t>
            </a:r>
            <a:r>
              <a:rPr lang="en-US" altLang="zh-CN" sz="1400" b="1" spc="-54" dirty="0">
                <a:solidFill>
                  <a:srgbClr val="000000"/>
                </a:solidFill>
                <a:latin typeface="SimSun"/>
                <a:ea typeface="SimSun"/>
                <a:cs typeface="SimSun"/>
              </a:rPr>
              <a:t>動</a:t>
            </a:r>
            <a:r>
              <a:rPr lang="en-US" altLang="zh-CN" sz="1400" b="1" spc="-54" dirty="0">
                <a:solidFill>
                  <a:srgbClr val="000000"/>
                </a:solidFill>
                <a:latin typeface="MS Gothic"/>
                <a:ea typeface="MS Gothic"/>
                <a:cs typeface="MS Gothic"/>
              </a:rPr>
              <a:t>き</a:t>
            </a:r>
            <a:r>
              <a:rPr lang="en-US" altLang="zh-CN" sz="1400" b="1" spc="-55" dirty="0">
                <a:solidFill>
                  <a:srgbClr val="000000"/>
                </a:solidFill>
                <a:latin typeface="MS Gothic"/>
                <a:ea typeface="MS Gothic"/>
                <a:cs typeface="MS Gothic"/>
              </a:rPr>
              <a:t>＞</a:t>
            </a:r>
            <a:endParaRPr lang="en-US" altLang="zh-CN" sz="1400">
              <a:latin typeface="MS Gothic"/>
              <a:ea typeface="MS Gothic"/>
              <a:cs typeface="MS Gothic"/>
            </a:endParaRPr>
          </a:p>
        </p:txBody>
      </p:sp>
      <p:sp>
        <p:nvSpPr>
          <p:cNvPr id="212" name="Text Box212"/>
          <p:cNvSpPr txBox="1"/>
          <p:nvPr/>
        </p:nvSpPr>
        <p:spPr>
          <a:xfrm>
            <a:off x="257556" y="846044"/>
            <a:ext cx="5152240" cy="225559"/>
          </a:xfrm>
          <a:prstGeom prst="rect">
            <a:avLst/>
          </a:prstGeom>
        </p:spPr>
        <p:txBody>
          <a:bodyPr wrap="square" lIns="0" tIns="0" rIns="0" rtlCol="0">
            <a:spAutoFit/>
          </a:bodyPr>
          <a:lstStyle/>
          <a:p>
            <a:pPr algn="l">
              <a:lnSpc>
                <a:spcPts val="0"/>
              </a:lnSpc>
            </a:pPr>
            <a:endParaRPr/>
          </a:p>
          <a:p>
            <a:pPr algn="l" rtl="0">
              <a:lnSpc>
                <a:spcPts val="1776"/>
              </a:lnSpc>
            </a:pPr>
            <a:r>
              <a:rPr lang="en-US" altLang="zh-CN" sz="1400" spc="75" dirty="0">
                <a:solidFill>
                  <a:srgbClr val="000000"/>
                </a:solidFill>
                <a:latin typeface="Wingdings"/>
                <a:ea typeface="Wingdings"/>
                <a:cs typeface="Wingdings"/>
              </a:rPr>
              <a:t></a:t>
            </a:r>
            <a:r>
              <a:rPr lang="en-US" altLang="zh-CN" sz="1400" spc="-268" dirty="0">
                <a:solidFill>
                  <a:srgbClr val="000000"/>
                </a:solidFill>
                <a:latin typeface="Wingdings"/>
                <a:ea typeface="Wingdings"/>
                <a:cs typeface="Wingdings"/>
              </a:rPr>
              <a:t> </a:t>
            </a:r>
            <a:r>
              <a:rPr lang="en-US" altLang="zh-CN" sz="1400" spc="96" dirty="0">
                <a:solidFill>
                  <a:srgbClr val="000000"/>
                </a:solidFill>
                <a:latin typeface="Arial"/>
                <a:ea typeface="Arial"/>
                <a:cs typeface="Arial"/>
              </a:rPr>
              <a:t>2017</a:t>
            </a:r>
            <a:r>
              <a:rPr lang="en-US" altLang="zh-CN" sz="1400" spc="-86" dirty="0">
                <a:solidFill>
                  <a:srgbClr val="000000"/>
                </a:solidFill>
                <a:latin typeface="SimSun"/>
                <a:ea typeface="SimSun"/>
                <a:cs typeface="SimSun"/>
              </a:rPr>
              <a:t>年</a:t>
            </a:r>
            <a:r>
              <a:rPr lang="en-US" altLang="zh-CN" sz="1400" spc="93" dirty="0">
                <a:solidFill>
                  <a:srgbClr val="000000"/>
                </a:solidFill>
                <a:latin typeface="Arial"/>
                <a:ea typeface="Arial"/>
                <a:cs typeface="Arial"/>
              </a:rPr>
              <a:t>7</a:t>
            </a:r>
            <a:r>
              <a:rPr lang="en-US" altLang="zh-CN" sz="1400" spc="-85" dirty="0">
                <a:solidFill>
                  <a:srgbClr val="000000"/>
                </a:solidFill>
                <a:latin typeface="SimSun"/>
                <a:ea typeface="SimSun"/>
                <a:cs typeface="SimSun"/>
              </a:rPr>
              <a:t>月</a:t>
            </a:r>
            <a:r>
              <a:rPr lang="en-US" altLang="zh-CN" sz="1400" spc="0" dirty="0">
                <a:solidFill>
                  <a:srgbClr val="000000"/>
                </a:solidFill>
                <a:latin typeface="MS Gothic"/>
                <a:ea typeface="MS Gothic"/>
                <a:cs typeface="MS Gothic"/>
              </a:rPr>
              <a:t>：</a:t>
            </a:r>
            <a:r>
              <a:rPr lang="en-US" altLang="zh-CN" sz="1400" spc="8" dirty="0">
                <a:solidFill>
                  <a:srgbClr val="000000"/>
                </a:solidFill>
                <a:latin typeface="SimSun"/>
                <a:ea typeface="SimSun"/>
                <a:cs typeface="SimSun"/>
              </a:rPr>
              <a:t>「</a:t>
            </a:r>
            <a:r>
              <a:rPr lang="en-US" altLang="zh-CN" sz="1400" spc="0" dirty="0">
                <a:solidFill>
                  <a:srgbClr val="000000"/>
                </a:solidFill>
                <a:latin typeface="SimSun"/>
                <a:ea typeface="SimSun"/>
                <a:cs typeface="SimSun"/>
              </a:rPr>
              <a:t>固体廃</a:t>
            </a:r>
            <a:r>
              <a:rPr lang="en-US" altLang="zh-CN" sz="1400" spc="8" dirty="0">
                <a:solidFill>
                  <a:srgbClr val="000000"/>
                </a:solidFill>
                <a:latin typeface="SimSun"/>
                <a:ea typeface="SimSun"/>
                <a:cs typeface="SimSun"/>
              </a:rPr>
              <a:t>棄</a:t>
            </a:r>
            <a:r>
              <a:rPr lang="en-US" altLang="zh-CN" sz="1400" spc="0" dirty="0">
                <a:solidFill>
                  <a:srgbClr val="000000"/>
                </a:solidFill>
                <a:latin typeface="SimSun"/>
                <a:ea typeface="SimSun"/>
                <a:cs typeface="SimSun"/>
              </a:rPr>
              <a:t>物</a:t>
            </a:r>
            <a:r>
              <a:rPr lang="en-US" altLang="zh-CN" sz="1400" spc="-13" dirty="0">
                <a:solidFill>
                  <a:srgbClr val="000000"/>
                </a:solidFill>
                <a:latin typeface="SimSun"/>
                <a:ea typeface="SimSun"/>
                <a:cs typeface="SimSun"/>
              </a:rPr>
              <a:t>輸</a:t>
            </a:r>
            <a:r>
              <a:rPr lang="en-US" altLang="zh-CN" sz="1400" spc="0" dirty="0">
                <a:solidFill>
                  <a:srgbClr val="000000"/>
                </a:solidFill>
                <a:latin typeface="SimSun"/>
                <a:ea typeface="SimSun"/>
                <a:cs typeface="SimSun"/>
              </a:rPr>
              <a:t>入</a:t>
            </a:r>
            <a:r>
              <a:rPr lang="en-US" altLang="zh-CN" sz="1400" spc="8" dirty="0">
                <a:solidFill>
                  <a:srgbClr val="000000"/>
                </a:solidFill>
                <a:latin typeface="SimSun"/>
                <a:ea typeface="SimSun"/>
                <a:cs typeface="SimSun"/>
              </a:rPr>
              <a:t>管</a:t>
            </a:r>
            <a:r>
              <a:rPr lang="en-US" altLang="zh-CN" sz="1400" spc="-16" dirty="0">
                <a:solidFill>
                  <a:srgbClr val="000000"/>
                </a:solidFill>
                <a:latin typeface="SimSun"/>
                <a:ea typeface="SimSun"/>
                <a:cs typeface="SimSun"/>
              </a:rPr>
              <a:t>理</a:t>
            </a:r>
            <a:r>
              <a:rPr lang="en-US" altLang="zh-CN" sz="1400" spc="0" dirty="0">
                <a:solidFill>
                  <a:srgbClr val="000000"/>
                </a:solidFill>
                <a:latin typeface="SimSun"/>
                <a:ea typeface="SimSun"/>
                <a:cs typeface="SimSun"/>
              </a:rPr>
              <a:t>制</a:t>
            </a:r>
            <a:r>
              <a:rPr lang="en-US" altLang="zh-CN" sz="1400" spc="8" dirty="0">
                <a:solidFill>
                  <a:srgbClr val="000000"/>
                </a:solidFill>
                <a:latin typeface="SimSun"/>
                <a:ea typeface="SimSun"/>
                <a:cs typeface="SimSun"/>
              </a:rPr>
              <a:t>度</a:t>
            </a:r>
            <a:r>
              <a:rPr lang="en-US" altLang="zh-CN" sz="1400" spc="-17" dirty="0">
                <a:solidFill>
                  <a:srgbClr val="000000"/>
                </a:solidFill>
                <a:latin typeface="SimSun"/>
                <a:ea typeface="SimSun"/>
                <a:cs typeface="SimSun"/>
              </a:rPr>
              <a:t>改</a:t>
            </a:r>
            <a:r>
              <a:rPr lang="en-US" altLang="zh-CN" sz="1400" spc="0" dirty="0">
                <a:solidFill>
                  <a:srgbClr val="000000"/>
                </a:solidFill>
                <a:latin typeface="SimSun"/>
                <a:ea typeface="SimSun"/>
                <a:cs typeface="SimSun"/>
              </a:rPr>
              <a:t>革</a:t>
            </a:r>
            <a:r>
              <a:rPr lang="en-US" altLang="zh-CN" sz="1400" spc="8" dirty="0">
                <a:solidFill>
                  <a:srgbClr val="000000"/>
                </a:solidFill>
                <a:latin typeface="SimSun"/>
                <a:ea typeface="SimSun"/>
                <a:cs typeface="SimSun"/>
              </a:rPr>
              <a:t>実</a:t>
            </a:r>
            <a:r>
              <a:rPr lang="en-US" altLang="zh-CN" sz="1400" spc="-17" dirty="0">
                <a:solidFill>
                  <a:srgbClr val="000000"/>
                </a:solidFill>
                <a:latin typeface="SimSun"/>
                <a:ea typeface="SimSun"/>
                <a:cs typeface="SimSun"/>
              </a:rPr>
              <a:t>施</a:t>
            </a:r>
            <a:r>
              <a:rPr lang="en-US" altLang="zh-CN" sz="1400" spc="0" dirty="0">
                <a:solidFill>
                  <a:srgbClr val="000000"/>
                </a:solidFill>
                <a:latin typeface="SimSun"/>
                <a:ea typeface="SimSun"/>
                <a:cs typeface="SimSun"/>
              </a:rPr>
              <a:t>案</a:t>
            </a:r>
            <a:r>
              <a:rPr lang="en-US" altLang="zh-CN" sz="1400" spc="8" dirty="0">
                <a:solidFill>
                  <a:srgbClr val="000000"/>
                </a:solidFill>
                <a:latin typeface="SimSun"/>
                <a:ea typeface="SimSun"/>
                <a:cs typeface="SimSun"/>
              </a:rPr>
              <a:t>」</a:t>
            </a:r>
            <a:r>
              <a:rPr lang="en-US" altLang="zh-CN" sz="1400" spc="-16"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公</a:t>
            </a:r>
            <a:r>
              <a:rPr lang="en-US" altLang="zh-CN" sz="1400" spc="8" dirty="0">
                <a:solidFill>
                  <a:srgbClr val="000000"/>
                </a:solidFill>
                <a:latin typeface="SimSun"/>
                <a:ea typeface="SimSun"/>
                <a:cs typeface="SimSun"/>
              </a:rPr>
              <a:t>表</a:t>
            </a:r>
            <a:endParaRPr lang="en-US" altLang="zh-CN" sz="1400">
              <a:latin typeface="SimSun"/>
              <a:ea typeface="SimSun"/>
              <a:cs typeface="SimSun"/>
            </a:endParaRPr>
          </a:p>
        </p:txBody>
      </p:sp>
      <p:sp>
        <p:nvSpPr>
          <p:cNvPr id="213" name="Text Box213"/>
          <p:cNvSpPr txBox="1"/>
          <p:nvPr/>
        </p:nvSpPr>
        <p:spPr>
          <a:xfrm>
            <a:off x="531876" y="1135604"/>
            <a:ext cx="8310200" cy="637861"/>
          </a:xfrm>
          <a:prstGeom prst="rect">
            <a:avLst/>
          </a:prstGeom>
        </p:spPr>
        <p:txBody>
          <a:bodyPr wrap="square" lIns="0" tIns="0" rIns="0" rtlCol="0">
            <a:spAutoFit/>
          </a:bodyPr>
          <a:lstStyle/>
          <a:p>
            <a:pPr algn="l">
              <a:lnSpc>
                <a:spcPts val="0"/>
              </a:lnSpc>
            </a:pPr>
            <a:endParaRPr/>
          </a:p>
          <a:p>
            <a:pPr marL="266700" indent="-266700" algn="just" rtl="0">
              <a:lnSpc>
                <a:spcPts val="1674"/>
              </a:lnSpc>
            </a:pPr>
            <a:r>
              <a:rPr lang="en-US" altLang="zh-CN" sz="1400" spc="141" dirty="0">
                <a:solidFill>
                  <a:srgbClr val="000000"/>
                </a:solidFill>
                <a:latin typeface="Wingdings"/>
                <a:ea typeface="Wingdings"/>
                <a:cs typeface="Wingdings"/>
              </a:rPr>
              <a:t></a:t>
            </a:r>
            <a:r>
              <a:rPr lang="en-US" altLang="zh-CN" sz="1400" spc="-556" dirty="0">
                <a:solidFill>
                  <a:srgbClr val="000000"/>
                </a:solidFill>
                <a:latin typeface="Wingdings"/>
                <a:ea typeface="Wingdings"/>
                <a:cs typeface="Wingdings"/>
              </a:rPr>
              <a:t> </a:t>
            </a:r>
            <a:r>
              <a:rPr lang="en-US" altLang="zh-CN" sz="1400" spc="0" dirty="0">
                <a:solidFill>
                  <a:srgbClr val="000000"/>
                </a:solidFill>
                <a:latin typeface="SimSun"/>
                <a:ea typeface="SimSun"/>
                <a:cs typeface="SimSun"/>
              </a:rPr>
              <a:t>一</a:t>
            </a:r>
            <a:r>
              <a:rPr lang="en-US" altLang="zh-CN" sz="1400" spc="8" dirty="0">
                <a:solidFill>
                  <a:srgbClr val="000000"/>
                </a:solidFill>
                <a:latin typeface="SimSun"/>
                <a:ea typeface="SimSun"/>
                <a:cs typeface="SimSun"/>
              </a:rPr>
              <a:t>部</a:t>
            </a:r>
            <a:r>
              <a:rPr lang="en-US" altLang="zh-CN" sz="1400" spc="0"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地域</a:t>
            </a:r>
            <a:r>
              <a:rPr lang="en-US" altLang="zh-CN" sz="1400" spc="8" dirty="0">
                <a:solidFill>
                  <a:srgbClr val="000000"/>
                </a:solidFill>
                <a:latin typeface="MS Gothic"/>
                <a:ea typeface="MS Gothic"/>
                <a:cs typeface="MS Gothic"/>
              </a:rPr>
              <a:t>で</a:t>
            </a:r>
            <a:r>
              <a:rPr lang="en-US" altLang="zh-CN" sz="1400" spc="0" dirty="0">
                <a:solidFill>
                  <a:srgbClr val="000000"/>
                </a:solidFill>
                <a:latin typeface="SimSun"/>
                <a:ea typeface="SimSun"/>
                <a:cs typeface="SimSun"/>
              </a:rPr>
              <a:t>環境保</a:t>
            </a:r>
            <a:r>
              <a:rPr lang="en-US" altLang="zh-CN" sz="1400" spc="8" dirty="0">
                <a:solidFill>
                  <a:srgbClr val="000000"/>
                </a:solidFill>
                <a:latin typeface="SimSun"/>
                <a:ea typeface="SimSun"/>
                <a:cs typeface="SimSun"/>
              </a:rPr>
              <a:t>護</a:t>
            </a:r>
            <a:r>
              <a:rPr lang="en-US" altLang="zh-CN" sz="1400" spc="-17"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軽</a:t>
            </a:r>
            <a:r>
              <a:rPr lang="en-US" altLang="zh-CN" sz="1400" spc="8" dirty="0">
                <a:solidFill>
                  <a:srgbClr val="000000"/>
                </a:solidFill>
                <a:latin typeface="SimSun"/>
                <a:ea typeface="SimSun"/>
                <a:cs typeface="SimSun"/>
              </a:rPr>
              <a:t>視</a:t>
            </a:r>
            <a:r>
              <a:rPr lang="en-US" altLang="zh-CN" sz="1400" spc="-10" dirty="0">
                <a:solidFill>
                  <a:srgbClr val="000000"/>
                </a:solidFill>
                <a:latin typeface="MS Gothic"/>
                <a:ea typeface="MS Gothic"/>
                <a:cs typeface="MS Gothic"/>
              </a:rPr>
              <a:t>し</a:t>
            </a:r>
            <a:r>
              <a:rPr lang="en-US" altLang="zh-CN" sz="1400" b="1" spc="-54" dirty="0">
                <a:solidFill>
                  <a:srgbClr val="000000"/>
                </a:solidFill>
                <a:latin typeface="SimSun"/>
                <a:ea typeface="SimSun"/>
                <a:cs typeface="SimSun"/>
              </a:rPr>
              <a:t>、</a:t>
            </a:r>
            <a:r>
              <a:rPr lang="en-US" altLang="zh-CN" sz="1400" b="1" spc="-55" dirty="0">
                <a:solidFill>
                  <a:srgbClr val="000000"/>
                </a:solidFill>
                <a:latin typeface="SimSun"/>
                <a:ea typeface="SimSun"/>
                <a:cs typeface="SimSun"/>
              </a:rPr>
              <a:t>人</a:t>
            </a:r>
            <a:r>
              <a:rPr lang="en-US" altLang="zh-CN" sz="1400" b="1" spc="-67" dirty="0">
                <a:solidFill>
                  <a:srgbClr val="000000"/>
                </a:solidFill>
                <a:latin typeface="MS Gothic"/>
                <a:ea typeface="MS Gothic"/>
                <a:cs typeface="MS Gothic"/>
              </a:rPr>
              <a:t>の</a:t>
            </a:r>
            <a:r>
              <a:rPr lang="en-US" altLang="zh-CN" sz="1400" b="1" spc="-54" dirty="0">
                <a:solidFill>
                  <a:srgbClr val="000000"/>
                </a:solidFill>
                <a:latin typeface="SimSun"/>
                <a:ea typeface="SimSun"/>
                <a:cs typeface="SimSun"/>
              </a:rPr>
              <a:t>身体</a:t>
            </a:r>
            <a:r>
              <a:rPr lang="en-US" altLang="zh-CN" sz="1400" b="1" spc="-67" dirty="0">
                <a:solidFill>
                  <a:srgbClr val="000000"/>
                </a:solidFill>
                <a:latin typeface="SimSun"/>
                <a:ea typeface="SimSun"/>
                <a:cs typeface="SimSun"/>
              </a:rPr>
              <a:t>健</a:t>
            </a:r>
            <a:r>
              <a:rPr lang="en-US" altLang="zh-CN" sz="1400" b="1" spc="-54" dirty="0">
                <a:solidFill>
                  <a:srgbClr val="000000"/>
                </a:solidFill>
                <a:latin typeface="SimSun"/>
                <a:ea typeface="SimSun"/>
                <a:cs typeface="SimSun"/>
              </a:rPr>
              <a:t>康</a:t>
            </a:r>
            <a:r>
              <a:rPr lang="en-US" altLang="zh-CN" sz="1400" b="1" spc="-55" dirty="0">
                <a:solidFill>
                  <a:srgbClr val="000000"/>
                </a:solidFill>
                <a:latin typeface="MS Gothic"/>
                <a:ea typeface="MS Gothic"/>
                <a:cs typeface="MS Gothic"/>
              </a:rPr>
              <a:t>と</a:t>
            </a:r>
            <a:r>
              <a:rPr lang="en-US" altLang="zh-CN" sz="1400" b="1" spc="-67" dirty="0">
                <a:solidFill>
                  <a:srgbClr val="000000"/>
                </a:solidFill>
                <a:latin typeface="SimSun"/>
                <a:ea typeface="SimSun"/>
                <a:cs typeface="SimSun"/>
              </a:rPr>
              <a:t>生</a:t>
            </a:r>
            <a:r>
              <a:rPr lang="en-US" altLang="zh-CN" sz="1400" b="1" spc="-54" dirty="0">
                <a:solidFill>
                  <a:srgbClr val="000000"/>
                </a:solidFill>
                <a:latin typeface="SimSun"/>
                <a:ea typeface="SimSun"/>
                <a:cs typeface="SimSun"/>
              </a:rPr>
              <a:t>活環</a:t>
            </a:r>
            <a:r>
              <a:rPr lang="en-US" altLang="zh-CN" sz="1400" b="1" spc="-67" dirty="0">
                <a:solidFill>
                  <a:srgbClr val="000000"/>
                </a:solidFill>
                <a:latin typeface="SimSun"/>
                <a:ea typeface="SimSun"/>
                <a:cs typeface="SimSun"/>
              </a:rPr>
              <a:t>境</a:t>
            </a:r>
            <a:r>
              <a:rPr lang="en-US" altLang="zh-CN" sz="1400" b="1" spc="-54" dirty="0">
                <a:solidFill>
                  <a:srgbClr val="000000"/>
                </a:solidFill>
                <a:latin typeface="MS Gothic"/>
                <a:ea typeface="MS Gothic"/>
                <a:cs typeface="MS Gothic"/>
              </a:rPr>
              <a:t>に</a:t>
            </a:r>
            <a:r>
              <a:rPr lang="en-US" altLang="zh-CN" sz="1400" b="1" spc="-55" dirty="0">
                <a:solidFill>
                  <a:srgbClr val="000000"/>
                </a:solidFill>
                <a:latin typeface="SimSun"/>
                <a:ea typeface="SimSun"/>
                <a:cs typeface="SimSun"/>
              </a:rPr>
              <a:t>対</a:t>
            </a:r>
            <a:r>
              <a:rPr lang="en-US" altLang="zh-CN" sz="1400" b="1" spc="-67" dirty="0">
                <a:solidFill>
                  <a:srgbClr val="000000"/>
                </a:solidFill>
                <a:latin typeface="MS Gothic"/>
                <a:ea typeface="MS Gothic"/>
                <a:cs typeface="MS Gothic"/>
              </a:rPr>
              <a:t>し</a:t>
            </a:r>
            <a:r>
              <a:rPr lang="en-US" altLang="zh-CN" sz="1400" b="1" spc="-54" dirty="0">
                <a:solidFill>
                  <a:srgbClr val="000000"/>
                </a:solidFill>
                <a:latin typeface="MS Gothic"/>
                <a:ea typeface="MS Gothic"/>
                <a:cs typeface="MS Gothic"/>
              </a:rPr>
              <a:t>て</a:t>
            </a:r>
            <a:r>
              <a:rPr lang="en-US" altLang="zh-CN" sz="1400" b="1" spc="-54" dirty="0">
                <a:solidFill>
                  <a:srgbClr val="000000"/>
                </a:solidFill>
                <a:latin typeface="SimSun"/>
                <a:ea typeface="SimSun"/>
                <a:cs typeface="SimSun"/>
              </a:rPr>
              <a:t>重</a:t>
            </a:r>
            <a:r>
              <a:rPr lang="en-US" altLang="zh-CN" sz="1400" b="1" spc="-67" dirty="0">
                <a:solidFill>
                  <a:srgbClr val="000000"/>
                </a:solidFill>
                <a:latin typeface="SimSun"/>
                <a:ea typeface="SimSun"/>
                <a:cs typeface="SimSun"/>
              </a:rPr>
              <a:t>大</a:t>
            </a:r>
            <a:r>
              <a:rPr lang="en-US" altLang="zh-CN" sz="1400" b="1" spc="-55" dirty="0">
                <a:solidFill>
                  <a:srgbClr val="000000"/>
                </a:solidFill>
                <a:latin typeface="MS Gothic"/>
                <a:ea typeface="MS Gothic"/>
                <a:cs typeface="MS Gothic"/>
              </a:rPr>
              <a:t>な</a:t>
            </a:r>
            <a:r>
              <a:rPr lang="en-US" altLang="zh-CN" sz="1400" b="1" spc="-54" dirty="0">
                <a:solidFill>
                  <a:srgbClr val="000000"/>
                </a:solidFill>
                <a:latin typeface="SimSun"/>
                <a:ea typeface="SimSun"/>
                <a:cs typeface="SimSun"/>
              </a:rPr>
              <a:t>危</a:t>
            </a:r>
            <a:r>
              <a:rPr lang="en-US" altLang="zh-CN" sz="1400" b="1" spc="-67" dirty="0">
                <a:solidFill>
                  <a:srgbClr val="000000"/>
                </a:solidFill>
                <a:latin typeface="SimSun"/>
                <a:ea typeface="SimSun"/>
                <a:cs typeface="SimSun"/>
              </a:rPr>
              <a:t>害</a:t>
            </a:r>
            <a:r>
              <a:rPr lang="en-US" altLang="zh-CN" sz="1400" b="1" spc="-54" dirty="0">
                <a:solidFill>
                  <a:srgbClr val="000000"/>
                </a:solidFill>
                <a:latin typeface="MS Gothic"/>
                <a:ea typeface="MS Gothic"/>
                <a:cs typeface="MS Gothic"/>
              </a:rPr>
              <a:t>をも</a:t>
            </a:r>
            <a:r>
              <a:rPr lang="en-US" altLang="zh-CN" sz="1400" b="1" spc="-67" dirty="0">
                <a:solidFill>
                  <a:srgbClr val="000000"/>
                </a:solidFill>
                <a:latin typeface="MS Gothic"/>
                <a:ea typeface="MS Gothic"/>
                <a:cs typeface="MS Gothic"/>
              </a:rPr>
              <a:t>た</a:t>
            </a:r>
            <a:r>
              <a:rPr lang="en-US" altLang="zh-CN" sz="1400" b="1" spc="-55" dirty="0">
                <a:solidFill>
                  <a:srgbClr val="000000"/>
                </a:solidFill>
                <a:latin typeface="MS Gothic"/>
                <a:ea typeface="MS Gothic"/>
                <a:cs typeface="MS Gothic"/>
              </a:rPr>
              <a:t>ら</a:t>
            </a:r>
            <a:r>
              <a:rPr lang="en-US" altLang="zh-CN" sz="1400" b="1" spc="-54" dirty="0">
                <a:solidFill>
                  <a:srgbClr val="000000"/>
                </a:solidFill>
                <a:latin typeface="MS Gothic"/>
                <a:ea typeface="MS Gothic"/>
                <a:cs typeface="MS Gothic"/>
              </a:rPr>
              <a:t>し</a:t>
            </a:r>
            <a:r>
              <a:rPr lang="en-US" altLang="zh-CN" sz="1400" b="1" spc="-67" dirty="0">
                <a:solidFill>
                  <a:srgbClr val="000000"/>
                </a:solidFill>
                <a:latin typeface="MS Gothic"/>
                <a:ea typeface="MS Gothic"/>
                <a:cs typeface="MS Gothic"/>
              </a:rPr>
              <a:t>て</a:t>
            </a:r>
            <a:r>
              <a:rPr lang="en-US" altLang="zh-CN" sz="1400" b="1" spc="-54" dirty="0">
                <a:solidFill>
                  <a:srgbClr val="000000"/>
                </a:solidFill>
                <a:latin typeface="MS Gothic"/>
                <a:ea typeface="MS Gothic"/>
                <a:cs typeface="MS Gothic"/>
              </a:rPr>
              <a:t>いる</a:t>
            </a:r>
            <a:r>
              <a:rPr lang="en-US" altLang="zh-CN" sz="1400" b="1" spc="-67" dirty="0">
                <a:solidFill>
                  <a:srgbClr val="000000"/>
                </a:solidFill>
                <a:latin typeface="SimSun"/>
                <a:ea typeface="SimSun"/>
                <a:cs typeface="SimSun"/>
              </a:rPr>
              <a:t>実</a:t>
            </a:r>
            <a:r>
              <a:rPr lang="en-US" altLang="zh-CN" sz="1400" b="1" spc="-55" dirty="0">
                <a:solidFill>
                  <a:srgbClr val="000000"/>
                </a:solidFill>
                <a:latin typeface="SimSun"/>
                <a:ea typeface="SimSun"/>
                <a:cs typeface="SimSun"/>
              </a:rPr>
              <a:t>態</a:t>
            </a:r>
            <a:r>
              <a:rPr lang="en-US" altLang="zh-CN" sz="1400" b="1" dirty="0">
                <a:solidFill>
                  <a:srgbClr val="000000"/>
                </a:solidFill>
                <a:latin typeface="SimSun"/>
                <a:ea typeface="SimSun"/>
                <a:cs typeface="SimSun"/>
              </a:rPr>
              <a:t> </a:t>
            </a:r>
            <a:r>
              <a:rPr lang="en-US" altLang="zh-CN" sz="1400" spc="0" dirty="0">
                <a:solidFill>
                  <a:srgbClr val="000000"/>
                </a:solidFill>
                <a:latin typeface="MS Gothic"/>
                <a:ea typeface="MS Gothic"/>
                <a:cs typeface="MS Gothic"/>
              </a:rPr>
              <a:t>を</a:t>
            </a:r>
            <a:r>
              <a:rPr lang="en-US" altLang="zh-CN" sz="1400" spc="8" dirty="0">
                <a:solidFill>
                  <a:srgbClr val="000000"/>
                </a:solidFill>
                <a:latin typeface="SimSun"/>
                <a:ea typeface="SimSun"/>
                <a:cs typeface="SimSun"/>
              </a:rPr>
              <a:t>踏</a:t>
            </a:r>
            <a:r>
              <a:rPr lang="en-US" altLang="zh-CN" sz="1400" spc="0" dirty="0">
                <a:solidFill>
                  <a:srgbClr val="000000"/>
                </a:solidFill>
                <a:latin typeface="MS Gothic"/>
                <a:ea typeface="MS Gothic"/>
                <a:cs typeface="MS Gothic"/>
              </a:rPr>
              <a:t>まえ</a:t>
            </a:r>
            <a:r>
              <a:rPr lang="en-US" altLang="zh-CN" sz="1400" spc="0" dirty="0">
                <a:solidFill>
                  <a:srgbClr val="000000"/>
                </a:solidFill>
                <a:latin typeface="SimSun"/>
                <a:ea typeface="SimSun"/>
                <a:cs typeface="SimSun"/>
              </a:rPr>
              <a:t>、</a:t>
            </a:r>
            <a:r>
              <a:rPr lang="en-US" altLang="zh-CN" sz="1400" spc="8" dirty="0">
                <a:solidFill>
                  <a:srgbClr val="000000"/>
                </a:solidFill>
                <a:latin typeface="SimSun"/>
                <a:ea typeface="SimSun"/>
                <a:cs typeface="SimSun"/>
              </a:rPr>
              <a:t>固</a:t>
            </a:r>
            <a:r>
              <a:rPr lang="en-US" altLang="zh-CN" sz="1400" spc="0" dirty="0">
                <a:solidFill>
                  <a:srgbClr val="000000"/>
                </a:solidFill>
                <a:latin typeface="SimSun"/>
                <a:ea typeface="SimSun"/>
                <a:cs typeface="SimSun"/>
              </a:rPr>
              <a:t>体廃棄</a:t>
            </a:r>
            <a:r>
              <a:rPr lang="en-US" altLang="zh-CN" sz="1400" spc="8" dirty="0">
                <a:solidFill>
                  <a:srgbClr val="000000"/>
                </a:solidFill>
                <a:latin typeface="SimSun"/>
                <a:ea typeface="SimSun"/>
                <a:cs typeface="SimSun"/>
              </a:rPr>
              <a:t>物</a:t>
            </a:r>
            <a:r>
              <a:rPr lang="en-US" altLang="zh-CN" sz="1400" spc="-17"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輸</a:t>
            </a:r>
            <a:r>
              <a:rPr lang="en-US" altLang="zh-CN" sz="1400" spc="8" dirty="0">
                <a:solidFill>
                  <a:srgbClr val="000000"/>
                </a:solidFill>
                <a:latin typeface="SimSun"/>
                <a:ea typeface="SimSun"/>
                <a:cs typeface="SimSun"/>
              </a:rPr>
              <a:t>入</a:t>
            </a:r>
            <a:r>
              <a:rPr lang="en-US" altLang="zh-CN" sz="1400" spc="-16" dirty="0">
                <a:solidFill>
                  <a:srgbClr val="000000"/>
                </a:solidFill>
                <a:latin typeface="SimSun"/>
                <a:ea typeface="SimSun"/>
                <a:cs typeface="SimSun"/>
              </a:rPr>
              <a:t>管</a:t>
            </a:r>
            <a:r>
              <a:rPr lang="en-US" altLang="zh-CN" sz="1400" spc="0" dirty="0">
                <a:solidFill>
                  <a:srgbClr val="000000"/>
                </a:solidFill>
                <a:latin typeface="SimSun"/>
                <a:ea typeface="SimSun"/>
                <a:cs typeface="SimSun"/>
              </a:rPr>
              <a:t>理</a:t>
            </a:r>
            <a:r>
              <a:rPr lang="en-US" altLang="zh-CN" sz="1400" spc="8" dirty="0">
                <a:solidFill>
                  <a:srgbClr val="000000"/>
                </a:solidFill>
                <a:latin typeface="SimSun"/>
                <a:ea typeface="SimSun"/>
                <a:cs typeface="SimSun"/>
              </a:rPr>
              <a:t>制</a:t>
            </a:r>
            <a:r>
              <a:rPr lang="en-US" altLang="zh-CN" sz="1400" spc="-17" dirty="0">
                <a:solidFill>
                  <a:srgbClr val="000000"/>
                </a:solidFill>
                <a:latin typeface="SimSun"/>
                <a:ea typeface="SimSun"/>
                <a:cs typeface="SimSun"/>
              </a:rPr>
              <a:t>度</a:t>
            </a:r>
            <a:r>
              <a:rPr lang="en-US" altLang="zh-CN" sz="1400" spc="0" dirty="0">
                <a:solidFill>
                  <a:srgbClr val="000000"/>
                </a:solidFill>
                <a:latin typeface="MS Gothic"/>
                <a:ea typeface="MS Gothic"/>
                <a:cs typeface="MS Gothic"/>
              </a:rPr>
              <a:t>を</a:t>
            </a:r>
            <a:r>
              <a:rPr lang="en-US" altLang="zh-CN" sz="1400" spc="8" dirty="0">
                <a:solidFill>
                  <a:srgbClr val="000000"/>
                </a:solidFill>
                <a:latin typeface="SimSun"/>
                <a:ea typeface="SimSun"/>
                <a:cs typeface="SimSun"/>
              </a:rPr>
              <a:t>十</a:t>
            </a:r>
            <a:r>
              <a:rPr lang="en-US" altLang="zh-CN" sz="1400" spc="-17" dirty="0">
                <a:solidFill>
                  <a:srgbClr val="000000"/>
                </a:solidFill>
                <a:latin typeface="SimSun"/>
                <a:ea typeface="SimSun"/>
                <a:cs typeface="SimSun"/>
              </a:rPr>
              <a:t>全</a:t>
            </a:r>
            <a:r>
              <a:rPr lang="en-US" altLang="zh-CN" sz="1400" spc="0" dirty="0">
                <a:solidFill>
                  <a:srgbClr val="000000"/>
                </a:solidFill>
                <a:latin typeface="MS Gothic"/>
                <a:ea typeface="MS Gothic"/>
                <a:cs typeface="MS Gothic"/>
              </a:rPr>
              <a:t>な</a:t>
            </a:r>
            <a:r>
              <a:rPr lang="en-US" altLang="zh-CN" sz="1400" spc="8" dirty="0">
                <a:solidFill>
                  <a:srgbClr val="000000"/>
                </a:solidFill>
                <a:latin typeface="MS Gothic"/>
                <a:ea typeface="MS Gothic"/>
                <a:cs typeface="MS Gothic"/>
              </a:rPr>
              <a:t>も</a:t>
            </a:r>
            <a:r>
              <a:rPr lang="en-US" altLang="zh-CN" sz="1400" spc="-16" dirty="0">
                <a:solidFill>
                  <a:srgbClr val="000000"/>
                </a:solidFill>
                <a:latin typeface="MS Gothic"/>
                <a:ea typeface="MS Gothic"/>
                <a:cs typeface="MS Gothic"/>
              </a:rPr>
              <a:t>の</a:t>
            </a:r>
            <a:r>
              <a:rPr lang="en-US" altLang="zh-CN" sz="1400" spc="0" dirty="0">
                <a:solidFill>
                  <a:srgbClr val="000000"/>
                </a:solidFill>
                <a:latin typeface="MS Gothic"/>
                <a:ea typeface="MS Gothic"/>
                <a:cs typeface="MS Gothic"/>
              </a:rPr>
              <a:t>と</a:t>
            </a:r>
            <a:r>
              <a:rPr lang="en-US" altLang="zh-CN" sz="1400" spc="8" dirty="0">
                <a:solidFill>
                  <a:srgbClr val="000000"/>
                </a:solidFill>
                <a:latin typeface="MS Gothic"/>
                <a:ea typeface="MS Gothic"/>
                <a:cs typeface="MS Gothic"/>
              </a:rPr>
              <a:t>す</a:t>
            </a:r>
            <a:r>
              <a:rPr lang="en-US" altLang="zh-CN" sz="1400" spc="-17" dirty="0">
                <a:solidFill>
                  <a:srgbClr val="000000"/>
                </a:solidFill>
                <a:latin typeface="MS Gothic"/>
                <a:ea typeface="MS Gothic"/>
                <a:cs typeface="MS Gothic"/>
              </a:rPr>
              <a:t>る</a:t>
            </a:r>
            <a:r>
              <a:rPr lang="en-US" altLang="zh-CN" sz="1400" spc="0" dirty="0">
                <a:solidFill>
                  <a:srgbClr val="000000"/>
                </a:solidFill>
                <a:latin typeface="MS Gothic"/>
                <a:ea typeface="MS Gothic"/>
                <a:cs typeface="MS Gothic"/>
              </a:rPr>
              <a:t>こ</a:t>
            </a:r>
            <a:r>
              <a:rPr lang="en-US" altLang="zh-CN" sz="1400" spc="8" dirty="0">
                <a:solidFill>
                  <a:srgbClr val="000000"/>
                </a:solidFill>
                <a:latin typeface="MS Gothic"/>
                <a:ea typeface="MS Gothic"/>
                <a:cs typeface="MS Gothic"/>
              </a:rPr>
              <a:t>と</a:t>
            </a:r>
            <a:r>
              <a:rPr lang="en-US" altLang="zh-CN" sz="1400" spc="-16" dirty="0">
                <a:solidFill>
                  <a:srgbClr val="000000"/>
                </a:solidFill>
                <a:latin typeface="SimSun"/>
                <a:ea typeface="SimSun"/>
                <a:cs typeface="SimSun"/>
              </a:rPr>
              <a:t>、</a:t>
            </a:r>
            <a:r>
              <a:rPr lang="en-US" altLang="zh-CN" sz="1400" spc="0" dirty="0">
                <a:solidFill>
                  <a:srgbClr val="000000"/>
                </a:solidFill>
                <a:latin typeface="SimSun"/>
                <a:ea typeface="SimSun"/>
                <a:cs typeface="SimSun"/>
              </a:rPr>
              <a:t>固</a:t>
            </a:r>
            <a:r>
              <a:rPr lang="en-US" altLang="zh-CN" sz="1400" spc="8" dirty="0">
                <a:solidFill>
                  <a:srgbClr val="000000"/>
                </a:solidFill>
                <a:latin typeface="SimSun"/>
                <a:ea typeface="SimSun"/>
                <a:cs typeface="SimSun"/>
              </a:rPr>
              <a:t>体</a:t>
            </a:r>
            <a:r>
              <a:rPr lang="en-US" altLang="zh-CN" sz="1400" spc="-17" dirty="0">
                <a:solidFill>
                  <a:srgbClr val="000000"/>
                </a:solidFill>
                <a:latin typeface="SimSun"/>
                <a:ea typeface="SimSun"/>
                <a:cs typeface="SimSun"/>
              </a:rPr>
              <a:t>廃</a:t>
            </a:r>
            <a:r>
              <a:rPr lang="en-US" altLang="zh-CN" sz="1400" spc="0" dirty="0">
                <a:solidFill>
                  <a:srgbClr val="000000"/>
                </a:solidFill>
                <a:latin typeface="SimSun"/>
                <a:ea typeface="SimSun"/>
                <a:cs typeface="SimSun"/>
              </a:rPr>
              <a:t>棄</a:t>
            </a:r>
            <a:r>
              <a:rPr lang="en-US" altLang="zh-CN" sz="1400" spc="8" dirty="0">
                <a:solidFill>
                  <a:srgbClr val="000000"/>
                </a:solidFill>
                <a:latin typeface="SimSun"/>
                <a:ea typeface="SimSun"/>
                <a:cs typeface="SimSun"/>
              </a:rPr>
              <a:t>物</a:t>
            </a:r>
            <a:r>
              <a:rPr lang="en-US" altLang="zh-CN" sz="1400" spc="-17"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回</a:t>
            </a:r>
            <a:r>
              <a:rPr lang="en-US" altLang="zh-CN" sz="1400" spc="8" dirty="0">
                <a:solidFill>
                  <a:srgbClr val="000000"/>
                </a:solidFill>
                <a:latin typeface="SimSun"/>
                <a:ea typeface="SimSun"/>
                <a:cs typeface="SimSun"/>
              </a:rPr>
              <a:t>収</a:t>
            </a:r>
            <a:r>
              <a:rPr lang="en-US" altLang="zh-CN" sz="1400" spc="-16" dirty="0">
                <a:solidFill>
                  <a:srgbClr val="000000"/>
                </a:solidFill>
                <a:latin typeface="SimSun"/>
                <a:ea typeface="SimSun"/>
                <a:cs typeface="SimSun"/>
              </a:rPr>
              <a:t>、</a:t>
            </a:r>
            <a:r>
              <a:rPr lang="en-US" altLang="zh-CN" sz="1400" spc="0" dirty="0">
                <a:solidFill>
                  <a:srgbClr val="000000"/>
                </a:solidFill>
                <a:latin typeface="SimSun"/>
                <a:ea typeface="SimSun"/>
                <a:cs typeface="SimSun"/>
              </a:rPr>
              <a:t>利</a:t>
            </a:r>
            <a:r>
              <a:rPr lang="en-US" altLang="zh-CN" sz="1400" spc="8" dirty="0">
                <a:solidFill>
                  <a:srgbClr val="000000"/>
                </a:solidFill>
                <a:latin typeface="SimSun"/>
                <a:ea typeface="SimSun"/>
                <a:cs typeface="SimSun"/>
              </a:rPr>
              <a:t>用</a:t>
            </a:r>
            <a:r>
              <a:rPr lang="en-US" altLang="zh-CN" sz="1400" spc="-17" dirty="0">
                <a:solidFill>
                  <a:srgbClr val="000000"/>
                </a:solidFill>
                <a:latin typeface="SimSun"/>
                <a:ea typeface="SimSun"/>
                <a:cs typeface="SimSun"/>
              </a:rPr>
              <a:t>、</a:t>
            </a:r>
            <a:r>
              <a:rPr lang="en-US" altLang="zh-CN" sz="1400" spc="0" dirty="0">
                <a:solidFill>
                  <a:srgbClr val="000000"/>
                </a:solidFill>
                <a:latin typeface="SimSun"/>
                <a:ea typeface="SimSun"/>
                <a:cs typeface="SimSun"/>
              </a:rPr>
              <a:t>管</a:t>
            </a:r>
            <a:r>
              <a:rPr lang="en-US" altLang="zh-CN" sz="1400" spc="8" dirty="0">
                <a:solidFill>
                  <a:srgbClr val="000000"/>
                </a:solidFill>
                <a:latin typeface="SimSun"/>
                <a:ea typeface="SimSun"/>
                <a:cs typeface="SimSun"/>
              </a:rPr>
              <a:t>理</a:t>
            </a:r>
            <a:r>
              <a:rPr lang="en-US" altLang="zh-CN" sz="1400" spc="-17"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強</a:t>
            </a:r>
            <a:r>
              <a:rPr lang="en-US" altLang="zh-CN" sz="1400" dirty="0">
                <a:solidFill>
                  <a:srgbClr val="000000"/>
                </a:solidFill>
                <a:latin typeface="SimSun"/>
                <a:ea typeface="SimSun"/>
                <a:cs typeface="SimSun"/>
              </a:rPr>
              <a:t> </a:t>
            </a:r>
            <a:r>
              <a:rPr lang="en-US" altLang="zh-CN" sz="1400" spc="0" dirty="0">
                <a:solidFill>
                  <a:srgbClr val="000000"/>
                </a:solidFill>
                <a:latin typeface="MS Gothic"/>
                <a:ea typeface="MS Gothic"/>
                <a:cs typeface="MS Gothic"/>
              </a:rPr>
              <a:t>め</a:t>
            </a:r>
            <a:r>
              <a:rPr lang="en-US" altLang="zh-CN" sz="1400" spc="8" dirty="0">
                <a:solidFill>
                  <a:srgbClr val="000000"/>
                </a:solidFill>
                <a:latin typeface="MS Gothic"/>
                <a:ea typeface="MS Gothic"/>
                <a:cs typeface="MS Gothic"/>
              </a:rPr>
              <a:t>る</a:t>
            </a:r>
            <a:r>
              <a:rPr lang="en-US" altLang="zh-CN" sz="1400" spc="0" dirty="0">
                <a:solidFill>
                  <a:srgbClr val="000000"/>
                </a:solidFill>
                <a:latin typeface="MS Gothic"/>
                <a:ea typeface="MS Gothic"/>
                <a:cs typeface="MS Gothic"/>
              </a:rPr>
              <a:t>ことな</a:t>
            </a:r>
            <a:r>
              <a:rPr lang="en-US" altLang="zh-CN" sz="1400" spc="8" dirty="0">
                <a:solidFill>
                  <a:srgbClr val="000000"/>
                </a:solidFill>
                <a:latin typeface="MS Gothic"/>
                <a:ea typeface="MS Gothic"/>
                <a:cs typeface="MS Gothic"/>
              </a:rPr>
              <a:t>ど</a:t>
            </a:r>
            <a:r>
              <a:rPr lang="en-US" altLang="zh-CN" sz="1400" spc="0"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基本</a:t>
            </a:r>
            <a:r>
              <a:rPr lang="en-US" altLang="zh-CN" sz="1400" spc="8" dirty="0">
                <a:solidFill>
                  <a:srgbClr val="000000"/>
                </a:solidFill>
                <a:latin typeface="SimSun"/>
                <a:ea typeface="SimSun"/>
                <a:cs typeface="SimSun"/>
              </a:rPr>
              <a:t>的</a:t>
            </a:r>
            <a:r>
              <a:rPr lang="en-US" altLang="zh-CN" sz="1400" spc="-17" dirty="0">
                <a:solidFill>
                  <a:srgbClr val="000000"/>
                </a:solidFill>
                <a:latin typeface="MS Gothic"/>
                <a:ea typeface="MS Gothic"/>
                <a:cs typeface="MS Gothic"/>
              </a:rPr>
              <a:t>な</a:t>
            </a:r>
            <a:r>
              <a:rPr lang="en-US" altLang="zh-CN" sz="1400" spc="0" dirty="0">
                <a:solidFill>
                  <a:srgbClr val="000000"/>
                </a:solidFill>
                <a:latin typeface="SimSun"/>
                <a:ea typeface="SimSun"/>
                <a:cs typeface="SimSun"/>
              </a:rPr>
              <a:t>思</a:t>
            </a:r>
            <a:r>
              <a:rPr lang="en-US" altLang="zh-CN" sz="1400" spc="8" dirty="0">
                <a:solidFill>
                  <a:srgbClr val="000000"/>
                </a:solidFill>
                <a:latin typeface="SimSun"/>
                <a:ea typeface="SimSun"/>
                <a:cs typeface="SimSun"/>
              </a:rPr>
              <a:t>想</a:t>
            </a:r>
            <a:r>
              <a:rPr lang="en-US" altLang="zh-CN" sz="1400" spc="-16" dirty="0">
                <a:solidFill>
                  <a:srgbClr val="000000"/>
                </a:solidFill>
                <a:latin typeface="MS Gothic"/>
                <a:ea typeface="MS Gothic"/>
                <a:cs typeface="MS Gothic"/>
              </a:rPr>
              <a:t>と</a:t>
            </a:r>
            <a:r>
              <a:rPr lang="en-US" altLang="zh-CN" sz="1400" spc="0" dirty="0">
                <a:solidFill>
                  <a:srgbClr val="000000"/>
                </a:solidFill>
                <a:latin typeface="MS Gothic"/>
                <a:ea typeface="MS Gothic"/>
                <a:cs typeface="MS Gothic"/>
              </a:rPr>
              <a:t>し</a:t>
            </a:r>
            <a:r>
              <a:rPr lang="en-US" altLang="zh-CN" sz="1400" spc="8" dirty="0">
                <a:solidFill>
                  <a:srgbClr val="000000"/>
                </a:solidFill>
                <a:latin typeface="SimSun"/>
                <a:ea typeface="SimSun"/>
                <a:cs typeface="SimSun"/>
              </a:rPr>
              <a:t>、</a:t>
            </a:r>
            <a:r>
              <a:rPr lang="en-US" altLang="zh-CN" sz="1400" spc="-17" dirty="0">
                <a:solidFill>
                  <a:srgbClr val="000000"/>
                </a:solidFill>
                <a:latin typeface="SimSun"/>
                <a:ea typeface="SimSun"/>
                <a:cs typeface="SimSun"/>
              </a:rPr>
              <a:t>以</a:t>
            </a:r>
            <a:r>
              <a:rPr lang="en-US" altLang="zh-CN" sz="1400" spc="0" dirty="0">
                <a:solidFill>
                  <a:srgbClr val="000000"/>
                </a:solidFill>
                <a:latin typeface="SimSun"/>
                <a:ea typeface="SimSun"/>
                <a:cs typeface="SimSun"/>
              </a:rPr>
              <a:t>下</a:t>
            </a:r>
            <a:r>
              <a:rPr lang="en-US" altLang="zh-CN" sz="1400" spc="8" dirty="0">
                <a:solidFill>
                  <a:srgbClr val="000000"/>
                </a:solidFill>
                <a:latin typeface="MS Gothic"/>
                <a:ea typeface="MS Gothic"/>
                <a:cs typeface="MS Gothic"/>
              </a:rPr>
              <a:t>の</a:t>
            </a:r>
            <a:r>
              <a:rPr lang="en-US" altLang="zh-CN" sz="1400" spc="-17" dirty="0">
                <a:solidFill>
                  <a:srgbClr val="000000"/>
                </a:solidFill>
                <a:latin typeface="SimSun"/>
                <a:ea typeface="SimSun"/>
                <a:cs typeface="SimSun"/>
              </a:rPr>
              <a:t>点</a:t>
            </a:r>
            <a:r>
              <a:rPr lang="en-US" altLang="zh-CN" sz="1400" spc="0" dirty="0">
                <a:solidFill>
                  <a:srgbClr val="000000"/>
                </a:solidFill>
                <a:latin typeface="MS Gothic"/>
                <a:ea typeface="MS Gothic"/>
                <a:cs typeface="MS Gothic"/>
              </a:rPr>
              <a:t>を</a:t>
            </a:r>
            <a:r>
              <a:rPr lang="en-US" altLang="zh-CN" sz="1400" spc="8" dirty="0">
                <a:solidFill>
                  <a:srgbClr val="000000"/>
                </a:solidFill>
                <a:latin typeface="SimSun"/>
                <a:ea typeface="SimSun"/>
                <a:cs typeface="SimSun"/>
              </a:rPr>
              <a:t>盛</a:t>
            </a:r>
            <a:r>
              <a:rPr lang="en-US" altLang="zh-CN" sz="1400" spc="-16" dirty="0">
                <a:solidFill>
                  <a:srgbClr val="000000"/>
                </a:solidFill>
                <a:latin typeface="MS Gothic"/>
                <a:ea typeface="MS Gothic"/>
                <a:cs typeface="MS Gothic"/>
              </a:rPr>
              <a:t>り</a:t>
            </a:r>
            <a:r>
              <a:rPr lang="en-US" altLang="zh-CN" sz="1400" spc="0" dirty="0">
                <a:solidFill>
                  <a:srgbClr val="000000"/>
                </a:solidFill>
                <a:latin typeface="SimSun"/>
                <a:ea typeface="SimSun"/>
                <a:cs typeface="SimSun"/>
              </a:rPr>
              <a:t>込</a:t>
            </a:r>
            <a:r>
              <a:rPr lang="en-US" altLang="zh-CN" sz="1400" spc="8" dirty="0">
                <a:solidFill>
                  <a:srgbClr val="000000"/>
                </a:solidFill>
                <a:latin typeface="MS Gothic"/>
                <a:ea typeface="MS Gothic"/>
                <a:cs typeface="MS Gothic"/>
              </a:rPr>
              <a:t>む</a:t>
            </a:r>
            <a:endParaRPr lang="en-US" altLang="zh-CN" sz="1400">
              <a:latin typeface="MS Gothic"/>
              <a:ea typeface="MS Gothic"/>
              <a:cs typeface="MS Gothic"/>
            </a:endParaRPr>
          </a:p>
        </p:txBody>
      </p:sp>
      <p:sp>
        <p:nvSpPr>
          <p:cNvPr id="214" name="Text Box214"/>
          <p:cNvSpPr txBox="1"/>
          <p:nvPr/>
        </p:nvSpPr>
        <p:spPr>
          <a:xfrm>
            <a:off x="1088136" y="1852265"/>
            <a:ext cx="5772582" cy="226450"/>
          </a:xfrm>
          <a:prstGeom prst="rect">
            <a:avLst/>
          </a:prstGeom>
        </p:spPr>
        <p:txBody>
          <a:bodyPr wrap="square" lIns="0" tIns="0" rIns="0" rtlCol="0">
            <a:spAutoFit/>
          </a:bodyPr>
          <a:lstStyle/>
          <a:p>
            <a:pPr algn="l">
              <a:lnSpc>
                <a:spcPts val="0"/>
              </a:lnSpc>
            </a:pPr>
            <a:endParaRPr/>
          </a:p>
          <a:p>
            <a:pPr algn="l" rtl="0">
              <a:lnSpc>
                <a:spcPts val="1783"/>
              </a:lnSpc>
              <a:buChar char="•"/>
            </a:pPr>
            <a:r>
              <a:rPr lang="en-US" altLang="zh-CN" sz="1400" b="1" spc="170" dirty="0">
                <a:solidFill>
                  <a:srgbClr val="000000"/>
                </a:solidFill>
                <a:latin typeface="Arial"/>
                <a:ea typeface="Arial"/>
                <a:cs typeface="Arial"/>
              </a:rPr>
              <a:t>2017</a:t>
            </a:r>
            <a:r>
              <a:rPr lang="en-US" altLang="zh-CN" sz="1400" b="1" spc="-225" dirty="0">
                <a:solidFill>
                  <a:srgbClr val="000000"/>
                </a:solidFill>
                <a:latin typeface="SimSun"/>
                <a:ea typeface="SimSun"/>
                <a:cs typeface="SimSun"/>
              </a:rPr>
              <a:t>年</a:t>
            </a:r>
            <a:r>
              <a:rPr lang="en-US" altLang="zh-CN" sz="1400" b="1" spc="-54" dirty="0">
                <a:solidFill>
                  <a:srgbClr val="000000"/>
                </a:solidFill>
                <a:latin typeface="SimSun"/>
                <a:ea typeface="SimSun"/>
                <a:cs typeface="SimSun"/>
              </a:rPr>
              <a:t>末</a:t>
            </a:r>
            <a:r>
              <a:rPr lang="en-US" altLang="zh-CN" sz="1400" b="1" spc="-54" dirty="0">
                <a:solidFill>
                  <a:srgbClr val="000000"/>
                </a:solidFill>
                <a:latin typeface="MS Gothic"/>
                <a:ea typeface="MS Gothic"/>
                <a:cs typeface="MS Gothic"/>
              </a:rPr>
              <a:t>ま</a:t>
            </a:r>
            <a:r>
              <a:rPr lang="en-US" altLang="zh-CN" sz="1400" b="1" spc="-55" dirty="0">
                <a:solidFill>
                  <a:srgbClr val="000000"/>
                </a:solidFill>
                <a:latin typeface="MS Gothic"/>
                <a:ea typeface="MS Gothic"/>
                <a:cs typeface="MS Gothic"/>
              </a:rPr>
              <a:t>で</a:t>
            </a:r>
            <a:r>
              <a:rPr lang="en-US" altLang="zh-CN" sz="1400" b="1" spc="-54" dirty="0">
                <a:solidFill>
                  <a:srgbClr val="000000"/>
                </a:solidFill>
                <a:latin typeface="MS Gothic"/>
                <a:ea typeface="MS Gothic"/>
                <a:cs typeface="MS Gothic"/>
              </a:rPr>
              <a:t>に</a:t>
            </a:r>
            <a:r>
              <a:rPr lang="en-US" altLang="zh-CN" sz="1400" b="1" spc="-54" dirty="0">
                <a:solidFill>
                  <a:srgbClr val="000000"/>
                </a:solidFill>
                <a:latin typeface="SimSun"/>
                <a:ea typeface="SimSun"/>
                <a:cs typeface="SimSun"/>
              </a:rPr>
              <a:t>環境</a:t>
            </a:r>
            <a:r>
              <a:rPr lang="en-US" altLang="zh-CN" sz="1400" b="1" spc="-55" dirty="0">
                <a:solidFill>
                  <a:srgbClr val="000000"/>
                </a:solidFill>
                <a:latin typeface="MS Gothic"/>
                <a:ea typeface="MS Gothic"/>
                <a:cs typeface="MS Gothic"/>
              </a:rPr>
              <a:t>へ</a:t>
            </a:r>
            <a:r>
              <a:rPr lang="en-US" altLang="zh-CN" sz="1400" b="1" spc="-54" dirty="0">
                <a:solidFill>
                  <a:srgbClr val="000000"/>
                </a:solidFill>
                <a:latin typeface="MS Gothic"/>
                <a:ea typeface="MS Gothic"/>
                <a:cs typeface="MS Gothic"/>
              </a:rPr>
              <a:t>の</a:t>
            </a:r>
            <a:r>
              <a:rPr lang="en-US" altLang="zh-CN" sz="1400" b="1" spc="-54" dirty="0">
                <a:solidFill>
                  <a:srgbClr val="000000"/>
                </a:solidFill>
                <a:latin typeface="SimSun"/>
                <a:ea typeface="SimSun"/>
                <a:cs typeface="SimSun"/>
              </a:rPr>
              <a:t>危</a:t>
            </a:r>
            <a:r>
              <a:rPr lang="en-US" altLang="zh-CN" sz="1400" b="1" spc="-55" dirty="0">
                <a:solidFill>
                  <a:srgbClr val="000000"/>
                </a:solidFill>
                <a:latin typeface="SimSun"/>
                <a:ea typeface="SimSun"/>
                <a:cs typeface="SimSun"/>
              </a:rPr>
              <a:t>害</a:t>
            </a:r>
            <a:r>
              <a:rPr lang="en-US" altLang="zh-CN" sz="1400" b="1" spc="-54" dirty="0">
                <a:solidFill>
                  <a:srgbClr val="000000"/>
                </a:solidFill>
                <a:latin typeface="MS Gothic"/>
                <a:ea typeface="MS Gothic"/>
                <a:cs typeface="MS Gothic"/>
              </a:rPr>
              <a:t>が</a:t>
            </a:r>
            <a:r>
              <a:rPr lang="en-US" altLang="zh-CN" sz="1400" b="1" spc="-67" dirty="0">
                <a:solidFill>
                  <a:srgbClr val="000000"/>
                </a:solidFill>
                <a:latin typeface="SimSun"/>
                <a:ea typeface="SimSun"/>
                <a:cs typeface="SimSun"/>
              </a:rPr>
              <a:t>大</a:t>
            </a:r>
            <a:r>
              <a:rPr lang="en-US" altLang="zh-CN" sz="1400" b="1" spc="-54" dirty="0">
                <a:solidFill>
                  <a:srgbClr val="000000"/>
                </a:solidFill>
                <a:latin typeface="MS Gothic"/>
                <a:ea typeface="MS Gothic"/>
                <a:cs typeface="MS Gothic"/>
              </a:rPr>
              <a:t>き</a:t>
            </a:r>
            <a:r>
              <a:rPr lang="en-US" altLang="zh-CN" sz="1400" b="1" spc="-55" dirty="0">
                <a:solidFill>
                  <a:srgbClr val="000000"/>
                </a:solidFill>
                <a:latin typeface="MS Gothic"/>
                <a:ea typeface="MS Gothic"/>
                <a:cs typeface="MS Gothic"/>
              </a:rPr>
              <a:t>い</a:t>
            </a:r>
            <a:r>
              <a:rPr lang="en-US" altLang="zh-CN" sz="1400" b="1" spc="-66" dirty="0">
                <a:solidFill>
                  <a:srgbClr val="000000"/>
                </a:solidFill>
                <a:latin typeface="SimSun"/>
                <a:ea typeface="SimSun"/>
                <a:cs typeface="SimSun"/>
              </a:rPr>
              <a:t>固</a:t>
            </a:r>
            <a:r>
              <a:rPr lang="en-US" altLang="zh-CN" sz="1400" b="1" spc="-55" dirty="0">
                <a:solidFill>
                  <a:srgbClr val="000000"/>
                </a:solidFill>
                <a:latin typeface="SimSun"/>
                <a:ea typeface="SimSun"/>
                <a:cs typeface="SimSun"/>
              </a:rPr>
              <a:t>体</a:t>
            </a:r>
            <a:r>
              <a:rPr lang="en-US" altLang="zh-CN" sz="1400" b="1" spc="-54" dirty="0">
                <a:solidFill>
                  <a:srgbClr val="000000"/>
                </a:solidFill>
                <a:latin typeface="SimSun"/>
                <a:ea typeface="SimSun"/>
                <a:cs typeface="SimSun"/>
              </a:rPr>
              <a:t>廃</a:t>
            </a:r>
            <a:r>
              <a:rPr lang="en-US" altLang="zh-CN" sz="1400" b="1" spc="-67" dirty="0">
                <a:solidFill>
                  <a:srgbClr val="000000"/>
                </a:solidFill>
                <a:latin typeface="SimSun"/>
                <a:ea typeface="SimSun"/>
                <a:cs typeface="SimSun"/>
              </a:rPr>
              <a:t>棄</a:t>
            </a:r>
            <a:r>
              <a:rPr lang="en-US" altLang="zh-CN" sz="1400" b="1" spc="-54" dirty="0">
                <a:solidFill>
                  <a:srgbClr val="000000"/>
                </a:solidFill>
                <a:latin typeface="SimSun"/>
                <a:ea typeface="SimSun"/>
                <a:cs typeface="SimSun"/>
              </a:rPr>
              <a:t>物</a:t>
            </a:r>
            <a:r>
              <a:rPr lang="en-US" altLang="zh-CN" sz="1400" b="1" spc="-55" dirty="0">
                <a:solidFill>
                  <a:srgbClr val="000000"/>
                </a:solidFill>
                <a:latin typeface="MS Gothic"/>
                <a:ea typeface="MS Gothic"/>
                <a:cs typeface="MS Gothic"/>
              </a:rPr>
              <a:t>の</a:t>
            </a:r>
            <a:r>
              <a:rPr lang="en-US" altLang="zh-CN" sz="1400" b="1" spc="-67" dirty="0">
                <a:solidFill>
                  <a:srgbClr val="000000"/>
                </a:solidFill>
                <a:latin typeface="SimSun"/>
                <a:ea typeface="SimSun"/>
                <a:cs typeface="SimSun"/>
              </a:rPr>
              <a:t>輸</a:t>
            </a:r>
            <a:r>
              <a:rPr lang="en-US" altLang="zh-CN" sz="1400" b="1" spc="-54" dirty="0">
                <a:solidFill>
                  <a:srgbClr val="000000"/>
                </a:solidFill>
                <a:latin typeface="SimSun"/>
                <a:ea typeface="SimSun"/>
                <a:cs typeface="SimSun"/>
              </a:rPr>
              <a:t>入</a:t>
            </a:r>
            <a:r>
              <a:rPr lang="en-US" altLang="zh-CN" sz="1400" b="1" spc="-54" dirty="0">
                <a:solidFill>
                  <a:srgbClr val="000000"/>
                </a:solidFill>
                <a:latin typeface="MS Gothic"/>
                <a:ea typeface="MS Gothic"/>
                <a:cs typeface="MS Gothic"/>
              </a:rPr>
              <a:t>を</a:t>
            </a:r>
            <a:r>
              <a:rPr lang="en-US" altLang="zh-CN" sz="1400" b="1" spc="-67" dirty="0">
                <a:solidFill>
                  <a:srgbClr val="000000"/>
                </a:solidFill>
                <a:latin typeface="SimSun"/>
                <a:ea typeface="SimSun"/>
                <a:cs typeface="SimSun"/>
              </a:rPr>
              <a:t>禁</a:t>
            </a:r>
            <a:r>
              <a:rPr lang="en-US" altLang="zh-CN" sz="1400" b="1" spc="-54" dirty="0">
                <a:solidFill>
                  <a:srgbClr val="000000"/>
                </a:solidFill>
                <a:latin typeface="SimSun"/>
                <a:ea typeface="SimSun"/>
                <a:cs typeface="SimSun"/>
              </a:rPr>
              <a:t>止</a:t>
            </a:r>
            <a:r>
              <a:rPr lang="en-US" altLang="zh-CN" sz="1400" spc="12" dirty="0">
                <a:solidFill>
                  <a:srgbClr val="000000"/>
                </a:solidFill>
                <a:latin typeface="MS Gothic"/>
                <a:ea typeface="MS Gothic"/>
                <a:cs typeface="MS Gothic"/>
              </a:rPr>
              <a:t>す</a:t>
            </a:r>
            <a:r>
              <a:rPr lang="en-US" altLang="zh-CN" sz="1400" spc="-6" dirty="0">
                <a:solidFill>
                  <a:srgbClr val="000000"/>
                </a:solidFill>
                <a:latin typeface="MS Gothic"/>
                <a:ea typeface="MS Gothic"/>
                <a:cs typeface="MS Gothic"/>
              </a:rPr>
              <a:t>る</a:t>
            </a:r>
            <a:endParaRPr lang="en-US" altLang="zh-CN" sz="1400">
              <a:latin typeface="MS Gothic"/>
              <a:ea typeface="MS Gothic"/>
              <a:cs typeface="MS Gothic"/>
            </a:endParaRPr>
          </a:p>
        </p:txBody>
      </p:sp>
      <p:sp>
        <p:nvSpPr>
          <p:cNvPr id="215" name="Text Box215"/>
          <p:cNvSpPr txBox="1"/>
          <p:nvPr/>
        </p:nvSpPr>
        <p:spPr>
          <a:xfrm>
            <a:off x="1088136" y="2141825"/>
            <a:ext cx="6482842" cy="226451"/>
          </a:xfrm>
          <a:prstGeom prst="rect">
            <a:avLst/>
          </a:prstGeom>
        </p:spPr>
        <p:txBody>
          <a:bodyPr wrap="square" lIns="0" tIns="0" rIns="0" rtlCol="0">
            <a:spAutoFit/>
          </a:bodyPr>
          <a:lstStyle/>
          <a:p>
            <a:pPr algn="l">
              <a:lnSpc>
                <a:spcPts val="0"/>
              </a:lnSpc>
            </a:pPr>
            <a:endParaRPr/>
          </a:p>
          <a:p>
            <a:pPr algn="l" rtl="0">
              <a:lnSpc>
                <a:spcPts val="1783"/>
              </a:lnSpc>
              <a:buChar char="•"/>
            </a:pPr>
            <a:r>
              <a:rPr lang="en-US" altLang="zh-CN" sz="1400" b="1" spc="170" dirty="0">
                <a:solidFill>
                  <a:srgbClr val="000000"/>
                </a:solidFill>
                <a:latin typeface="Arial"/>
                <a:ea typeface="Arial"/>
                <a:cs typeface="Arial"/>
              </a:rPr>
              <a:t>2019</a:t>
            </a:r>
            <a:r>
              <a:rPr lang="en-US" altLang="zh-CN" sz="1400" b="1" spc="-225" dirty="0">
                <a:solidFill>
                  <a:srgbClr val="000000"/>
                </a:solidFill>
                <a:latin typeface="SimSun"/>
                <a:ea typeface="SimSun"/>
                <a:cs typeface="SimSun"/>
              </a:rPr>
              <a:t>年</a:t>
            </a:r>
            <a:r>
              <a:rPr lang="en-US" altLang="zh-CN" sz="1400" b="1" spc="-54" dirty="0">
                <a:solidFill>
                  <a:srgbClr val="000000"/>
                </a:solidFill>
                <a:latin typeface="SimSun"/>
                <a:ea typeface="SimSun"/>
                <a:cs typeface="SimSun"/>
              </a:rPr>
              <a:t>末</a:t>
            </a:r>
            <a:r>
              <a:rPr lang="en-US" altLang="zh-CN" sz="1400" b="1" spc="-54" dirty="0">
                <a:solidFill>
                  <a:srgbClr val="000000"/>
                </a:solidFill>
                <a:latin typeface="MS Gothic"/>
                <a:ea typeface="MS Gothic"/>
                <a:cs typeface="MS Gothic"/>
              </a:rPr>
              <a:t>ま</a:t>
            </a:r>
            <a:r>
              <a:rPr lang="en-US" altLang="zh-CN" sz="1400" b="1" spc="-55" dirty="0">
                <a:solidFill>
                  <a:srgbClr val="000000"/>
                </a:solidFill>
                <a:latin typeface="MS Gothic"/>
                <a:ea typeface="MS Gothic"/>
                <a:cs typeface="MS Gothic"/>
              </a:rPr>
              <a:t>で</a:t>
            </a:r>
            <a:r>
              <a:rPr lang="en-US" altLang="zh-CN" sz="1400" b="1" spc="-54" dirty="0">
                <a:solidFill>
                  <a:srgbClr val="000000"/>
                </a:solidFill>
                <a:latin typeface="MS Gothic"/>
                <a:ea typeface="MS Gothic"/>
                <a:cs typeface="MS Gothic"/>
              </a:rPr>
              <a:t>に</a:t>
            </a:r>
            <a:r>
              <a:rPr lang="en-US" altLang="zh-CN" sz="1400" b="1" spc="-54" dirty="0">
                <a:solidFill>
                  <a:srgbClr val="000000"/>
                </a:solidFill>
                <a:latin typeface="SimSun"/>
                <a:ea typeface="SimSun"/>
                <a:cs typeface="SimSun"/>
              </a:rPr>
              <a:t>国内</a:t>
            </a:r>
            <a:r>
              <a:rPr lang="en-US" altLang="zh-CN" sz="1400" b="1" spc="-55" dirty="0">
                <a:solidFill>
                  <a:srgbClr val="000000"/>
                </a:solidFill>
                <a:latin typeface="SimSun"/>
                <a:ea typeface="SimSun"/>
                <a:cs typeface="SimSun"/>
              </a:rPr>
              <a:t>資</a:t>
            </a:r>
            <a:r>
              <a:rPr lang="en-US" altLang="zh-CN" sz="1400" b="1" spc="-54" dirty="0">
                <a:solidFill>
                  <a:srgbClr val="000000"/>
                </a:solidFill>
                <a:latin typeface="SimSun"/>
                <a:ea typeface="SimSun"/>
                <a:cs typeface="SimSun"/>
              </a:rPr>
              <a:t>源</a:t>
            </a:r>
            <a:r>
              <a:rPr lang="en-US" altLang="zh-CN" sz="1400" b="1" spc="-54" dirty="0">
                <a:solidFill>
                  <a:srgbClr val="000000"/>
                </a:solidFill>
                <a:latin typeface="MS Gothic"/>
                <a:ea typeface="MS Gothic"/>
                <a:cs typeface="MS Gothic"/>
              </a:rPr>
              <a:t>で</a:t>
            </a:r>
            <a:r>
              <a:rPr lang="en-US" altLang="zh-CN" sz="1400" b="1" spc="-55" dirty="0">
                <a:solidFill>
                  <a:srgbClr val="000000"/>
                </a:solidFill>
                <a:latin typeface="SimSun"/>
                <a:ea typeface="SimSun"/>
                <a:cs typeface="SimSun"/>
              </a:rPr>
              <a:t>代</a:t>
            </a:r>
            <a:r>
              <a:rPr lang="en-US" altLang="zh-CN" sz="1400" b="1" spc="-54" dirty="0">
                <a:solidFill>
                  <a:srgbClr val="000000"/>
                </a:solidFill>
                <a:latin typeface="SimSun"/>
                <a:ea typeface="SimSun"/>
                <a:cs typeface="SimSun"/>
              </a:rPr>
              <a:t>替</a:t>
            </a:r>
            <a:r>
              <a:rPr lang="en-US" altLang="zh-CN" sz="1400" b="1" spc="-67" dirty="0">
                <a:solidFill>
                  <a:srgbClr val="000000"/>
                </a:solidFill>
                <a:latin typeface="SimSun"/>
                <a:ea typeface="SimSun"/>
                <a:cs typeface="SimSun"/>
              </a:rPr>
              <a:t>可</a:t>
            </a:r>
            <a:r>
              <a:rPr lang="en-US" altLang="zh-CN" sz="1400" b="1" spc="-54" dirty="0">
                <a:solidFill>
                  <a:srgbClr val="000000"/>
                </a:solidFill>
                <a:latin typeface="SimSun"/>
                <a:ea typeface="SimSun"/>
                <a:cs typeface="SimSun"/>
              </a:rPr>
              <a:t>能</a:t>
            </a:r>
            <a:r>
              <a:rPr lang="en-US" altLang="zh-CN" sz="1400" b="1" spc="-55" dirty="0">
                <a:solidFill>
                  <a:srgbClr val="000000"/>
                </a:solidFill>
                <a:latin typeface="MS Gothic"/>
                <a:ea typeface="MS Gothic"/>
                <a:cs typeface="MS Gothic"/>
              </a:rPr>
              <a:t>な</a:t>
            </a:r>
            <a:r>
              <a:rPr lang="en-US" altLang="zh-CN" sz="1400" b="1" spc="-66" dirty="0">
                <a:solidFill>
                  <a:srgbClr val="000000"/>
                </a:solidFill>
                <a:latin typeface="SimSun"/>
                <a:ea typeface="SimSun"/>
                <a:cs typeface="SimSun"/>
              </a:rPr>
              <a:t>固</a:t>
            </a:r>
            <a:r>
              <a:rPr lang="en-US" altLang="zh-CN" sz="1400" b="1" spc="-55" dirty="0">
                <a:solidFill>
                  <a:srgbClr val="000000"/>
                </a:solidFill>
                <a:latin typeface="SimSun"/>
                <a:ea typeface="SimSun"/>
                <a:cs typeface="SimSun"/>
              </a:rPr>
              <a:t>体</a:t>
            </a:r>
            <a:r>
              <a:rPr lang="en-US" altLang="zh-CN" sz="1400" b="1" spc="-54" dirty="0">
                <a:solidFill>
                  <a:srgbClr val="000000"/>
                </a:solidFill>
                <a:latin typeface="SimSun"/>
                <a:ea typeface="SimSun"/>
                <a:cs typeface="SimSun"/>
              </a:rPr>
              <a:t>廃</a:t>
            </a:r>
            <a:r>
              <a:rPr lang="en-US" altLang="zh-CN" sz="1400" b="1" spc="-67" dirty="0">
                <a:solidFill>
                  <a:srgbClr val="000000"/>
                </a:solidFill>
                <a:latin typeface="SimSun"/>
                <a:ea typeface="SimSun"/>
                <a:cs typeface="SimSun"/>
              </a:rPr>
              <a:t>棄</a:t>
            </a:r>
            <a:r>
              <a:rPr lang="en-US" altLang="zh-CN" sz="1400" b="1" spc="-54" dirty="0">
                <a:solidFill>
                  <a:srgbClr val="000000"/>
                </a:solidFill>
                <a:latin typeface="SimSun"/>
                <a:ea typeface="SimSun"/>
                <a:cs typeface="SimSun"/>
              </a:rPr>
              <a:t>物</a:t>
            </a:r>
            <a:r>
              <a:rPr lang="en-US" altLang="zh-CN" sz="1400" b="1" spc="-55" dirty="0">
                <a:solidFill>
                  <a:srgbClr val="000000"/>
                </a:solidFill>
                <a:latin typeface="MS Gothic"/>
                <a:ea typeface="MS Gothic"/>
                <a:cs typeface="MS Gothic"/>
              </a:rPr>
              <a:t>の</a:t>
            </a:r>
            <a:r>
              <a:rPr lang="en-US" altLang="zh-CN" sz="1400" b="1" spc="-67" dirty="0">
                <a:solidFill>
                  <a:srgbClr val="000000"/>
                </a:solidFill>
                <a:latin typeface="SimSun"/>
                <a:ea typeface="SimSun"/>
                <a:cs typeface="SimSun"/>
              </a:rPr>
              <a:t>輸</a:t>
            </a:r>
            <a:r>
              <a:rPr lang="en-US" altLang="zh-CN" sz="1400" b="1" spc="-54" dirty="0">
                <a:solidFill>
                  <a:srgbClr val="000000"/>
                </a:solidFill>
                <a:latin typeface="SimSun"/>
                <a:ea typeface="SimSun"/>
                <a:cs typeface="SimSun"/>
              </a:rPr>
              <a:t>入</a:t>
            </a:r>
            <a:r>
              <a:rPr lang="en-US" altLang="zh-CN" sz="1400" b="1" spc="-54" dirty="0">
                <a:solidFill>
                  <a:srgbClr val="000000"/>
                </a:solidFill>
                <a:latin typeface="MS Gothic"/>
                <a:ea typeface="MS Gothic"/>
                <a:cs typeface="MS Gothic"/>
              </a:rPr>
              <a:t>を</a:t>
            </a:r>
            <a:r>
              <a:rPr lang="en-US" altLang="zh-CN" sz="1400" b="1" spc="-67" dirty="0">
                <a:solidFill>
                  <a:srgbClr val="000000"/>
                </a:solidFill>
                <a:latin typeface="SimSun"/>
                <a:ea typeface="SimSun"/>
                <a:cs typeface="SimSun"/>
              </a:rPr>
              <a:t>段</a:t>
            </a:r>
            <a:r>
              <a:rPr lang="en-US" altLang="zh-CN" sz="1400" b="1" spc="-54" dirty="0">
                <a:solidFill>
                  <a:srgbClr val="000000"/>
                </a:solidFill>
                <a:latin typeface="SimSun"/>
                <a:ea typeface="SimSun"/>
                <a:cs typeface="SimSun"/>
              </a:rPr>
              <a:t>階</a:t>
            </a:r>
            <a:r>
              <a:rPr lang="en-US" altLang="zh-CN" sz="1400" b="1" spc="-55" dirty="0">
                <a:solidFill>
                  <a:srgbClr val="000000"/>
                </a:solidFill>
                <a:latin typeface="SimSun"/>
                <a:ea typeface="SimSun"/>
                <a:cs typeface="SimSun"/>
              </a:rPr>
              <a:t>的</a:t>
            </a:r>
            <a:r>
              <a:rPr lang="en-US" altLang="zh-CN" sz="1400" b="1" spc="-67" dirty="0">
                <a:solidFill>
                  <a:srgbClr val="000000"/>
                </a:solidFill>
                <a:latin typeface="MS Gothic"/>
                <a:ea typeface="MS Gothic"/>
                <a:cs typeface="MS Gothic"/>
              </a:rPr>
              <a:t>に</a:t>
            </a:r>
            <a:r>
              <a:rPr lang="en-US" altLang="zh-CN" sz="1400" b="1" spc="-54" dirty="0">
                <a:solidFill>
                  <a:srgbClr val="000000"/>
                </a:solidFill>
                <a:latin typeface="SimSun"/>
                <a:ea typeface="SimSun"/>
                <a:cs typeface="SimSun"/>
              </a:rPr>
              <a:t>停止</a:t>
            </a:r>
            <a:r>
              <a:rPr lang="en-US" altLang="zh-CN" sz="1400" spc="0" dirty="0">
                <a:solidFill>
                  <a:srgbClr val="000000"/>
                </a:solidFill>
                <a:latin typeface="MS Gothic"/>
                <a:ea typeface="MS Gothic"/>
                <a:cs typeface="MS Gothic"/>
              </a:rPr>
              <a:t>す</a:t>
            </a:r>
            <a:r>
              <a:rPr lang="en-US" altLang="zh-CN" sz="1400" spc="8" dirty="0">
                <a:solidFill>
                  <a:srgbClr val="000000"/>
                </a:solidFill>
                <a:latin typeface="MS Gothic"/>
                <a:ea typeface="MS Gothic"/>
                <a:cs typeface="MS Gothic"/>
              </a:rPr>
              <a:t>る</a:t>
            </a:r>
            <a:endParaRPr lang="en-US" altLang="zh-CN" sz="1400">
              <a:latin typeface="MS Gothic"/>
              <a:ea typeface="MS Gothic"/>
              <a:cs typeface="MS Gothic"/>
            </a:endParaRPr>
          </a:p>
        </p:txBody>
      </p:sp>
      <p:sp>
        <p:nvSpPr>
          <p:cNvPr id="216" name="Text Box216"/>
          <p:cNvSpPr txBox="1"/>
          <p:nvPr/>
        </p:nvSpPr>
        <p:spPr>
          <a:xfrm>
            <a:off x="1088136" y="2459022"/>
            <a:ext cx="100508" cy="198814"/>
          </a:xfrm>
          <a:prstGeom prst="rect">
            <a:avLst/>
          </a:prstGeom>
        </p:spPr>
        <p:txBody>
          <a:bodyPr wrap="square" lIns="0" tIns="0" rIns="0" rtlCol="0">
            <a:spAutoFit/>
          </a:bodyPr>
          <a:lstStyle/>
          <a:p>
            <a:pPr algn="l">
              <a:lnSpc>
                <a:spcPts val="0"/>
              </a:lnSpc>
            </a:pPr>
            <a:endParaRPr/>
          </a:p>
          <a:p>
            <a:pPr algn="l" rtl="0">
              <a:lnSpc>
                <a:spcPts val="1565"/>
              </a:lnSpc>
            </a:pPr>
            <a:r>
              <a:rPr lang="en-US" altLang="zh-CN" sz="1400" spc="0" dirty="0">
                <a:solidFill>
                  <a:srgbClr val="000000"/>
                </a:solidFill>
                <a:latin typeface="Arial"/>
                <a:ea typeface="Arial"/>
                <a:cs typeface="Arial"/>
              </a:rPr>
              <a:t>•</a:t>
            </a:r>
            <a:endParaRPr lang="en-US" altLang="zh-CN" sz="1400">
              <a:latin typeface="Arial"/>
              <a:ea typeface="Arial"/>
              <a:cs typeface="Arial"/>
            </a:endParaRPr>
          </a:p>
        </p:txBody>
      </p:sp>
      <p:sp>
        <p:nvSpPr>
          <p:cNvPr id="217" name="Text Box217"/>
          <p:cNvSpPr txBox="1"/>
          <p:nvPr/>
        </p:nvSpPr>
        <p:spPr>
          <a:xfrm>
            <a:off x="1354836" y="2431385"/>
            <a:ext cx="7509638" cy="424157"/>
          </a:xfrm>
          <a:prstGeom prst="rect">
            <a:avLst/>
          </a:prstGeom>
        </p:spPr>
        <p:txBody>
          <a:bodyPr wrap="square" lIns="0" tIns="0" rIns="0" rtlCol="0">
            <a:spAutoFit/>
          </a:bodyPr>
          <a:lstStyle/>
          <a:p>
            <a:pPr algn="l">
              <a:lnSpc>
                <a:spcPts val="0"/>
              </a:lnSpc>
            </a:pPr>
            <a:endParaRPr/>
          </a:p>
          <a:p>
            <a:pPr algn="l" rtl="0">
              <a:lnSpc>
                <a:spcPts val="1670"/>
              </a:lnSpc>
            </a:pPr>
            <a:r>
              <a:rPr lang="en-US" altLang="zh-CN" sz="1400" spc="0" dirty="0">
                <a:solidFill>
                  <a:srgbClr val="000000"/>
                </a:solidFill>
                <a:latin typeface="SimSun"/>
                <a:ea typeface="SimSun"/>
                <a:cs typeface="SimSun"/>
              </a:rPr>
              <a:t>国</a:t>
            </a:r>
            <a:r>
              <a:rPr lang="en-US" altLang="zh-CN" sz="1400" spc="8" dirty="0">
                <a:solidFill>
                  <a:srgbClr val="000000"/>
                </a:solidFill>
                <a:latin typeface="SimSun"/>
                <a:ea typeface="SimSun"/>
                <a:cs typeface="SimSun"/>
              </a:rPr>
              <a:t>内</a:t>
            </a:r>
            <a:r>
              <a:rPr lang="en-US" altLang="zh-CN" sz="1400" spc="0"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固</a:t>
            </a:r>
            <a:r>
              <a:rPr lang="en-US" altLang="zh-CN" sz="1400" spc="6" dirty="0">
                <a:solidFill>
                  <a:srgbClr val="000000"/>
                </a:solidFill>
                <a:latin typeface="SimSun"/>
                <a:ea typeface="SimSun"/>
                <a:cs typeface="SimSun"/>
              </a:rPr>
              <a:t>体</a:t>
            </a:r>
            <a:r>
              <a:rPr lang="en-US" altLang="zh-CN" sz="1400" spc="0" dirty="0">
                <a:solidFill>
                  <a:srgbClr val="000000"/>
                </a:solidFill>
                <a:latin typeface="SimSun"/>
                <a:ea typeface="SimSun"/>
                <a:cs typeface="SimSun"/>
              </a:rPr>
              <a:t>廃棄</a:t>
            </a:r>
            <a:r>
              <a:rPr lang="en-US" altLang="zh-CN" sz="1400" spc="6" dirty="0">
                <a:solidFill>
                  <a:srgbClr val="000000"/>
                </a:solidFill>
                <a:latin typeface="SimSun"/>
                <a:ea typeface="SimSun"/>
                <a:cs typeface="SimSun"/>
              </a:rPr>
              <a:t>物</a:t>
            </a:r>
            <a:r>
              <a:rPr lang="en-US" altLang="zh-CN" sz="1400" spc="0"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回</a:t>
            </a:r>
            <a:r>
              <a:rPr lang="en-US" altLang="zh-CN" sz="1400" spc="-7" dirty="0">
                <a:solidFill>
                  <a:srgbClr val="000000"/>
                </a:solidFill>
                <a:latin typeface="SimSun"/>
                <a:ea typeface="SimSun"/>
                <a:cs typeface="SimSun"/>
              </a:rPr>
              <a:t>収</a:t>
            </a:r>
            <a:r>
              <a:rPr lang="en-US" altLang="zh-CN" sz="1400" spc="0" dirty="0">
                <a:solidFill>
                  <a:srgbClr val="000000"/>
                </a:solidFill>
                <a:latin typeface="SimSun"/>
                <a:ea typeface="SimSun"/>
                <a:cs typeface="SimSun"/>
              </a:rPr>
              <a:t>利</a:t>
            </a:r>
            <a:r>
              <a:rPr lang="en-US" altLang="zh-CN" sz="1400" spc="8" dirty="0">
                <a:solidFill>
                  <a:srgbClr val="000000"/>
                </a:solidFill>
                <a:latin typeface="SimSun"/>
                <a:ea typeface="SimSun"/>
                <a:cs typeface="SimSun"/>
              </a:rPr>
              <a:t>用</a:t>
            </a:r>
            <a:r>
              <a:rPr lang="en-US" altLang="zh-CN" sz="1400" spc="-16" dirty="0">
                <a:solidFill>
                  <a:srgbClr val="000000"/>
                </a:solidFill>
                <a:latin typeface="SimSun"/>
                <a:ea typeface="SimSun"/>
                <a:cs typeface="SimSun"/>
              </a:rPr>
              <a:t>体</a:t>
            </a:r>
            <a:r>
              <a:rPr lang="en-US" altLang="zh-CN" sz="1400" spc="0" dirty="0">
                <a:solidFill>
                  <a:srgbClr val="000000"/>
                </a:solidFill>
                <a:latin typeface="SimSun"/>
                <a:ea typeface="SimSun"/>
                <a:cs typeface="SimSun"/>
              </a:rPr>
              <a:t>制</a:t>
            </a:r>
            <a:r>
              <a:rPr lang="en-US" altLang="zh-CN" sz="1400" spc="8" dirty="0">
                <a:solidFill>
                  <a:srgbClr val="000000"/>
                </a:solidFill>
                <a:latin typeface="MS Gothic"/>
                <a:ea typeface="MS Gothic"/>
                <a:cs typeface="MS Gothic"/>
              </a:rPr>
              <a:t>を</a:t>
            </a:r>
            <a:r>
              <a:rPr lang="en-US" altLang="zh-CN" sz="1400" spc="-17" dirty="0">
                <a:solidFill>
                  <a:srgbClr val="000000"/>
                </a:solidFill>
                <a:latin typeface="SimSun"/>
                <a:ea typeface="SimSun"/>
                <a:cs typeface="SimSun"/>
              </a:rPr>
              <a:t>早</a:t>
            </a:r>
            <a:r>
              <a:rPr lang="en-US" altLang="zh-CN" sz="1400" spc="0" dirty="0">
                <a:solidFill>
                  <a:srgbClr val="000000"/>
                </a:solidFill>
                <a:latin typeface="SimSun"/>
                <a:ea typeface="SimSun"/>
                <a:cs typeface="SimSun"/>
              </a:rPr>
              <a:t>急</a:t>
            </a:r>
            <a:r>
              <a:rPr lang="en-US" altLang="zh-CN" sz="1400" spc="8" dirty="0">
                <a:solidFill>
                  <a:srgbClr val="000000"/>
                </a:solidFill>
                <a:latin typeface="MS Gothic"/>
                <a:ea typeface="MS Gothic"/>
                <a:cs typeface="MS Gothic"/>
              </a:rPr>
              <a:t>に</a:t>
            </a:r>
            <a:r>
              <a:rPr lang="en-US" altLang="zh-CN" sz="1400" spc="-17" dirty="0">
                <a:solidFill>
                  <a:srgbClr val="000000"/>
                </a:solidFill>
                <a:latin typeface="SimSun"/>
                <a:ea typeface="SimSun"/>
                <a:cs typeface="SimSun"/>
              </a:rPr>
              <a:t>整</a:t>
            </a:r>
            <a:r>
              <a:rPr lang="en-US" altLang="zh-CN" sz="1400" spc="0" dirty="0">
                <a:solidFill>
                  <a:srgbClr val="000000"/>
                </a:solidFill>
                <a:latin typeface="SimSun"/>
                <a:ea typeface="SimSun"/>
                <a:cs typeface="SimSun"/>
              </a:rPr>
              <a:t>備</a:t>
            </a:r>
            <a:r>
              <a:rPr lang="en-US" altLang="zh-CN" sz="1400" spc="8" dirty="0">
                <a:solidFill>
                  <a:srgbClr val="000000"/>
                </a:solidFill>
                <a:latin typeface="MS Gothic"/>
                <a:ea typeface="MS Gothic"/>
                <a:cs typeface="MS Gothic"/>
              </a:rPr>
              <a:t>し</a:t>
            </a:r>
            <a:r>
              <a:rPr lang="en-US" altLang="zh-CN" sz="1400" spc="-16" dirty="0">
                <a:solidFill>
                  <a:srgbClr val="000000"/>
                </a:solidFill>
                <a:latin typeface="SimSun"/>
                <a:ea typeface="SimSun"/>
                <a:cs typeface="SimSun"/>
              </a:rPr>
              <a:t>、</a:t>
            </a:r>
            <a:r>
              <a:rPr lang="en-US" altLang="zh-CN" sz="1400" spc="0" dirty="0">
                <a:solidFill>
                  <a:srgbClr val="000000"/>
                </a:solidFill>
                <a:latin typeface="SimSun"/>
                <a:ea typeface="SimSun"/>
                <a:cs typeface="SimSun"/>
              </a:rPr>
              <a:t>健</a:t>
            </a:r>
            <a:r>
              <a:rPr lang="en-US" altLang="zh-CN" sz="1400" spc="8" dirty="0">
                <a:solidFill>
                  <a:srgbClr val="000000"/>
                </a:solidFill>
                <a:latin typeface="SimSun"/>
                <a:ea typeface="SimSun"/>
                <a:cs typeface="SimSun"/>
              </a:rPr>
              <a:t>全</a:t>
            </a:r>
            <a:r>
              <a:rPr lang="en-US" altLang="zh-CN" sz="1400" spc="-17" dirty="0">
                <a:solidFill>
                  <a:srgbClr val="000000"/>
                </a:solidFill>
                <a:latin typeface="MS Gothic"/>
                <a:ea typeface="MS Gothic"/>
                <a:cs typeface="MS Gothic"/>
              </a:rPr>
              <a:t>な</a:t>
            </a:r>
            <a:r>
              <a:rPr lang="en-US" altLang="zh-CN" sz="1400" spc="0" dirty="0">
                <a:solidFill>
                  <a:srgbClr val="000000"/>
                </a:solidFill>
                <a:latin typeface="SimSun"/>
                <a:ea typeface="SimSun"/>
                <a:cs typeface="SimSun"/>
              </a:rPr>
              <a:t>拡</a:t>
            </a:r>
            <a:r>
              <a:rPr lang="en-US" altLang="zh-CN" sz="1400" spc="8" dirty="0">
                <a:solidFill>
                  <a:srgbClr val="000000"/>
                </a:solidFill>
                <a:latin typeface="SimSun"/>
                <a:ea typeface="SimSun"/>
                <a:cs typeface="SimSun"/>
              </a:rPr>
              <a:t>大</a:t>
            </a:r>
            <a:r>
              <a:rPr lang="en-US" altLang="zh-CN" sz="1400" spc="-16" dirty="0">
                <a:solidFill>
                  <a:srgbClr val="000000"/>
                </a:solidFill>
                <a:latin typeface="SimSun"/>
                <a:ea typeface="SimSun"/>
                <a:cs typeface="SimSun"/>
              </a:rPr>
              <a:t>生</a:t>
            </a:r>
            <a:r>
              <a:rPr lang="en-US" altLang="zh-CN" sz="1400" spc="0" dirty="0">
                <a:solidFill>
                  <a:srgbClr val="000000"/>
                </a:solidFill>
                <a:latin typeface="SimSun"/>
                <a:ea typeface="SimSun"/>
                <a:cs typeface="SimSun"/>
              </a:rPr>
              <a:t>産</a:t>
            </a:r>
            <a:r>
              <a:rPr lang="en-US" altLang="zh-CN" sz="1400" spc="8" dirty="0">
                <a:solidFill>
                  <a:srgbClr val="000000"/>
                </a:solidFill>
                <a:latin typeface="SimSun"/>
                <a:ea typeface="SimSun"/>
                <a:cs typeface="SimSun"/>
              </a:rPr>
              <a:t>者</a:t>
            </a:r>
            <a:r>
              <a:rPr lang="en-US" altLang="zh-CN" sz="1400" spc="-17" dirty="0">
                <a:solidFill>
                  <a:srgbClr val="000000"/>
                </a:solidFill>
                <a:latin typeface="SimSun"/>
                <a:ea typeface="SimSun"/>
                <a:cs typeface="SimSun"/>
              </a:rPr>
              <a:t>責</a:t>
            </a:r>
            <a:r>
              <a:rPr lang="en-US" altLang="zh-CN" sz="1400" spc="0" dirty="0">
                <a:solidFill>
                  <a:srgbClr val="000000"/>
                </a:solidFill>
                <a:latin typeface="SimSun"/>
                <a:ea typeface="SimSun"/>
                <a:cs typeface="SimSun"/>
              </a:rPr>
              <a:t>任</a:t>
            </a:r>
            <a:r>
              <a:rPr lang="en-US" altLang="zh-CN" sz="1400" spc="8" dirty="0">
                <a:solidFill>
                  <a:srgbClr val="000000"/>
                </a:solidFill>
                <a:latin typeface="MS Gothic"/>
                <a:ea typeface="MS Gothic"/>
                <a:cs typeface="MS Gothic"/>
              </a:rPr>
              <a:t>を</a:t>
            </a:r>
            <a:r>
              <a:rPr lang="en-US" altLang="zh-CN" sz="1400" spc="-17" dirty="0">
                <a:solidFill>
                  <a:srgbClr val="000000"/>
                </a:solidFill>
                <a:latin typeface="SimSun"/>
                <a:ea typeface="SimSun"/>
                <a:cs typeface="SimSun"/>
              </a:rPr>
              <a:t>構</a:t>
            </a:r>
            <a:r>
              <a:rPr lang="en-US" altLang="zh-CN" sz="1400" spc="0" dirty="0">
                <a:solidFill>
                  <a:srgbClr val="000000"/>
                </a:solidFill>
                <a:latin typeface="SimSun"/>
                <a:ea typeface="SimSun"/>
                <a:cs typeface="SimSun"/>
              </a:rPr>
              <a:t>築</a:t>
            </a:r>
            <a:r>
              <a:rPr lang="en-US" altLang="zh-CN" sz="1400" spc="8" dirty="0">
                <a:solidFill>
                  <a:srgbClr val="000000"/>
                </a:solidFill>
                <a:latin typeface="MS Gothic"/>
                <a:ea typeface="MS Gothic"/>
                <a:cs typeface="MS Gothic"/>
              </a:rPr>
              <a:t>し</a:t>
            </a:r>
            <a:r>
              <a:rPr lang="en-US" altLang="zh-CN" sz="1400" spc="-16" dirty="0">
                <a:solidFill>
                  <a:srgbClr val="000000"/>
                </a:solidFill>
                <a:latin typeface="SimSun"/>
                <a:ea typeface="SimSun"/>
                <a:cs typeface="SimSun"/>
              </a:rPr>
              <a:t>、</a:t>
            </a:r>
            <a:r>
              <a:rPr lang="en-US" altLang="zh-CN" sz="1400" spc="0" dirty="0">
                <a:solidFill>
                  <a:srgbClr val="000000"/>
                </a:solidFill>
                <a:latin typeface="SimSun"/>
                <a:ea typeface="SimSun"/>
                <a:cs typeface="SimSun"/>
              </a:rPr>
              <a:t>生</a:t>
            </a:r>
            <a:r>
              <a:rPr lang="en-US" altLang="zh-CN" sz="1400" spc="8" dirty="0">
                <a:solidFill>
                  <a:srgbClr val="000000"/>
                </a:solidFill>
                <a:latin typeface="SimSun"/>
                <a:ea typeface="SimSun"/>
                <a:cs typeface="SimSun"/>
              </a:rPr>
              <a:t>活</a:t>
            </a:r>
            <a:r>
              <a:rPr lang="en-US" altLang="zh-CN" sz="1400" spc="-17" dirty="0">
                <a:solidFill>
                  <a:srgbClr val="000000"/>
                </a:solidFill>
                <a:latin typeface="MS Gothic"/>
                <a:ea typeface="MS Gothic"/>
                <a:cs typeface="MS Gothic"/>
              </a:rPr>
              <a:t>ゴ</a:t>
            </a:r>
            <a:r>
              <a:rPr lang="en-US" altLang="zh-CN" sz="1400" spc="0" dirty="0">
                <a:solidFill>
                  <a:srgbClr val="000000"/>
                </a:solidFill>
                <a:latin typeface="MS Gothic"/>
                <a:ea typeface="MS Gothic"/>
                <a:cs typeface="MS Gothic"/>
              </a:rPr>
              <a:t>ミ</a:t>
            </a:r>
            <a:r>
              <a:rPr lang="en-US" altLang="zh-CN" sz="1400" dirty="0">
                <a:solidFill>
                  <a:srgbClr val="000000"/>
                </a:solidFill>
                <a:latin typeface="MS Gothic"/>
                <a:ea typeface="MS Gothic"/>
                <a:cs typeface="MS Gothic"/>
              </a:rPr>
              <a:t> </a:t>
            </a:r>
            <a:r>
              <a:rPr lang="en-US" altLang="zh-CN" sz="1400" spc="0" dirty="0">
                <a:solidFill>
                  <a:srgbClr val="000000"/>
                </a:solidFill>
                <a:latin typeface="MS Gothic"/>
                <a:ea typeface="MS Gothic"/>
                <a:cs typeface="MS Gothic"/>
              </a:rPr>
              <a:t>の</a:t>
            </a:r>
            <a:r>
              <a:rPr lang="en-US" altLang="zh-CN" sz="1400" spc="8" dirty="0">
                <a:solidFill>
                  <a:srgbClr val="000000"/>
                </a:solidFill>
                <a:latin typeface="SimSun"/>
                <a:ea typeface="SimSun"/>
                <a:cs typeface="SimSun"/>
              </a:rPr>
              <a:t>分</a:t>
            </a:r>
            <a:r>
              <a:rPr lang="en-US" altLang="zh-CN" sz="1400" spc="0" dirty="0">
                <a:solidFill>
                  <a:srgbClr val="000000"/>
                </a:solidFill>
                <a:latin typeface="SimSun"/>
                <a:ea typeface="SimSun"/>
                <a:cs typeface="SimSun"/>
              </a:rPr>
              <a:t>別</a:t>
            </a:r>
            <a:r>
              <a:rPr lang="en-US" altLang="zh-CN" sz="1400" spc="0"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推</a:t>
            </a:r>
            <a:r>
              <a:rPr lang="en-US" altLang="zh-CN" sz="1400" spc="8" dirty="0">
                <a:solidFill>
                  <a:srgbClr val="000000"/>
                </a:solidFill>
                <a:latin typeface="SimSun"/>
                <a:ea typeface="SimSun"/>
                <a:cs typeface="SimSun"/>
              </a:rPr>
              <a:t>進</a:t>
            </a:r>
            <a:r>
              <a:rPr lang="en-US" altLang="zh-CN" sz="1400" spc="0" dirty="0">
                <a:solidFill>
                  <a:srgbClr val="000000"/>
                </a:solidFill>
                <a:latin typeface="MS Gothic"/>
                <a:ea typeface="MS Gothic"/>
                <a:cs typeface="MS Gothic"/>
              </a:rPr>
              <a:t>し</a:t>
            </a:r>
            <a:r>
              <a:rPr lang="en-US" altLang="zh-CN" sz="1400" spc="0" dirty="0">
                <a:solidFill>
                  <a:srgbClr val="000000"/>
                </a:solidFill>
                <a:latin typeface="SimSun"/>
                <a:ea typeface="SimSun"/>
                <a:cs typeface="SimSun"/>
              </a:rPr>
              <a:t>、</a:t>
            </a:r>
            <a:r>
              <a:rPr lang="en-US" altLang="zh-CN" sz="1400" b="1" spc="-50" dirty="0">
                <a:solidFill>
                  <a:srgbClr val="000000"/>
                </a:solidFill>
                <a:latin typeface="SimSun"/>
                <a:ea typeface="SimSun"/>
                <a:cs typeface="SimSun"/>
              </a:rPr>
              <a:t>国</a:t>
            </a:r>
            <a:r>
              <a:rPr lang="en-US" altLang="zh-CN" sz="1400" b="1" spc="-56" dirty="0">
                <a:solidFill>
                  <a:srgbClr val="000000"/>
                </a:solidFill>
                <a:latin typeface="SimSun"/>
                <a:ea typeface="SimSun"/>
                <a:cs typeface="SimSun"/>
              </a:rPr>
              <a:t>内</a:t>
            </a:r>
            <a:r>
              <a:rPr lang="en-US" altLang="zh-CN" sz="1400" b="1" spc="-66" dirty="0">
                <a:solidFill>
                  <a:srgbClr val="000000"/>
                </a:solidFill>
                <a:latin typeface="MS Gothic"/>
                <a:ea typeface="MS Gothic"/>
                <a:cs typeface="MS Gothic"/>
              </a:rPr>
              <a:t>の</a:t>
            </a:r>
            <a:r>
              <a:rPr lang="en-US" altLang="zh-CN" sz="1400" b="1" spc="-52" dirty="0">
                <a:solidFill>
                  <a:srgbClr val="000000"/>
                </a:solidFill>
                <a:latin typeface="SimSun"/>
                <a:ea typeface="SimSun"/>
                <a:cs typeface="SimSun"/>
              </a:rPr>
              <a:t>固</a:t>
            </a:r>
            <a:r>
              <a:rPr lang="en-US" altLang="zh-CN" sz="1400" b="1" spc="-56" dirty="0">
                <a:solidFill>
                  <a:srgbClr val="000000"/>
                </a:solidFill>
                <a:latin typeface="SimSun"/>
                <a:ea typeface="SimSun"/>
                <a:cs typeface="SimSun"/>
              </a:rPr>
              <a:t>体</a:t>
            </a:r>
            <a:r>
              <a:rPr lang="en-US" altLang="zh-CN" sz="1400" b="1" spc="-66" dirty="0">
                <a:solidFill>
                  <a:srgbClr val="000000"/>
                </a:solidFill>
                <a:latin typeface="SimSun"/>
                <a:ea typeface="SimSun"/>
                <a:cs typeface="SimSun"/>
              </a:rPr>
              <a:t>廃</a:t>
            </a:r>
            <a:r>
              <a:rPr lang="en-US" altLang="zh-CN" sz="1400" b="1" spc="-52" dirty="0">
                <a:solidFill>
                  <a:srgbClr val="000000"/>
                </a:solidFill>
                <a:latin typeface="SimSun"/>
                <a:ea typeface="SimSun"/>
                <a:cs typeface="SimSun"/>
              </a:rPr>
              <a:t>棄</a:t>
            </a:r>
            <a:r>
              <a:rPr lang="en-US" altLang="zh-CN" sz="1400" b="1" spc="-56" dirty="0">
                <a:solidFill>
                  <a:srgbClr val="000000"/>
                </a:solidFill>
                <a:latin typeface="SimSun"/>
                <a:ea typeface="SimSun"/>
                <a:cs typeface="SimSun"/>
              </a:rPr>
              <a:t>物</a:t>
            </a:r>
            <a:r>
              <a:rPr lang="en-US" altLang="zh-CN" sz="1400" b="1" spc="-66" dirty="0">
                <a:solidFill>
                  <a:srgbClr val="000000"/>
                </a:solidFill>
                <a:latin typeface="MS Gothic"/>
                <a:ea typeface="MS Gothic"/>
                <a:cs typeface="MS Gothic"/>
              </a:rPr>
              <a:t>の</a:t>
            </a:r>
            <a:r>
              <a:rPr lang="en-US" altLang="zh-CN" sz="1400" b="1" spc="-52" dirty="0">
                <a:solidFill>
                  <a:srgbClr val="000000"/>
                </a:solidFill>
                <a:latin typeface="SimSun"/>
                <a:ea typeface="SimSun"/>
                <a:cs typeface="SimSun"/>
              </a:rPr>
              <a:t>回</a:t>
            </a:r>
            <a:r>
              <a:rPr lang="en-US" altLang="zh-CN" sz="1400" b="1" spc="-56" dirty="0">
                <a:solidFill>
                  <a:srgbClr val="000000"/>
                </a:solidFill>
                <a:latin typeface="SimSun"/>
                <a:ea typeface="SimSun"/>
                <a:cs typeface="SimSun"/>
              </a:rPr>
              <a:t>収</a:t>
            </a:r>
            <a:r>
              <a:rPr lang="en-US" altLang="zh-CN" sz="1400" b="1" spc="-66" dirty="0">
                <a:solidFill>
                  <a:srgbClr val="000000"/>
                </a:solidFill>
                <a:latin typeface="SimSun"/>
                <a:ea typeface="SimSun"/>
                <a:cs typeface="SimSun"/>
              </a:rPr>
              <a:t>利</a:t>
            </a:r>
            <a:r>
              <a:rPr lang="en-US" altLang="zh-CN" sz="1400" b="1" spc="-52" dirty="0">
                <a:solidFill>
                  <a:srgbClr val="000000"/>
                </a:solidFill>
                <a:latin typeface="SimSun"/>
                <a:ea typeface="SimSun"/>
                <a:cs typeface="SimSun"/>
              </a:rPr>
              <a:t>用</a:t>
            </a:r>
            <a:r>
              <a:rPr lang="en-US" altLang="zh-CN" sz="1400" b="1" spc="-56" dirty="0">
                <a:solidFill>
                  <a:srgbClr val="000000"/>
                </a:solidFill>
                <a:latin typeface="SimSun"/>
                <a:ea typeface="SimSun"/>
                <a:cs typeface="SimSun"/>
              </a:rPr>
              <a:t>率</a:t>
            </a:r>
            <a:r>
              <a:rPr lang="en-US" altLang="zh-CN" sz="1400" b="1" spc="-66" dirty="0">
                <a:solidFill>
                  <a:srgbClr val="000000"/>
                </a:solidFill>
                <a:latin typeface="MS Gothic"/>
                <a:ea typeface="MS Gothic"/>
                <a:cs typeface="MS Gothic"/>
              </a:rPr>
              <a:t>を</a:t>
            </a:r>
            <a:r>
              <a:rPr lang="en-US" altLang="zh-CN" sz="1400" b="1" spc="-52" dirty="0">
                <a:solidFill>
                  <a:srgbClr val="000000"/>
                </a:solidFill>
                <a:latin typeface="SimSun"/>
                <a:ea typeface="SimSun"/>
                <a:cs typeface="SimSun"/>
              </a:rPr>
              <a:t>高</a:t>
            </a:r>
            <a:r>
              <a:rPr lang="en-US" altLang="zh-CN" sz="1400" b="1" spc="-56" dirty="0">
                <a:solidFill>
                  <a:srgbClr val="000000"/>
                </a:solidFill>
                <a:latin typeface="MS Gothic"/>
                <a:ea typeface="MS Gothic"/>
                <a:cs typeface="MS Gothic"/>
              </a:rPr>
              <a:t>め</a:t>
            </a:r>
            <a:r>
              <a:rPr lang="en-US" altLang="zh-CN" sz="1400" b="1" spc="-52" dirty="0">
                <a:solidFill>
                  <a:srgbClr val="000000"/>
                </a:solidFill>
                <a:latin typeface="MS Gothic"/>
                <a:ea typeface="MS Gothic"/>
                <a:cs typeface="MS Gothic"/>
              </a:rPr>
              <a:t>る</a:t>
            </a:r>
            <a:endParaRPr lang="en-US" altLang="zh-CN" sz="1400">
              <a:latin typeface="MS Gothic"/>
              <a:ea typeface="MS Gothic"/>
              <a:cs typeface="MS Gothic"/>
            </a:endParaRPr>
          </a:p>
        </p:txBody>
      </p:sp>
      <p:sp>
        <p:nvSpPr>
          <p:cNvPr id="218" name="Text Box218"/>
          <p:cNvSpPr txBox="1"/>
          <p:nvPr/>
        </p:nvSpPr>
        <p:spPr>
          <a:xfrm>
            <a:off x="257556" y="2934559"/>
            <a:ext cx="6473317" cy="225559"/>
          </a:xfrm>
          <a:prstGeom prst="rect">
            <a:avLst/>
          </a:prstGeom>
        </p:spPr>
        <p:txBody>
          <a:bodyPr wrap="square" lIns="0" tIns="0" rIns="0" rtlCol="0">
            <a:spAutoFit/>
          </a:bodyPr>
          <a:lstStyle/>
          <a:p>
            <a:pPr algn="l">
              <a:lnSpc>
                <a:spcPts val="0"/>
              </a:lnSpc>
            </a:pPr>
            <a:endParaRPr/>
          </a:p>
          <a:p>
            <a:pPr algn="l" rtl="0">
              <a:lnSpc>
                <a:spcPts val="1776"/>
              </a:lnSpc>
            </a:pPr>
            <a:r>
              <a:rPr lang="en-US" altLang="zh-CN" sz="1400" spc="75" dirty="0">
                <a:solidFill>
                  <a:srgbClr val="000000"/>
                </a:solidFill>
                <a:latin typeface="Wingdings"/>
                <a:ea typeface="Wingdings"/>
                <a:cs typeface="Wingdings"/>
              </a:rPr>
              <a:t></a:t>
            </a:r>
            <a:r>
              <a:rPr lang="en-US" altLang="zh-CN" sz="1400" spc="-268" dirty="0">
                <a:solidFill>
                  <a:srgbClr val="000000"/>
                </a:solidFill>
                <a:latin typeface="Wingdings"/>
                <a:ea typeface="Wingdings"/>
                <a:cs typeface="Wingdings"/>
              </a:rPr>
              <a:t> </a:t>
            </a:r>
            <a:r>
              <a:rPr lang="en-US" altLang="zh-CN" sz="1400" spc="96" dirty="0">
                <a:solidFill>
                  <a:srgbClr val="000000"/>
                </a:solidFill>
                <a:latin typeface="Arial"/>
                <a:ea typeface="Arial"/>
                <a:cs typeface="Arial"/>
              </a:rPr>
              <a:t>2017</a:t>
            </a:r>
            <a:r>
              <a:rPr lang="en-US" altLang="zh-CN" sz="1400" spc="-86" dirty="0">
                <a:solidFill>
                  <a:srgbClr val="000000"/>
                </a:solidFill>
                <a:latin typeface="SimSun"/>
                <a:ea typeface="SimSun"/>
                <a:cs typeface="SimSun"/>
              </a:rPr>
              <a:t>年</a:t>
            </a:r>
            <a:r>
              <a:rPr lang="en-US" altLang="zh-CN" sz="1400" spc="93" dirty="0">
                <a:solidFill>
                  <a:srgbClr val="000000"/>
                </a:solidFill>
                <a:latin typeface="Arial"/>
                <a:ea typeface="Arial"/>
                <a:cs typeface="Arial"/>
              </a:rPr>
              <a:t>8</a:t>
            </a:r>
            <a:r>
              <a:rPr lang="en-US" altLang="zh-CN" sz="1400" spc="-85" dirty="0">
                <a:solidFill>
                  <a:srgbClr val="000000"/>
                </a:solidFill>
                <a:latin typeface="SimSun"/>
                <a:ea typeface="SimSun"/>
                <a:cs typeface="SimSun"/>
              </a:rPr>
              <a:t>月</a:t>
            </a:r>
            <a:r>
              <a:rPr lang="en-US" altLang="zh-CN" sz="1400" spc="0" dirty="0">
                <a:solidFill>
                  <a:srgbClr val="000000"/>
                </a:solidFill>
                <a:latin typeface="MS Gothic"/>
                <a:ea typeface="MS Gothic"/>
                <a:cs typeface="MS Gothic"/>
              </a:rPr>
              <a:t>：</a:t>
            </a:r>
            <a:r>
              <a:rPr lang="en-US" altLang="zh-CN" sz="1400" b="1" spc="-48" dirty="0">
                <a:solidFill>
                  <a:srgbClr val="000000"/>
                </a:solidFill>
                <a:latin typeface="SimSun"/>
                <a:ea typeface="SimSun"/>
                <a:cs typeface="SimSun"/>
              </a:rPr>
              <a:t>「</a:t>
            </a:r>
            <a:r>
              <a:rPr lang="en-US" altLang="zh-CN" sz="1400" b="1" spc="-55" dirty="0">
                <a:solidFill>
                  <a:srgbClr val="000000"/>
                </a:solidFill>
                <a:latin typeface="SimSun"/>
                <a:ea typeface="SimSun"/>
                <a:cs typeface="SimSun"/>
              </a:rPr>
              <a:t>輸</a:t>
            </a:r>
            <a:r>
              <a:rPr lang="en-US" altLang="zh-CN" sz="1400" b="1" spc="-54" dirty="0">
                <a:solidFill>
                  <a:srgbClr val="000000"/>
                </a:solidFill>
                <a:latin typeface="SimSun"/>
                <a:ea typeface="SimSun"/>
                <a:cs typeface="SimSun"/>
              </a:rPr>
              <a:t>入廃</a:t>
            </a:r>
            <a:r>
              <a:rPr lang="en-US" altLang="zh-CN" sz="1400" b="1" spc="-55" dirty="0">
                <a:solidFill>
                  <a:srgbClr val="000000"/>
                </a:solidFill>
                <a:latin typeface="SimSun"/>
                <a:ea typeface="SimSun"/>
                <a:cs typeface="SimSun"/>
              </a:rPr>
              <a:t>棄</a:t>
            </a:r>
            <a:r>
              <a:rPr lang="en-US" altLang="zh-CN" sz="1400" b="1" spc="-54" dirty="0">
                <a:solidFill>
                  <a:srgbClr val="000000"/>
                </a:solidFill>
                <a:latin typeface="SimSun"/>
                <a:ea typeface="SimSun"/>
                <a:cs typeface="SimSun"/>
              </a:rPr>
              <a:t>物</a:t>
            </a:r>
            <a:r>
              <a:rPr lang="en-US" altLang="zh-CN" sz="1400" b="1" spc="-67" dirty="0">
                <a:solidFill>
                  <a:srgbClr val="000000"/>
                </a:solidFill>
                <a:latin typeface="SimSun"/>
                <a:ea typeface="SimSun"/>
                <a:cs typeface="SimSun"/>
              </a:rPr>
              <a:t>管</a:t>
            </a:r>
            <a:r>
              <a:rPr lang="en-US" altLang="zh-CN" sz="1400" b="1" spc="-54" dirty="0">
                <a:solidFill>
                  <a:srgbClr val="000000"/>
                </a:solidFill>
                <a:latin typeface="SimSun"/>
                <a:ea typeface="SimSun"/>
                <a:cs typeface="SimSun"/>
              </a:rPr>
              <a:t>理目</a:t>
            </a:r>
            <a:r>
              <a:rPr lang="en-US" altLang="zh-CN" sz="1400" b="1" spc="-67" dirty="0">
                <a:solidFill>
                  <a:srgbClr val="000000"/>
                </a:solidFill>
                <a:latin typeface="SimSun"/>
                <a:ea typeface="SimSun"/>
                <a:cs typeface="SimSun"/>
              </a:rPr>
              <a:t>録</a:t>
            </a:r>
            <a:r>
              <a:rPr lang="en-US" altLang="zh-CN" sz="1400" b="1" spc="-55" dirty="0">
                <a:solidFill>
                  <a:srgbClr val="000000"/>
                </a:solidFill>
                <a:latin typeface="SimSun"/>
                <a:ea typeface="SimSun"/>
                <a:cs typeface="SimSun"/>
              </a:rPr>
              <a:t>」</a:t>
            </a:r>
            <a:r>
              <a:rPr lang="en-US" altLang="zh-CN" sz="1400" b="1" spc="-54" dirty="0">
                <a:solidFill>
                  <a:srgbClr val="000000"/>
                </a:solidFill>
                <a:latin typeface="MS Gothic"/>
                <a:ea typeface="MS Gothic"/>
                <a:cs typeface="MS Gothic"/>
              </a:rPr>
              <a:t>の</a:t>
            </a:r>
            <a:r>
              <a:rPr lang="en-US" altLang="zh-CN" sz="1400" b="1" spc="-67" dirty="0">
                <a:solidFill>
                  <a:srgbClr val="000000"/>
                </a:solidFill>
                <a:latin typeface="SimSun"/>
                <a:ea typeface="SimSun"/>
                <a:cs typeface="SimSun"/>
              </a:rPr>
              <a:t>公</a:t>
            </a:r>
            <a:r>
              <a:rPr lang="en-US" altLang="zh-CN" sz="1400" b="1" spc="-54" dirty="0">
                <a:solidFill>
                  <a:srgbClr val="000000"/>
                </a:solidFill>
                <a:latin typeface="SimSun"/>
                <a:ea typeface="SimSun"/>
                <a:cs typeface="SimSun"/>
              </a:rPr>
              <a:t>表</a:t>
            </a:r>
            <a:r>
              <a:rPr lang="en-US" altLang="zh-CN" sz="1400" b="1" spc="-54" dirty="0">
                <a:solidFill>
                  <a:srgbClr val="000000"/>
                </a:solidFill>
                <a:latin typeface="MS Gothic"/>
                <a:ea typeface="MS Gothic"/>
                <a:cs typeface="MS Gothic"/>
              </a:rPr>
              <a:t>（</a:t>
            </a:r>
            <a:r>
              <a:rPr lang="en-US" altLang="zh-CN" sz="1400" b="1" spc="-67" dirty="0">
                <a:solidFill>
                  <a:srgbClr val="000000"/>
                </a:solidFill>
                <a:latin typeface="SimSun"/>
                <a:ea typeface="SimSun"/>
                <a:cs typeface="SimSun"/>
              </a:rPr>
              <a:t>施</a:t>
            </a:r>
            <a:r>
              <a:rPr lang="en-US" altLang="zh-CN" sz="1400" b="1" spc="-55" dirty="0">
                <a:solidFill>
                  <a:srgbClr val="000000"/>
                </a:solidFill>
                <a:latin typeface="SimSun"/>
                <a:ea typeface="SimSun"/>
                <a:cs typeface="SimSun"/>
              </a:rPr>
              <a:t>行</a:t>
            </a:r>
            <a:r>
              <a:rPr lang="en-US" altLang="zh-CN" sz="1400" b="1" spc="-54" dirty="0">
                <a:solidFill>
                  <a:srgbClr val="000000"/>
                </a:solidFill>
                <a:latin typeface="SimSun"/>
                <a:ea typeface="SimSun"/>
                <a:cs typeface="SimSun"/>
              </a:rPr>
              <a:t>日</a:t>
            </a:r>
            <a:r>
              <a:rPr lang="en-US" altLang="zh-CN" sz="1400" b="1" spc="-59" dirty="0">
                <a:solidFill>
                  <a:srgbClr val="000000"/>
                </a:solidFill>
                <a:latin typeface="MS Gothic"/>
                <a:ea typeface="MS Gothic"/>
                <a:cs typeface="MS Gothic"/>
              </a:rPr>
              <a:t>：</a:t>
            </a:r>
            <a:r>
              <a:rPr lang="en-US" altLang="zh-CN" sz="1400" b="1" spc="169" dirty="0">
                <a:solidFill>
                  <a:srgbClr val="000000"/>
                </a:solidFill>
                <a:latin typeface="Arial"/>
                <a:ea typeface="Arial"/>
                <a:cs typeface="Arial"/>
              </a:rPr>
              <a:t>2017</a:t>
            </a:r>
            <a:r>
              <a:rPr lang="en-US" altLang="zh-CN" sz="1400" b="1" spc="-221" dirty="0">
                <a:solidFill>
                  <a:srgbClr val="000000"/>
                </a:solidFill>
                <a:latin typeface="SimSun"/>
                <a:ea typeface="SimSun"/>
                <a:cs typeface="SimSun"/>
              </a:rPr>
              <a:t>年</a:t>
            </a:r>
            <a:r>
              <a:rPr lang="en-US" altLang="zh-CN" sz="1400" b="1" spc="169" dirty="0">
                <a:solidFill>
                  <a:srgbClr val="000000"/>
                </a:solidFill>
                <a:latin typeface="Arial"/>
                <a:ea typeface="Arial"/>
                <a:cs typeface="Arial"/>
              </a:rPr>
              <a:t>1</a:t>
            </a:r>
            <a:r>
              <a:rPr lang="en-US" altLang="zh-CN" sz="1400" b="1" spc="0" dirty="0">
                <a:solidFill>
                  <a:srgbClr val="000000"/>
                </a:solidFill>
                <a:latin typeface="Arial"/>
                <a:ea typeface="Arial"/>
                <a:cs typeface="Arial"/>
              </a:rPr>
              <a:t>2</a:t>
            </a:r>
            <a:r>
              <a:rPr lang="en-US" altLang="zh-CN" sz="1400" b="1" spc="-54" dirty="0">
                <a:solidFill>
                  <a:srgbClr val="000000"/>
                </a:solidFill>
                <a:latin typeface="SimSun"/>
                <a:ea typeface="SimSun"/>
                <a:cs typeface="SimSun"/>
              </a:rPr>
              <a:t>月</a:t>
            </a:r>
            <a:r>
              <a:rPr lang="en-US" altLang="zh-CN" sz="1400" b="1" spc="169" dirty="0">
                <a:solidFill>
                  <a:srgbClr val="000000"/>
                </a:solidFill>
                <a:latin typeface="Arial"/>
                <a:ea typeface="Arial"/>
                <a:cs typeface="Arial"/>
              </a:rPr>
              <a:t>3</a:t>
            </a:r>
            <a:r>
              <a:rPr lang="en-US" altLang="zh-CN" sz="1400" b="1" spc="0" dirty="0">
                <a:solidFill>
                  <a:srgbClr val="000000"/>
                </a:solidFill>
                <a:latin typeface="Arial"/>
                <a:ea typeface="Arial"/>
                <a:cs typeface="Arial"/>
              </a:rPr>
              <a:t>1</a:t>
            </a:r>
            <a:r>
              <a:rPr lang="en-US" altLang="zh-CN" sz="1400" b="1" spc="-53" dirty="0">
                <a:solidFill>
                  <a:srgbClr val="000000"/>
                </a:solidFill>
                <a:latin typeface="SimSun"/>
                <a:ea typeface="SimSun"/>
                <a:cs typeface="SimSun"/>
              </a:rPr>
              <a:t>日</a:t>
            </a:r>
            <a:r>
              <a:rPr lang="en-US" altLang="zh-CN" sz="1400" b="1" spc="-55" dirty="0">
                <a:solidFill>
                  <a:srgbClr val="000000"/>
                </a:solidFill>
                <a:latin typeface="MS Gothic"/>
                <a:ea typeface="MS Gothic"/>
                <a:cs typeface="MS Gothic"/>
              </a:rPr>
              <a:t>）</a:t>
            </a:r>
            <a:endParaRPr lang="en-US" altLang="zh-CN" sz="1400">
              <a:latin typeface="MS Gothic"/>
              <a:ea typeface="MS Gothic"/>
              <a:cs typeface="MS Gothic"/>
            </a:endParaRPr>
          </a:p>
        </p:txBody>
      </p:sp>
      <p:sp>
        <p:nvSpPr>
          <p:cNvPr id="219" name="Text Box219"/>
          <p:cNvSpPr txBox="1"/>
          <p:nvPr/>
        </p:nvSpPr>
        <p:spPr>
          <a:xfrm>
            <a:off x="512064" y="3224119"/>
            <a:ext cx="8362566" cy="424120"/>
          </a:xfrm>
          <a:prstGeom prst="rect">
            <a:avLst/>
          </a:prstGeom>
        </p:spPr>
        <p:txBody>
          <a:bodyPr wrap="square" lIns="0" tIns="0" rIns="0" rtlCol="0">
            <a:spAutoFit/>
          </a:bodyPr>
          <a:lstStyle/>
          <a:p>
            <a:pPr algn="l">
              <a:lnSpc>
                <a:spcPts val="0"/>
              </a:lnSpc>
            </a:pPr>
            <a:endParaRPr/>
          </a:p>
          <a:p>
            <a:pPr marL="284988" indent="-284988" algn="l" rtl="0">
              <a:lnSpc>
                <a:spcPts val="1670"/>
              </a:lnSpc>
            </a:pPr>
            <a:r>
              <a:rPr lang="en-US" altLang="zh-CN" sz="1400" spc="141" dirty="0">
                <a:solidFill>
                  <a:srgbClr val="000000"/>
                </a:solidFill>
                <a:latin typeface="Wingdings"/>
                <a:ea typeface="Wingdings"/>
                <a:cs typeface="Wingdings"/>
              </a:rPr>
              <a:t></a:t>
            </a:r>
            <a:r>
              <a:rPr lang="en-US" altLang="zh-CN" sz="1400" spc="-412" dirty="0">
                <a:solidFill>
                  <a:srgbClr val="000000"/>
                </a:solidFill>
                <a:latin typeface="Wingdings"/>
                <a:ea typeface="Wingdings"/>
                <a:cs typeface="Wingdings"/>
              </a:rPr>
              <a:t> </a:t>
            </a:r>
            <a:r>
              <a:rPr lang="en-US" altLang="zh-CN" sz="1400" b="1" spc="-54" dirty="0">
                <a:solidFill>
                  <a:srgbClr val="000000"/>
                </a:solidFill>
                <a:latin typeface="SimSun"/>
                <a:ea typeface="SimSun"/>
                <a:cs typeface="SimSun"/>
              </a:rPr>
              <a:t>非</a:t>
            </a:r>
            <a:r>
              <a:rPr lang="en-US" altLang="zh-CN" sz="1400" b="1" spc="-55" dirty="0">
                <a:solidFill>
                  <a:srgbClr val="000000"/>
                </a:solidFill>
                <a:latin typeface="SimSun"/>
                <a:ea typeface="SimSun"/>
                <a:cs typeface="SimSun"/>
              </a:rPr>
              <a:t>工</a:t>
            </a:r>
            <a:r>
              <a:rPr lang="en-US" altLang="zh-CN" sz="1400" b="1" spc="-54" dirty="0">
                <a:solidFill>
                  <a:srgbClr val="000000"/>
                </a:solidFill>
                <a:latin typeface="SimSun"/>
                <a:ea typeface="SimSun"/>
                <a:cs typeface="SimSun"/>
              </a:rPr>
              <a:t>業由</a:t>
            </a:r>
            <a:r>
              <a:rPr lang="en-US" altLang="zh-CN" sz="1400" b="1" spc="-55" dirty="0">
                <a:solidFill>
                  <a:srgbClr val="000000"/>
                </a:solidFill>
                <a:latin typeface="SimSun"/>
                <a:ea typeface="SimSun"/>
                <a:cs typeface="SimSun"/>
              </a:rPr>
              <a:t>来</a:t>
            </a:r>
            <a:r>
              <a:rPr lang="en-US" altLang="zh-CN" sz="1400" b="1" spc="-54" dirty="0">
                <a:solidFill>
                  <a:srgbClr val="000000"/>
                </a:solidFill>
                <a:latin typeface="MS Gothic"/>
                <a:ea typeface="MS Gothic"/>
                <a:cs typeface="MS Gothic"/>
              </a:rPr>
              <a:t>の</a:t>
            </a:r>
            <a:r>
              <a:rPr lang="en-US" altLang="zh-CN" sz="1400" b="1" spc="-54" dirty="0">
                <a:solidFill>
                  <a:srgbClr val="000000"/>
                </a:solidFill>
                <a:latin typeface="SimSun"/>
                <a:ea typeface="SimSun"/>
                <a:cs typeface="SimSun"/>
              </a:rPr>
              <a:t>廃</a:t>
            </a:r>
            <a:r>
              <a:rPr lang="en-US" altLang="zh-CN" sz="1400" b="1" spc="-54" dirty="0">
                <a:solidFill>
                  <a:srgbClr val="000000"/>
                </a:solidFill>
                <a:latin typeface="MS Gothic"/>
                <a:ea typeface="MS Gothic"/>
                <a:cs typeface="MS Gothic"/>
              </a:rPr>
              <a:t>プ</a:t>
            </a:r>
            <a:r>
              <a:rPr lang="en-US" altLang="zh-CN" sz="1400" b="1" spc="-55" dirty="0">
                <a:solidFill>
                  <a:srgbClr val="000000"/>
                </a:solidFill>
                <a:latin typeface="MS Gothic"/>
                <a:ea typeface="MS Gothic"/>
                <a:cs typeface="MS Gothic"/>
              </a:rPr>
              <a:t>ラ</a:t>
            </a:r>
            <a:r>
              <a:rPr lang="en-US" altLang="zh-CN" sz="1400" b="1" spc="-54" dirty="0">
                <a:solidFill>
                  <a:srgbClr val="000000"/>
                </a:solidFill>
                <a:latin typeface="MS Gothic"/>
                <a:ea typeface="MS Gothic"/>
                <a:cs typeface="MS Gothic"/>
              </a:rPr>
              <a:t>ス</a:t>
            </a:r>
            <a:r>
              <a:rPr lang="en-US" altLang="zh-CN" sz="1400" b="1" spc="-67" dirty="0">
                <a:solidFill>
                  <a:srgbClr val="000000"/>
                </a:solidFill>
                <a:latin typeface="MS Gothic"/>
                <a:ea typeface="MS Gothic"/>
                <a:cs typeface="MS Gothic"/>
              </a:rPr>
              <a:t>チ</a:t>
            </a:r>
            <a:r>
              <a:rPr lang="en-US" altLang="zh-CN" sz="1400" b="1" spc="-54" dirty="0">
                <a:solidFill>
                  <a:srgbClr val="000000"/>
                </a:solidFill>
                <a:latin typeface="MS Gothic"/>
                <a:ea typeface="MS Gothic"/>
                <a:cs typeface="MS Gothic"/>
              </a:rPr>
              <a:t>ッ</a:t>
            </a:r>
            <a:r>
              <a:rPr lang="en-US" altLang="zh-CN" sz="1400" b="1" spc="-55" dirty="0">
                <a:solidFill>
                  <a:srgbClr val="000000"/>
                </a:solidFill>
                <a:latin typeface="MS Gothic"/>
                <a:ea typeface="MS Gothic"/>
                <a:cs typeface="MS Gothic"/>
              </a:rPr>
              <a:t>ク</a:t>
            </a:r>
            <a:r>
              <a:rPr lang="en-US" altLang="zh-CN" sz="1400" b="1" spc="-60" dirty="0">
                <a:solidFill>
                  <a:srgbClr val="000000"/>
                </a:solidFill>
                <a:latin typeface="MS Gothic"/>
                <a:ea typeface="MS Gothic"/>
                <a:cs typeface="MS Gothic"/>
              </a:rPr>
              <a:t>（</a:t>
            </a:r>
            <a:r>
              <a:rPr lang="en-US" altLang="zh-CN" sz="1400" b="1" spc="169" dirty="0">
                <a:solidFill>
                  <a:srgbClr val="000000"/>
                </a:solidFill>
                <a:latin typeface="Arial"/>
                <a:ea typeface="Arial"/>
                <a:cs typeface="Arial"/>
              </a:rPr>
              <a:t>8</a:t>
            </a:r>
            <a:r>
              <a:rPr lang="en-US" altLang="zh-CN" sz="1400" b="1" spc="-223" dirty="0">
                <a:solidFill>
                  <a:srgbClr val="000000"/>
                </a:solidFill>
                <a:latin typeface="SimSun"/>
                <a:ea typeface="SimSun"/>
                <a:cs typeface="SimSun"/>
              </a:rPr>
              <a:t>品</a:t>
            </a:r>
            <a:r>
              <a:rPr lang="en-US" altLang="zh-CN" sz="1400" b="1" spc="-54" dirty="0">
                <a:solidFill>
                  <a:srgbClr val="000000"/>
                </a:solidFill>
                <a:latin typeface="SimSun"/>
                <a:ea typeface="SimSun"/>
                <a:cs typeface="SimSun"/>
              </a:rPr>
              <a:t>目</a:t>
            </a:r>
            <a:r>
              <a:rPr lang="en-US" altLang="zh-CN" sz="1400" b="1" spc="-55" dirty="0">
                <a:solidFill>
                  <a:srgbClr val="000000"/>
                </a:solidFill>
                <a:latin typeface="MS Gothic"/>
                <a:ea typeface="MS Gothic"/>
                <a:cs typeface="MS Gothic"/>
              </a:rPr>
              <a:t>）</a:t>
            </a:r>
            <a:r>
              <a:rPr lang="en-US" altLang="zh-CN" sz="1400" spc="-8" dirty="0">
                <a:solidFill>
                  <a:srgbClr val="000000"/>
                </a:solidFill>
                <a:latin typeface="SimSun"/>
                <a:ea typeface="SimSun"/>
                <a:cs typeface="SimSun"/>
              </a:rPr>
              <a:t>、</a:t>
            </a:r>
            <a:r>
              <a:rPr lang="en-US" altLang="zh-CN" sz="1400" spc="0" dirty="0">
                <a:solidFill>
                  <a:srgbClr val="000000"/>
                </a:solidFill>
                <a:latin typeface="SimSun"/>
                <a:ea typeface="SimSun"/>
                <a:cs typeface="SimSun"/>
              </a:rPr>
              <a:t>廃</a:t>
            </a:r>
            <a:r>
              <a:rPr lang="en-US" altLang="zh-CN" sz="1400" spc="8" dirty="0">
                <a:solidFill>
                  <a:srgbClr val="000000"/>
                </a:solidFill>
                <a:latin typeface="SimSun"/>
                <a:ea typeface="SimSun"/>
                <a:cs typeface="SimSun"/>
              </a:rPr>
              <a:t>金</a:t>
            </a:r>
            <a:r>
              <a:rPr lang="en-US" altLang="zh-CN" sz="1400" spc="-17" dirty="0">
                <a:solidFill>
                  <a:srgbClr val="000000"/>
                </a:solidFill>
                <a:latin typeface="SimSun"/>
                <a:ea typeface="SimSun"/>
                <a:cs typeface="SimSun"/>
              </a:rPr>
              <a:t>属</a:t>
            </a:r>
            <a:r>
              <a:rPr lang="en-US" altLang="zh-CN" sz="1400" spc="0" dirty="0">
                <a:solidFill>
                  <a:srgbClr val="000000"/>
                </a:solidFill>
                <a:latin typeface="MS Gothic"/>
                <a:ea typeface="MS Gothic"/>
                <a:cs typeface="MS Gothic"/>
              </a:rPr>
              <a:t>（</a:t>
            </a:r>
            <a:r>
              <a:rPr lang="en-US" altLang="zh-CN" sz="1400" spc="8" dirty="0">
                <a:solidFill>
                  <a:srgbClr val="000000"/>
                </a:solidFill>
                <a:latin typeface="MS Gothic"/>
                <a:ea typeface="MS Gothic"/>
                <a:cs typeface="MS Gothic"/>
              </a:rPr>
              <a:t>バ</a:t>
            </a:r>
            <a:r>
              <a:rPr lang="en-US" altLang="zh-CN" sz="1400" spc="-17" dirty="0">
                <a:solidFill>
                  <a:srgbClr val="000000"/>
                </a:solidFill>
                <a:latin typeface="MS Gothic"/>
                <a:ea typeface="MS Gothic"/>
                <a:cs typeface="MS Gothic"/>
              </a:rPr>
              <a:t>ナ</a:t>
            </a:r>
            <a:r>
              <a:rPr lang="en-US" altLang="zh-CN" sz="1400" spc="0" dirty="0">
                <a:solidFill>
                  <a:srgbClr val="000000"/>
                </a:solidFill>
                <a:latin typeface="MS Gothic"/>
                <a:ea typeface="MS Gothic"/>
                <a:cs typeface="MS Gothic"/>
              </a:rPr>
              <a:t>ジ</a:t>
            </a:r>
            <a:r>
              <a:rPr lang="en-US" altLang="zh-CN" sz="1400" spc="8" dirty="0">
                <a:solidFill>
                  <a:srgbClr val="000000"/>
                </a:solidFill>
                <a:latin typeface="MS Gothic"/>
                <a:ea typeface="MS Gothic"/>
                <a:cs typeface="MS Gothic"/>
              </a:rPr>
              <a:t>ウ</a:t>
            </a:r>
            <a:r>
              <a:rPr lang="en-US" altLang="zh-CN" sz="1400" spc="-16" dirty="0">
                <a:solidFill>
                  <a:srgbClr val="000000"/>
                </a:solidFill>
                <a:latin typeface="MS Gothic"/>
                <a:ea typeface="MS Gothic"/>
                <a:cs typeface="MS Gothic"/>
              </a:rPr>
              <a:t>ム</a:t>
            </a:r>
            <a:r>
              <a:rPr lang="en-US" altLang="zh-CN" sz="1400" spc="0" dirty="0">
                <a:solidFill>
                  <a:srgbClr val="000000"/>
                </a:solidFill>
                <a:latin typeface="MS Gothic"/>
                <a:ea typeface="MS Gothic"/>
                <a:cs typeface="MS Gothic"/>
              </a:rPr>
              <a:t>）</a:t>
            </a:r>
            <a:r>
              <a:rPr lang="en-US" altLang="zh-CN" sz="1400" spc="8" dirty="0">
                <a:solidFill>
                  <a:srgbClr val="000000"/>
                </a:solidFill>
                <a:latin typeface="MS Gothic"/>
                <a:ea typeface="MS Gothic"/>
                <a:cs typeface="MS Gothic"/>
              </a:rPr>
              <a:t>く</a:t>
            </a:r>
            <a:r>
              <a:rPr lang="en-US" altLang="zh-CN" sz="1400" spc="-17" dirty="0">
                <a:solidFill>
                  <a:srgbClr val="000000"/>
                </a:solidFill>
                <a:latin typeface="MS Gothic"/>
                <a:ea typeface="MS Gothic"/>
                <a:cs typeface="MS Gothic"/>
              </a:rPr>
              <a:t>ず</a:t>
            </a:r>
            <a:r>
              <a:rPr lang="en-US" altLang="zh-CN" sz="1400" spc="0" dirty="0">
                <a:solidFill>
                  <a:srgbClr val="000000"/>
                </a:solidFill>
                <a:latin typeface="MS Gothic"/>
                <a:ea typeface="MS Gothic"/>
                <a:cs typeface="MS Gothic"/>
              </a:rPr>
              <a:t>（</a:t>
            </a:r>
            <a:r>
              <a:rPr lang="en-US" altLang="zh-CN" sz="1400" spc="103" dirty="0">
                <a:solidFill>
                  <a:srgbClr val="000000"/>
                </a:solidFill>
                <a:latin typeface="Arial"/>
                <a:ea typeface="Arial"/>
                <a:cs typeface="Arial"/>
              </a:rPr>
              <a:t>4</a:t>
            </a:r>
            <a:r>
              <a:rPr lang="en-US" altLang="zh-CN" sz="1400" spc="-105" dirty="0">
                <a:solidFill>
                  <a:srgbClr val="000000"/>
                </a:solidFill>
                <a:latin typeface="SimSun"/>
                <a:ea typeface="SimSun"/>
                <a:cs typeface="SimSun"/>
              </a:rPr>
              <a:t>品</a:t>
            </a:r>
            <a:r>
              <a:rPr lang="en-US" altLang="zh-CN" sz="1400" spc="0" dirty="0">
                <a:solidFill>
                  <a:srgbClr val="000000"/>
                </a:solidFill>
                <a:latin typeface="SimSun"/>
                <a:ea typeface="SimSun"/>
                <a:cs typeface="SimSun"/>
              </a:rPr>
              <a:t>目</a:t>
            </a:r>
            <a:r>
              <a:rPr lang="en-US" altLang="zh-CN" sz="1400" spc="8" dirty="0">
                <a:solidFill>
                  <a:srgbClr val="000000"/>
                </a:solidFill>
                <a:latin typeface="MS Gothic"/>
                <a:ea typeface="MS Gothic"/>
                <a:cs typeface="MS Gothic"/>
              </a:rPr>
              <a:t>）</a:t>
            </a:r>
            <a:r>
              <a:rPr lang="en-US" altLang="zh-CN" sz="1400" spc="-17" dirty="0">
                <a:solidFill>
                  <a:srgbClr val="000000"/>
                </a:solidFill>
                <a:latin typeface="MS Gothic"/>
                <a:ea typeface="MS Gothic"/>
                <a:cs typeface="MS Gothic"/>
              </a:rPr>
              <a:t>な</a:t>
            </a:r>
            <a:r>
              <a:rPr lang="en-US" altLang="zh-CN" sz="1400" spc="0" dirty="0">
                <a:solidFill>
                  <a:srgbClr val="000000"/>
                </a:solidFill>
                <a:latin typeface="MS Gothic"/>
                <a:ea typeface="MS Gothic"/>
                <a:cs typeface="MS Gothic"/>
              </a:rPr>
              <a:t>ど</a:t>
            </a:r>
            <a:r>
              <a:rPr lang="en-US" altLang="zh-CN" sz="1400" spc="8" dirty="0">
                <a:solidFill>
                  <a:srgbClr val="000000"/>
                </a:solidFill>
                <a:latin typeface="MS Gothic"/>
                <a:ea typeface="MS Gothic"/>
                <a:cs typeface="MS Gothic"/>
              </a:rPr>
              <a:t>の</a:t>
            </a:r>
            <a:r>
              <a:rPr lang="en-US" altLang="zh-CN" sz="1400" spc="87" dirty="0">
                <a:solidFill>
                  <a:srgbClr val="000000"/>
                </a:solidFill>
                <a:latin typeface="Arial"/>
                <a:ea typeface="Arial"/>
                <a:cs typeface="Arial"/>
              </a:rPr>
              <a:t>4</a:t>
            </a:r>
            <a:r>
              <a:rPr lang="en-US" altLang="zh-CN" sz="1400" spc="-91" dirty="0">
                <a:solidFill>
                  <a:srgbClr val="000000"/>
                </a:solidFill>
                <a:latin typeface="SimSun"/>
                <a:ea typeface="SimSun"/>
                <a:cs typeface="SimSun"/>
              </a:rPr>
              <a:t>類</a:t>
            </a:r>
            <a:r>
              <a:rPr lang="en-US" altLang="zh-CN" sz="1400" spc="93" dirty="0">
                <a:solidFill>
                  <a:srgbClr val="000000"/>
                </a:solidFill>
                <a:latin typeface="Arial"/>
                <a:ea typeface="Arial"/>
                <a:cs typeface="Arial"/>
              </a:rPr>
              <a:t>2</a:t>
            </a:r>
            <a:r>
              <a:rPr lang="en-US" altLang="zh-CN" sz="1400" spc="0" dirty="0">
                <a:solidFill>
                  <a:srgbClr val="000000"/>
                </a:solidFill>
                <a:latin typeface="Arial"/>
                <a:ea typeface="Arial"/>
                <a:cs typeface="Arial"/>
              </a:rPr>
              <a:t>4</a:t>
            </a:r>
            <a:r>
              <a:rPr lang="en-US" altLang="zh-CN" sz="1400" spc="13" dirty="0">
                <a:solidFill>
                  <a:srgbClr val="000000"/>
                </a:solidFill>
                <a:latin typeface="SimSun"/>
                <a:ea typeface="SimSun"/>
                <a:cs typeface="SimSun"/>
              </a:rPr>
              <a:t>種</a:t>
            </a:r>
            <a:r>
              <a:rPr lang="en-US" altLang="zh-CN" sz="1400" spc="-9"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固体</a:t>
            </a:r>
            <a:r>
              <a:rPr lang="en-US" altLang="zh-CN" sz="1400" dirty="0">
                <a:solidFill>
                  <a:srgbClr val="000000"/>
                </a:solidFill>
                <a:latin typeface="SimSun"/>
                <a:ea typeface="SimSun"/>
                <a:cs typeface="SimSun"/>
              </a:rPr>
              <a:t> </a:t>
            </a:r>
            <a:r>
              <a:rPr lang="en-US" altLang="zh-CN" sz="1400" spc="0" dirty="0">
                <a:solidFill>
                  <a:srgbClr val="000000"/>
                </a:solidFill>
                <a:latin typeface="SimSun"/>
                <a:ea typeface="SimSun"/>
                <a:cs typeface="SimSun"/>
              </a:rPr>
              <a:t>廃</a:t>
            </a:r>
            <a:r>
              <a:rPr lang="en-US" altLang="zh-CN" sz="1400" spc="8" dirty="0">
                <a:solidFill>
                  <a:srgbClr val="000000"/>
                </a:solidFill>
                <a:latin typeface="SimSun"/>
                <a:ea typeface="SimSun"/>
                <a:cs typeface="SimSun"/>
              </a:rPr>
              <a:t>棄</a:t>
            </a:r>
            <a:r>
              <a:rPr lang="en-US" altLang="zh-CN" sz="1400" spc="0" dirty="0">
                <a:solidFill>
                  <a:srgbClr val="000000"/>
                </a:solidFill>
                <a:latin typeface="SimSun"/>
                <a:ea typeface="SimSun"/>
                <a:cs typeface="SimSun"/>
              </a:rPr>
              <a:t>物</a:t>
            </a:r>
            <a:r>
              <a:rPr lang="en-US" altLang="zh-CN" sz="1400" b="1" spc="-58" dirty="0">
                <a:solidFill>
                  <a:srgbClr val="000000"/>
                </a:solidFill>
                <a:latin typeface="MS Gothic"/>
                <a:ea typeface="MS Gothic"/>
                <a:cs typeface="MS Gothic"/>
              </a:rPr>
              <a:t>を</a:t>
            </a:r>
            <a:r>
              <a:rPr lang="en-US" altLang="zh-CN" sz="1400" b="1" spc="-55" dirty="0">
                <a:solidFill>
                  <a:srgbClr val="000000"/>
                </a:solidFill>
                <a:latin typeface="SimSun"/>
                <a:ea typeface="SimSun"/>
                <a:cs typeface="SimSun"/>
              </a:rPr>
              <a:t>「</a:t>
            </a:r>
            <a:r>
              <a:rPr lang="en-US" altLang="zh-CN" sz="1400" b="1" spc="-54" dirty="0">
                <a:solidFill>
                  <a:srgbClr val="000000"/>
                </a:solidFill>
                <a:latin typeface="SimSun"/>
                <a:ea typeface="SimSun"/>
                <a:cs typeface="SimSun"/>
              </a:rPr>
              <a:t>固体</a:t>
            </a:r>
            <a:r>
              <a:rPr lang="en-US" altLang="zh-CN" sz="1400" b="1" spc="-55" dirty="0">
                <a:solidFill>
                  <a:srgbClr val="000000"/>
                </a:solidFill>
                <a:latin typeface="SimSun"/>
                <a:ea typeface="SimSun"/>
                <a:cs typeface="SimSun"/>
              </a:rPr>
              <a:t>廃</a:t>
            </a:r>
            <a:r>
              <a:rPr lang="en-US" altLang="zh-CN" sz="1400" b="1" spc="-54" dirty="0">
                <a:solidFill>
                  <a:srgbClr val="000000"/>
                </a:solidFill>
                <a:latin typeface="SimSun"/>
                <a:ea typeface="SimSun"/>
                <a:cs typeface="SimSun"/>
              </a:rPr>
              <a:t>棄物</a:t>
            </a:r>
            <a:r>
              <a:rPr lang="en-US" altLang="zh-CN" sz="1400" b="1" spc="-67" dirty="0">
                <a:solidFill>
                  <a:srgbClr val="000000"/>
                </a:solidFill>
                <a:latin typeface="SimSun"/>
                <a:ea typeface="SimSun"/>
                <a:cs typeface="SimSun"/>
              </a:rPr>
              <a:t>輸</a:t>
            </a:r>
            <a:r>
              <a:rPr lang="en-US" altLang="zh-CN" sz="1400" b="1" spc="-54" dirty="0">
                <a:solidFill>
                  <a:srgbClr val="000000"/>
                </a:solidFill>
                <a:latin typeface="SimSun"/>
                <a:ea typeface="SimSun"/>
                <a:cs typeface="SimSun"/>
              </a:rPr>
              <a:t>入</a:t>
            </a:r>
            <a:r>
              <a:rPr lang="en-US" altLang="zh-CN" sz="1400" b="1" spc="-55" dirty="0">
                <a:solidFill>
                  <a:srgbClr val="000000"/>
                </a:solidFill>
                <a:latin typeface="SimSun"/>
                <a:ea typeface="SimSun"/>
                <a:cs typeface="SimSun"/>
              </a:rPr>
              <a:t>禁</a:t>
            </a:r>
            <a:r>
              <a:rPr lang="en-US" altLang="zh-CN" sz="1400" b="1" spc="-67" dirty="0">
                <a:solidFill>
                  <a:srgbClr val="000000"/>
                </a:solidFill>
                <a:latin typeface="SimSun"/>
                <a:ea typeface="SimSun"/>
                <a:cs typeface="SimSun"/>
              </a:rPr>
              <a:t>止</a:t>
            </a:r>
            <a:r>
              <a:rPr lang="en-US" altLang="zh-CN" sz="1400" b="1" spc="-54" dirty="0">
                <a:solidFill>
                  <a:srgbClr val="000000"/>
                </a:solidFill>
                <a:latin typeface="SimSun"/>
                <a:ea typeface="SimSun"/>
                <a:cs typeface="SimSun"/>
              </a:rPr>
              <a:t>目録</a:t>
            </a:r>
            <a:r>
              <a:rPr lang="en-US" altLang="zh-CN" sz="1400" b="1" spc="-67" dirty="0">
                <a:solidFill>
                  <a:srgbClr val="000000"/>
                </a:solidFill>
                <a:latin typeface="SimSun"/>
                <a:ea typeface="SimSun"/>
                <a:cs typeface="SimSun"/>
              </a:rPr>
              <a:t>」</a:t>
            </a:r>
            <a:r>
              <a:rPr lang="en-US" altLang="zh-CN" sz="1400" b="1" spc="-54" dirty="0">
                <a:solidFill>
                  <a:srgbClr val="000000"/>
                </a:solidFill>
                <a:latin typeface="MS Gothic"/>
                <a:ea typeface="MS Gothic"/>
                <a:cs typeface="MS Gothic"/>
              </a:rPr>
              <a:t>に</a:t>
            </a:r>
            <a:r>
              <a:rPr lang="en-US" altLang="zh-CN" sz="1400" b="1" spc="-55" dirty="0">
                <a:solidFill>
                  <a:srgbClr val="000000"/>
                </a:solidFill>
                <a:latin typeface="SimSun"/>
                <a:ea typeface="SimSun"/>
                <a:cs typeface="SimSun"/>
              </a:rPr>
              <a:t>追</a:t>
            </a:r>
            <a:r>
              <a:rPr lang="en-US" altLang="zh-CN" sz="1400" b="1" spc="-54" dirty="0">
                <a:solidFill>
                  <a:srgbClr val="000000"/>
                </a:solidFill>
                <a:latin typeface="SimSun"/>
                <a:ea typeface="SimSun"/>
                <a:cs typeface="SimSun"/>
              </a:rPr>
              <a:t>加</a:t>
            </a:r>
            <a:endParaRPr lang="en-US" altLang="zh-CN" sz="1400">
              <a:latin typeface="SimSun"/>
              <a:ea typeface="SimSun"/>
              <a:cs typeface="SimSun"/>
            </a:endParaRPr>
          </a:p>
        </p:txBody>
      </p:sp>
      <p:sp>
        <p:nvSpPr>
          <p:cNvPr id="220" name="Text Box220"/>
          <p:cNvSpPr txBox="1"/>
          <p:nvPr/>
        </p:nvSpPr>
        <p:spPr>
          <a:xfrm>
            <a:off x="257556" y="3727039"/>
            <a:ext cx="4797229" cy="225559"/>
          </a:xfrm>
          <a:prstGeom prst="rect">
            <a:avLst/>
          </a:prstGeom>
        </p:spPr>
        <p:txBody>
          <a:bodyPr wrap="square" lIns="0" tIns="0" rIns="0" rtlCol="0">
            <a:spAutoFit/>
          </a:bodyPr>
          <a:lstStyle/>
          <a:p>
            <a:pPr algn="l">
              <a:lnSpc>
                <a:spcPts val="0"/>
              </a:lnSpc>
            </a:pPr>
            <a:endParaRPr/>
          </a:p>
          <a:p>
            <a:pPr algn="l" rtl="0">
              <a:lnSpc>
                <a:spcPts val="1776"/>
              </a:lnSpc>
            </a:pPr>
            <a:r>
              <a:rPr lang="en-US" altLang="zh-CN" sz="1400" spc="75" dirty="0">
                <a:solidFill>
                  <a:srgbClr val="000000"/>
                </a:solidFill>
                <a:latin typeface="Wingdings"/>
                <a:ea typeface="Wingdings"/>
                <a:cs typeface="Wingdings"/>
              </a:rPr>
              <a:t></a:t>
            </a:r>
            <a:r>
              <a:rPr lang="en-US" altLang="zh-CN" sz="1400" spc="-268" dirty="0">
                <a:solidFill>
                  <a:srgbClr val="000000"/>
                </a:solidFill>
                <a:latin typeface="Wingdings"/>
                <a:ea typeface="Wingdings"/>
                <a:cs typeface="Wingdings"/>
              </a:rPr>
              <a:t> </a:t>
            </a:r>
            <a:r>
              <a:rPr lang="en-US" altLang="zh-CN" sz="1400" spc="96" dirty="0">
                <a:solidFill>
                  <a:srgbClr val="000000"/>
                </a:solidFill>
                <a:latin typeface="Arial"/>
                <a:ea typeface="Arial"/>
                <a:cs typeface="Arial"/>
              </a:rPr>
              <a:t>2018</a:t>
            </a:r>
            <a:r>
              <a:rPr lang="en-US" altLang="zh-CN" sz="1400" spc="-86" dirty="0">
                <a:solidFill>
                  <a:srgbClr val="000000"/>
                </a:solidFill>
                <a:latin typeface="SimSun"/>
                <a:ea typeface="SimSun"/>
                <a:cs typeface="SimSun"/>
              </a:rPr>
              <a:t>年</a:t>
            </a:r>
            <a:r>
              <a:rPr lang="en-US" altLang="zh-CN" sz="1400" spc="93" dirty="0">
                <a:solidFill>
                  <a:srgbClr val="000000"/>
                </a:solidFill>
                <a:latin typeface="Arial"/>
                <a:ea typeface="Arial"/>
                <a:cs typeface="Arial"/>
              </a:rPr>
              <a:t>4</a:t>
            </a:r>
            <a:r>
              <a:rPr lang="en-US" altLang="zh-CN" sz="1400" spc="-85" dirty="0">
                <a:solidFill>
                  <a:srgbClr val="000000"/>
                </a:solidFill>
                <a:latin typeface="SimSun"/>
                <a:ea typeface="SimSun"/>
                <a:cs typeface="SimSun"/>
              </a:rPr>
              <a:t>月</a:t>
            </a:r>
            <a:r>
              <a:rPr lang="en-US" altLang="zh-CN" sz="1400" spc="0" dirty="0">
                <a:solidFill>
                  <a:srgbClr val="000000"/>
                </a:solidFill>
                <a:latin typeface="MS Gothic"/>
                <a:ea typeface="MS Gothic"/>
                <a:cs typeface="MS Gothic"/>
              </a:rPr>
              <a:t>：</a:t>
            </a:r>
            <a:r>
              <a:rPr lang="en-US" altLang="zh-CN" sz="1400" spc="8" dirty="0">
                <a:solidFill>
                  <a:srgbClr val="000000"/>
                </a:solidFill>
                <a:latin typeface="SimSun"/>
                <a:ea typeface="SimSun"/>
                <a:cs typeface="SimSun"/>
              </a:rPr>
              <a:t>固</a:t>
            </a:r>
            <a:r>
              <a:rPr lang="en-US" altLang="zh-CN" sz="1400" spc="0" dirty="0">
                <a:solidFill>
                  <a:srgbClr val="000000"/>
                </a:solidFill>
                <a:latin typeface="SimSun"/>
                <a:ea typeface="SimSun"/>
                <a:cs typeface="SimSun"/>
              </a:rPr>
              <a:t>体廃棄</a:t>
            </a:r>
            <a:r>
              <a:rPr lang="en-US" altLang="zh-CN" sz="1400" spc="8" dirty="0">
                <a:solidFill>
                  <a:srgbClr val="000000"/>
                </a:solidFill>
                <a:latin typeface="SimSun"/>
                <a:ea typeface="SimSun"/>
                <a:cs typeface="SimSun"/>
              </a:rPr>
              <a:t>物</a:t>
            </a:r>
            <a:r>
              <a:rPr lang="en-US" altLang="zh-CN" sz="1400" spc="0" dirty="0">
                <a:solidFill>
                  <a:srgbClr val="000000"/>
                </a:solidFill>
                <a:latin typeface="MS Gothic"/>
                <a:ea typeface="MS Gothic"/>
                <a:cs typeface="MS Gothic"/>
              </a:rPr>
              <a:t>の</a:t>
            </a:r>
            <a:r>
              <a:rPr lang="en-US" altLang="zh-CN" sz="1400" spc="-13" dirty="0">
                <a:solidFill>
                  <a:srgbClr val="000000"/>
                </a:solidFill>
                <a:latin typeface="SimSun"/>
                <a:ea typeface="SimSun"/>
                <a:cs typeface="SimSun"/>
              </a:rPr>
              <a:t>段</a:t>
            </a:r>
            <a:r>
              <a:rPr lang="en-US" altLang="zh-CN" sz="1400" spc="0" dirty="0">
                <a:solidFill>
                  <a:srgbClr val="000000"/>
                </a:solidFill>
                <a:latin typeface="SimSun"/>
                <a:ea typeface="SimSun"/>
                <a:cs typeface="SimSun"/>
              </a:rPr>
              <a:t>階</a:t>
            </a:r>
            <a:r>
              <a:rPr lang="en-US" altLang="zh-CN" sz="1400" spc="8" dirty="0">
                <a:solidFill>
                  <a:srgbClr val="000000"/>
                </a:solidFill>
                <a:latin typeface="SimSun"/>
                <a:ea typeface="SimSun"/>
                <a:cs typeface="SimSun"/>
              </a:rPr>
              <a:t>的</a:t>
            </a:r>
            <a:r>
              <a:rPr lang="en-US" altLang="zh-CN" sz="1400" spc="-16" dirty="0">
                <a:solidFill>
                  <a:srgbClr val="000000"/>
                </a:solidFill>
                <a:latin typeface="MS Gothic"/>
                <a:ea typeface="MS Gothic"/>
                <a:cs typeface="MS Gothic"/>
              </a:rPr>
              <a:t>な</a:t>
            </a:r>
            <a:r>
              <a:rPr lang="en-US" altLang="zh-CN" sz="1400" spc="0" dirty="0">
                <a:solidFill>
                  <a:srgbClr val="000000"/>
                </a:solidFill>
                <a:latin typeface="SimSun"/>
                <a:ea typeface="SimSun"/>
                <a:cs typeface="SimSun"/>
              </a:rPr>
              <a:t>輸</a:t>
            </a:r>
            <a:r>
              <a:rPr lang="en-US" altLang="zh-CN" sz="1400" spc="8" dirty="0">
                <a:solidFill>
                  <a:srgbClr val="000000"/>
                </a:solidFill>
                <a:latin typeface="SimSun"/>
                <a:ea typeface="SimSun"/>
                <a:cs typeface="SimSun"/>
              </a:rPr>
              <a:t>入</a:t>
            </a:r>
            <a:r>
              <a:rPr lang="en-US" altLang="zh-CN" sz="1400" spc="-17" dirty="0">
                <a:solidFill>
                  <a:srgbClr val="000000"/>
                </a:solidFill>
                <a:latin typeface="SimSun"/>
                <a:ea typeface="SimSun"/>
                <a:cs typeface="SimSun"/>
              </a:rPr>
              <a:t>停</a:t>
            </a:r>
            <a:r>
              <a:rPr lang="en-US" altLang="zh-CN" sz="1400" spc="0" dirty="0">
                <a:solidFill>
                  <a:srgbClr val="000000"/>
                </a:solidFill>
                <a:latin typeface="SimSun"/>
                <a:ea typeface="SimSun"/>
                <a:cs typeface="SimSun"/>
              </a:rPr>
              <a:t>止</a:t>
            </a:r>
            <a:r>
              <a:rPr lang="en-US" altLang="zh-CN" sz="1400" spc="8" dirty="0">
                <a:solidFill>
                  <a:srgbClr val="000000"/>
                </a:solidFill>
                <a:latin typeface="SimSun"/>
                <a:ea typeface="SimSun"/>
                <a:cs typeface="SimSun"/>
              </a:rPr>
              <a:t>方</a:t>
            </a:r>
            <a:r>
              <a:rPr lang="en-US" altLang="zh-CN" sz="1400" spc="-17" dirty="0">
                <a:solidFill>
                  <a:srgbClr val="000000"/>
                </a:solidFill>
                <a:latin typeface="SimSun"/>
                <a:ea typeface="SimSun"/>
                <a:cs typeface="SimSun"/>
              </a:rPr>
              <a:t>針</a:t>
            </a:r>
            <a:r>
              <a:rPr lang="en-US" altLang="zh-CN" sz="1400" spc="0" dirty="0">
                <a:solidFill>
                  <a:srgbClr val="000000"/>
                </a:solidFill>
                <a:latin typeface="MS Gothic"/>
                <a:ea typeface="MS Gothic"/>
                <a:cs typeface="MS Gothic"/>
              </a:rPr>
              <a:t>を</a:t>
            </a:r>
            <a:r>
              <a:rPr lang="en-US" altLang="zh-CN" sz="1400" spc="8" dirty="0">
                <a:solidFill>
                  <a:srgbClr val="000000"/>
                </a:solidFill>
                <a:latin typeface="SimSun"/>
                <a:ea typeface="SimSun"/>
                <a:cs typeface="SimSun"/>
              </a:rPr>
              <a:t>公</a:t>
            </a:r>
            <a:r>
              <a:rPr lang="en-US" altLang="zh-CN" sz="1400" spc="0" dirty="0">
                <a:solidFill>
                  <a:srgbClr val="000000"/>
                </a:solidFill>
                <a:latin typeface="SimSun"/>
                <a:ea typeface="SimSun"/>
                <a:cs typeface="SimSun"/>
              </a:rPr>
              <a:t>表</a:t>
            </a:r>
            <a:endParaRPr lang="en-US" altLang="zh-CN" sz="1400">
              <a:latin typeface="SimSun"/>
              <a:ea typeface="SimSun"/>
              <a:cs typeface="SimSun"/>
            </a:endParaRPr>
          </a:p>
        </p:txBody>
      </p:sp>
      <p:sp>
        <p:nvSpPr>
          <p:cNvPr id="221" name="Text Box221"/>
          <p:cNvSpPr txBox="1"/>
          <p:nvPr/>
        </p:nvSpPr>
        <p:spPr>
          <a:xfrm>
            <a:off x="531876" y="4016276"/>
            <a:ext cx="8325918" cy="225945"/>
          </a:xfrm>
          <a:prstGeom prst="rect">
            <a:avLst/>
          </a:prstGeom>
        </p:spPr>
        <p:txBody>
          <a:bodyPr wrap="square" lIns="0" tIns="0" rIns="0" rtlCol="0">
            <a:spAutoFit/>
          </a:bodyPr>
          <a:lstStyle/>
          <a:p>
            <a:pPr algn="l">
              <a:lnSpc>
                <a:spcPts val="0"/>
              </a:lnSpc>
            </a:pPr>
            <a:endParaRPr/>
          </a:p>
          <a:p>
            <a:pPr algn="l" rtl="0">
              <a:lnSpc>
                <a:spcPts val="1779"/>
              </a:lnSpc>
            </a:pPr>
            <a:r>
              <a:rPr lang="en-US" altLang="zh-CN" sz="1400" spc="143" dirty="0">
                <a:solidFill>
                  <a:srgbClr val="000000"/>
                </a:solidFill>
                <a:latin typeface="Wingdings"/>
                <a:ea typeface="Wingdings"/>
                <a:cs typeface="Wingdings"/>
              </a:rPr>
              <a:t></a:t>
            </a:r>
            <a:r>
              <a:rPr lang="en-US" altLang="zh-CN" sz="1400" spc="-560" dirty="0">
                <a:solidFill>
                  <a:srgbClr val="000000"/>
                </a:solidFill>
                <a:latin typeface="Wingdings"/>
                <a:ea typeface="Wingdings"/>
                <a:cs typeface="Wingdings"/>
              </a:rPr>
              <a:t> </a:t>
            </a:r>
            <a:r>
              <a:rPr lang="en-US" altLang="zh-CN" sz="1400" b="1" spc="169" dirty="0">
                <a:solidFill>
                  <a:srgbClr val="000000"/>
                </a:solidFill>
                <a:latin typeface="Arial"/>
                <a:ea typeface="Arial"/>
                <a:cs typeface="Arial"/>
              </a:rPr>
              <a:t>2018</a:t>
            </a:r>
            <a:r>
              <a:rPr lang="en-US" altLang="zh-CN" sz="1400" b="1" spc="-222" dirty="0">
                <a:solidFill>
                  <a:srgbClr val="000000"/>
                </a:solidFill>
                <a:latin typeface="SimSun"/>
                <a:ea typeface="SimSun"/>
                <a:cs typeface="SimSun"/>
              </a:rPr>
              <a:t>年</a:t>
            </a:r>
            <a:r>
              <a:rPr lang="en-US" altLang="zh-CN" sz="1400" b="1" spc="170" dirty="0">
                <a:solidFill>
                  <a:srgbClr val="000000"/>
                </a:solidFill>
                <a:latin typeface="Arial"/>
                <a:ea typeface="Arial"/>
                <a:cs typeface="Arial"/>
              </a:rPr>
              <a:t>1</a:t>
            </a:r>
            <a:r>
              <a:rPr lang="en-US" altLang="zh-CN" sz="1400" b="1" spc="0" dirty="0">
                <a:solidFill>
                  <a:srgbClr val="000000"/>
                </a:solidFill>
                <a:latin typeface="Arial"/>
                <a:ea typeface="Arial"/>
                <a:cs typeface="Arial"/>
              </a:rPr>
              <a:t>2</a:t>
            </a:r>
            <a:r>
              <a:rPr lang="en-US" altLang="zh-CN" sz="1400" b="1" spc="-53" dirty="0">
                <a:solidFill>
                  <a:srgbClr val="000000"/>
                </a:solidFill>
                <a:latin typeface="SimSun"/>
                <a:ea typeface="SimSun"/>
                <a:cs typeface="SimSun"/>
              </a:rPr>
              <a:t>月</a:t>
            </a:r>
            <a:r>
              <a:rPr lang="en-US" altLang="zh-CN" sz="1400" b="1" spc="-54" dirty="0">
                <a:solidFill>
                  <a:srgbClr val="000000"/>
                </a:solidFill>
                <a:latin typeface="SimSun"/>
                <a:ea typeface="SimSun"/>
                <a:cs typeface="SimSun"/>
              </a:rPr>
              <a:t>末</a:t>
            </a:r>
            <a:r>
              <a:rPr lang="en-US" altLang="zh-CN" sz="1400" b="1" spc="-55" dirty="0">
                <a:solidFill>
                  <a:srgbClr val="000000"/>
                </a:solidFill>
                <a:latin typeface="MS Gothic"/>
                <a:ea typeface="MS Gothic"/>
                <a:cs typeface="MS Gothic"/>
              </a:rPr>
              <a:t>に</a:t>
            </a:r>
            <a:r>
              <a:rPr lang="en-US" altLang="zh-CN" sz="1400" b="1" spc="-54" dirty="0">
                <a:solidFill>
                  <a:srgbClr val="000000"/>
                </a:solidFill>
                <a:latin typeface="SimSun"/>
                <a:ea typeface="SimSun"/>
                <a:cs typeface="SimSun"/>
              </a:rPr>
              <a:t>、工</a:t>
            </a:r>
            <a:r>
              <a:rPr lang="en-US" altLang="zh-CN" sz="1400" b="1" spc="-55" dirty="0">
                <a:solidFill>
                  <a:srgbClr val="000000"/>
                </a:solidFill>
                <a:latin typeface="SimSun"/>
                <a:ea typeface="SimSun"/>
                <a:cs typeface="SimSun"/>
              </a:rPr>
              <a:t>業</a:t>
            </a:r>
            <a:r>
              <a:rPr lang="en-US" altLang="zh-CN" sz="1400" b="1" spc="-54" dirty="0">
                <a:solidFill>
                  <a:srgbClr val="000000"/>
                </a:solidFill>
                <a:latin typeface="SimSun"/>
                <a:ea typeface="SimSun"/>
                <a:cs typeface="SimSun"/>
              </a:rPr>
              <a:t>由来</a:t>
            </a:r>
            <a:r>
              <a:rPr lang="en-US" altLang="zh-CN" sz="1400" b="1" spc="-55" dirty="0">
                <a:solidFill>
                  <a:srgbClr val="000000"/>
                </a:solidFill>
                <a:latin typeface="MS Gothic"/>
                <a:ea typeface="MS Gothic"/>
                <a:cs typeface="MS Gothic"/>
              </a:rPr>
              <a:t>の</a:t>
            </a:r>
            <a:r>
              <a:rPr lang="en-US" altLang="zh-CN" sz="1400" b="1" spc="-54" dirty="0">
                <a:solidFill>
                  <a:srgbClr val="000000"/>
                </a:solidFill>
                <a:latin typeface="SimSun"/>
                <a:ea typeface="SimSun"/>
                <a:cs typeface="SimSun"/>
              </a:rPr>
              <a:t>廃</a:t>
            </a:r>
            <a:r>
              <a:rPr lang="en-US" altLang="zh-CN" sz="1400" b="1" spc="-54" dirty="0">
                <a:solidFill>
                  <a:srgbClr val="000000"/>
                </a:solidFill>
                <a:latin typeface="MS Gothic"/>
                <a:ea typeface="MS Gothic"/>
                <a:cs typeface="MS Gothic"/>
              </a:rPr>
              <a:t>プ</a:t>
            </a:r>
            <a:r>
              <a:rPr lang="en-US" altLang="zh-CN" sz="1400" b="1" spc="-55" dirty="0">
                <a:solidFill>
                  <a:srgbClr val="000000"/>
                </a:solidFill>
                <a:latin typeface="MS Gothic"/>
                <a:ea typeface="MS Gothic"/>
                <a:cs typeface="MS Gothic"/>
              </a:rPr>
              <a:t>ラ</a:t>
            </a:r>
            <a:r>
              <a:rPr lang="en-US" altLang="zh-CN" sz="1400" b="1" spc="-66" dirty="0">
                <a:solidFill>
                  <a:srgbClr val="000000"/>
                </a:solidFill>
                <a:latin typeface="MS Gothic"/>
                <a:ea typeface="MS Gothic"/>
                <a:cs typeface="MS Gothic"/>
              </a:rPr>
              <a:t>ス</a:t>
            </a:r>
            <a:r>
              <a:rPr lang="en-US" altLang="zh-CN" sz="1400" b="1" spc="-55" dirty="0">
                <a:solidFill>
                  <a:srgbClr val="000000"/>
                </a:solidFill>
                <a:latin typeface="MS Gothic"/>
                <a:ea typeface="MS Gothic"/>
                <a:cs typeface="MS Gothic"/>
              </a:rPr>
              <a:t>チ</a:t>
            </a:r>
            <a:r>
              <a:rPr lang="en-US" altLang="zh-CN" sz="1400" b="1" spc="-54" dirty="0">
                <a:solidFill>
                  <a:srgbClr val="000000"/>
                </a:solidFill>
                <a:latin typeface="MS Gothic"/>
                <a:ea typeface="MS Gothic"/>
                <a:cs typeface="MS Gothic"/>
              </a:rPr>
              <a:t>ッ</a:t>
            </a:r>
            <a:r>
              <a:rPr lang="en-US" altLang="zh-CN" sz="1400" b="1" spc="-67" dirty="0">
                <a:solidFill>
                  <a:srgbClr val="000000"/>
                </a:solidFill>
                <a:latin typeface="MS Gothic"/>
                <a:ea typeface="MS Gothic"/>
                <a:cs typeface="MS Gothic"/>
              </a:rPr>
              <a:t>ク</a:t>
            </a:r>
            <a:r>
              <a:rPr lang="en-US" altLang="zh-CN" sz="1400" b="1" spc="-54" dirty="0">
                <a:solidFill>
                  <a:srgbClr val="000000"/>
                </a:solidFill>
                <a:latin typeface="SimSun"/>
                <a:ea typeface="SimSun"/>
                <a:cs typeface="SimSun"/>
              </a:rPr>
              <a:t>、</a:t>
            </a:r>
            <a:r>
              <a:rPr lang="en-US" altLang="zh-CN" sz="1400" b="1" spc="-55" dirty="0">
                <a:solidFill>
                  <a:srgbClr val="000000"/>
                </a:solidFill>
                <a:latin typeface="SimSun"/>
                <a:ea typeface="SimSun"/>
                <a:cs typeface="SimSun"/>
              </a:rPr>
              <a:t>廃</a:t>
            </a:r>
            <a:r>
              <a:rPr lang="en-US" altLang="zh-CN" sz="1400" b="1" spc="-67" dirty="0">
                <a:solidFill>
                  <a:srgbClr val="000000"/>
                </a:solidFill>
                <a:latin typeface="SimSun"/>
                <a:ea typeface="SimSun"/>
                <a:cs typeface="SimSun"/>
              </a:rPr>
              <a:t>電</a:t>
            </a:r>
            <a:r>
              <a:rPr lang="en-US" altLang="zh-CN" sz="1400" b="1" spc="-54" dirty="0">
                <a:solidFill>
                  <a:srgbClr val="000000"/>
                </a:solidFill>
                <a:latin typeface="SimSun"/>
                <a:ea typeface="SimSun"/>
                <a:cs typeface="SimSun"/>
              </a:rPr>
              <a:t>子機</a:t>
            </a:r>
            <a:r>
              <a:rPr lang="en-US" altLang="zh-CN" sz="1400" b="1" spc="-67" dirty="0">
                <a:solidFill>
                  <a:srgbClr val="000000"/>
                </a:solidFill>
                <a:latin typeface="SimSun"/>
                <a:ea typeface="SimSun"/>
                <a:cs typeface="SimSun"/>
              </a:rPr>
              <a:t>器</a:t>
            </a:r>
            <a:r>
              <a:rPr lang="en-US" altLang="zh-CN" sz="1400" b="1" spc="-54" dirty="0">
                <a:solidFill>
                  <a:srgbClr val="000000"/>
                </a:solidFill>
                <a:latin typeface="SimSun"/>
                <a:ea typeface="SimSun"/>
                <a:cs typeface="SimSun"/>
              </a:rPr>
              <a:t>、</a:t>
            </a:r>
            <a:r>
              <a:rPr lang="en-US" altLang="zh-CN" sz="1400" b="1" spc="-55" dirty="0">
                <a:solidFill>
                  <a:srgbClr val="000000"/>
                </a:solidFill>
                <a:latin typeface="SimSun"/>
                <a:ea typeface="SimSun"/>
                <a:cs typeface="SimSun"/>
              </a:rPr>
              <a:t>廃</a:t>
            </a:r>
            <a:r>
              <a:rPr lang="en-US" altLang="zh-CN" sz="1400" b="1" spc="-67" dirty="0">
                <a:solidFill>
                  <a:srgbClr val="000000"/>
                </a:solidFill>
                <a:latin typeface="SimSun"/>
                <a:ea typeface="SimSun"/>
                <a:cs typeface="SimSun"/>
              </a:rPr>
              <a:t>電</a:t>
            </a:r>
            <a:r>
              <a:rPr lang="en-US" altLang="zh-CN" sz="1400" b="1" spc="-54" dirty="0">
                <a:solidFill>
                  <a:srgbClr val="000000"/>
                </a:solidFill>
                <a:latin typeface="SimSun"/>
                <a:ea typeface="SimSun"/>
                <a:cs typeface="SimSun"/>
              </a:rPr>
              <a:t>線</a:t>
            </a:r>
            <a:r>
              <a:rPr lang="en-US" altLang="zh-CN" sz="1400" b="1" spc="-54" dirty="0">
                <a:solidFill>
                  <a:srgbClr val="000000"/>
                </a:solidFill>
                <a:latin typeface="MS Gothic"/>
                <a:ea typeface="MS Gothic"/>
                <a:cs typeface="MS Gothic"/>
              </a:rPr>
              <a:t>・</a:t>
            </a:r>
            <a:r>
              <a:rPr lang="en-US" altLang="zh-CN" sz="1400" b="1" spc="-67" dirty="0">
                <a:solidFill>
                  <a:srgbClr val="000000"/>
                </a:solidFill>
                <a:latin typeface="MS Gothic"/>
                <a:ea typeface="MS Gothic"/>
                <a:cs typeface="MS Gothic"/>
              </a:rPr>
              <a:t>ケ</a:t>
            </a:r>
            <a:r>
              <a:rPr lang="en-US" altLang="zh-CN" sz="1400" b="1" spc="-55" dirty="0">
                <a:solidFill>
                  <a:srgbClr val="000000"/>
                </a:solidFill>
                <a:latin typeface="MS Gothic"/>
                <a:ea typeface="MS Gothic"/>
                <a:cs typeface="MS Gothic"/>
              </a:rPr>
              <a:t>ー</a:t>
            </a:r>
            <a:r>
              <a:rPr lang="en-US" altLang="zh-CN" sz="1400" b="1" spc="-54" dirty="0">
                <a:solidFill>
                  <a:srgbClr val="000000"/>
                </a:solidFill>
                <a:latin typeface="MS Gothic"/>
                <a:ea typeface="MS Gothic"/>
                <a:cs typeface="MS Gothic"/>
              </a:rPr>
              <a:t>ブ</a:t>
            </a:r>
            <a:r>
              <a:rPr lang="en-US" altLang="zh-CN" sz="1400" b="1" spc="-67" dirty="0">
                <a:solidFill>
                  <a:srgbClr val="000000"/>
                </a:solidFill>
                <a:latin typeface="MS Gothic"/>
                <a:ea typeface="MS Gothic"/>
                <a:cs typeface="MS Gothic"/>
              </a:rPr>
              <a:t>ル</a:t>
            </a:r>
            <a:r>
              <a:rPr lang="en-US" altLang="zh-CN" sz="1400" b="1" spc="-54" dirty="0">
                <a:solidFill>
                  <a:srgbClr val="000000"/>
                </a:solidFill>
                <a:latin typeface="SimSun"/>
                <a:ea typeface="SimSun"/>
                <a:cs typeface="SimSun"/>
              </a:rPr>
              <a:t>等</a:t>
            </a:r>
            <a:r>
              <a:rPr lang="en-US" altLang="zh-CN" sz="1400" b="1" spc="-54" dirty="0">
                <a:solidFill>
                  <a:srgbClr val="000000"/>
                </a:solidFill>
                <a:latin typeface="MS Gothic"/>
                <a:ea typeface="MS Gothic"/>
                <a:cs typeface="MS Gothic"/>
              </a:rPr>
              <a:t>の</a:t>
            </a:r>
            <a:r>
              <a:rPr lang="en-US" altLang="zh-CN" sz="1400" b="1" spc="-67" dirty="0">
                <a:solidFill>
                  <a:srgbClr val="000000"/>
                </a:solidFill>
                <a:latin typeface="SimSun"/>
                <a:ea typeface="SimSun"/>
                <a:cs typeface="SimSun"/>
              </a:rPr>
              <a:t>輸</a:t>
            </a:r>
            <a:r>
              <a:rPr lang="en-US" altLang="zh-CN" sz="1400" b="1" spc="-55" dirty="0">
                <a:solidFill>
                  <a:srgbClr val="000000"/>
                </a:solidFill>
                <a:latin typeface="SimSun"/>
                <a:ea typeface="SimSun"/>
                <a:cs typeface="SimSun"/>
              </a:rPr>
              <a:t>入</a:t>
            </a:r>
            <a:r>
              <a:rPr lang="en-US" altLang="zh-CN" sz="1400" b="1" spc="-54" dirty="0">
                <a:solidFill>
                  <a:srgbClr val="000000"/>
                </a:solidFill>
                <a:latin typeface="MS Gothic"/>
                <a:ea typeface="MS Gothic"/>
                <a:cs typeface="MS Gothic"/>
              </a:rPr>
              <a:t>を</a:t>
            </a:r>
            <a:r>
              <a:rPr lang="en-US" altLang="zh-CN" sz="1400" b="1" spc="-67" dirty="0">
                <a:solidFill>
                  <a:srgbClr val="000000"/>
                </a:solidFill>
                <a:latin typeface="SimSun"/>
                <a:ea typeface="SimSun"/>
                <a:cs typeface="SimSun"/>
              </a:rPr>
              <a:t>停</a:t>
            </a:r>
            <a:r>
              <a:rPr lang="en-US" altLang="zh-CN" sz="1400" b="1" spc="-52" dirty="0">
                <a:solidFill>
                  <a:srgbClr val="000000"/>
                </a:solidFill>
                <a:latin typeface="SimSun"/>
                <a:ea typeface="SimSun"/>
                <a:cs typeface="SimSun"/>
              </a:rPr>
              <a:t>止</a:t>
            </a:r>
            <a:r>
              <a:rPr lang="en-US" altLang="zh-CN" sz="1400" spc="18" dirty="0">
                <a:solidFill>
                  <a:srgbClr val="000000"/>
                </a:solidFill>
                <a:latin typeface="MS Gothic"/>
                <a:ea typeface="MS Gothic"/>
                <a:cs typeface="MS Gothic"/>
              </a:rPr>
              <a:t>す</a:t>
            </a:r>
            <a:r>
              <a:rPr lang="en-US" altLang="zh-CN" sz="1400" spc="-12" dirty="0">
                <a:solidFill>
                  <a:srgbClr val="000000"/>
                </a:solidFill>
                <a:latin typeface="MS Gothic"/>
                <a:ea typeface="MS Gothic"/>
                <a:cs typeface="MS Gothic"/>
              </a:rPr>
              <a:t>る</a:t>
            </a:r>
            <a:endParaRPr lang="en-US" altLang="zh-CN" sz="1400">
              <a:latin typeface="MS Gothic"/>
              <a:ea typeface="MS Gothic"/>
              <a:cs typeface="MS Gothic"/>
            </a:endParaRPr>
          </a:p>
        </p:txBody>
      </p:sp>
      <p:sp>
        <p:nvSpPr>
          <p:cNvPr id="222" name="Text Box222"/>
          <p:cNvSpPr txBox="1"/>
          <p:nvPr/>
        </p:nvSpPr>
        <p:spPr>
          <a:xfrm>
            <a:off x="266395" y="5639684"/>
            <a:ext cx="8549541" cy="424120"/>
          </a:xfrm>
          <a:prstGeom prst="rect">
            <a:avLst/>
          </a:prstGeom>
        </p:spPr>
        <p:txBody>
          <a:bodyPr wrap="square" lIns="0" tIns="0" rIns="0" rtlCol="0">
            <a:spAutoFit/>
          </a:bodyPr>
          <a:lstStyle/>
          <a:p>
            <a:pPr algn="l">
              <a:lnSpc>
                <a:spcPts val="0"/>
              </a:lnSpc>
            </a:pPr>
            <a:endParaRPr/>
          </a:p>
          <a:p>
            <a:pPr marL="286512" indent="-286512" algn="l" rtl="0">
              <a:lnSpc>
                <a:spcPts val="1670"/>
              </a:lnSpc>
            </a:pPr>
            <a:r>
              <a:rPr lang="en-US" altLang="zh-CN" sz="1400" spc="75" dirty="0">
                <a:solidFill>
                  <a:srgbClr val="000000"/>
                </a:solidFill>
                <a:latin typeface="Wingdings"/>
                <a:ea typeface="Wingdings"/>
                <a:cs typeface="Wingdings"/>
              </a:rPr>
              <a:t></a:t>
            </a:r>
            <a:r>
              <a:rPr lang="en-US" altLang="zh-CN" sz="1400" spc="-268" dirty="0">
                <a:solidFill>
                  <a:srgbClr val="000000"/>
                </a:solidFill>
                <a:latin typeface="Wingdings"/>
                <a:ea typeface="Wingdings"/>
                <a:cs typeface="Wingdings"/>
              </a:rPr>
              <a:t> </a:t>
            </a:r>
            <a:r>
              <a:rPr lang="en-US" altLang="zh-CN" sz="1400" spc="0" dirty="0">
                <a:solidFill>
                  <a:srgbClr val="000000"/>
                </a:solidFill>
                <a:latin typeface="SimSun"/>
                <a:ea typeface="SimSun"/>
                <a:cs typeface="SimSun"/>
              </a:rPr>
              <a:t>中</a:t>
            </a:r>
            <a:r>
              <a:rPr lang="en-US" altLang="zh-CN" sz="1400" spc="8" dirty="0">
                <a:solidFill>
                  <a:srgbClr val="000000"/>
                </a:solidFill>
                <a:latin typeface="SimSun"/>
                <a:ea typeface="SimSun"/>
                <a:cs typeface="SimSun"/>
              </a:rPr>
              <a:t>国</a:t>
            </a:r>
            <a:r>
              <a:rPr lang="en-US" altLang="zh-CN" sz="1400" spc="-260" dirty="0">
                <a:solidFill>
                  <a:srgbClr val="000000"/>
                </a:solidFill>
                <a:latin typeface="MS Gothic"/>
                <a:ea typeface="MS Gothic"/>
                <a:cs typeface="MS Gothic"/>
              </a:rPr>
              <a:t>の</a:t>
            </a:r>
            <a:r>
              <a:rPr lang="en-US" altLang="zh-CN" sz="1400" spc="11" dirty="0">
                <a:solidFill>
                  <a:srgbClr val="000000"/>
                </a:solidFill>
                <a:latin typeface="SimSun"/>
                <a:ea typeface="SimSun"/>
                <a:cs typeface="SimSun"/>
              </a:rPr>
              <a:t>輸</a:t>
            </a:r>
            <a:r>
              <a:rPr lang="en-US" altLang="zh-CN" sz="1400" spc="-7" dirty="0">
                <a:solidFill>
                  <a:srgbClr val="000000"/>
                </a:solidFill>
                <a:latin typeface="SimSun"/>
                <a:ea typeface="SimSun"/>
                <a:cs typeface="SimSun"/>
              </a:rPr>
              <a:t>入</a:t>
            </a:r>
            <a:r>
              <a:rPr lang="en-US" altLang="zh-CN" sz="1400" spc="7" dirty="0">
                <a:solidFill>
                  <a:srgbClr val="000000"/>
                </a:solidFill>
                <a:latin typeface="SimSun"/>
                <a:ea typeface="SimSun"/>
                <a:cs typeface="SimSun"/>
              </a:rPr>
              <a:t>規</a:t>
            </a:r>
            <a:r>
              <a:rPr lang="en-US" altLang="zh-CN" sz="1400" spc="0" dirty="0">
                <a:solidFill>
                  <a:srgbClr val="000000"/>
                </a:solidFill>
                <a:latin typeface="SimSun"/>
                <a:ea typeface="SimSun"/>
                <a:cs typeface="SimSun"/>
              </a:rPr>
              <a:t>制</a:t>
            </a:r>
            <a:r>
              <a:rPr lang="en-US" altLang="zh-CN" sz="1400" spc="-6" dirty="0">
                <a:solidFill>
                  <a:srgbClr val="000000"/>
                </a:solidFill>
                <a:latin typeface="SimSun"/>
                <a:ea typeface="SimSun"/>
                <a:cs typeface="SimSun"/>
              </a:rPr>
              <a:t>後</a:t>
            </a:r>
            <a:r>
              <a:rPr lang="en-US" altLang="zh-CN" sz="1400" spc="-298" dirty="0">
                <a:solidFill>
                  <a:srgbClr val="000000"/>
                </a:solidFill>
                <a:latin typeface="MS Gothic"/>
                <a:ea typeface="MS Gothic"/>
                <a:cs typeface="MS Gothic"/>
              </a:rPr>
              <a:t>に</a:t>
            </a:r>
            <a:r>
              <a:rPr lang="en-US" altLang="zh-CN" sz="1400" spc="-251" dirty="0">
                <a:solidFill>
                  <a:srgbClr val="000000"/>
                </a:solidFill>
                <a:latin typeface="MS Gothic"/>
                <a:ea typeface="MS Gothic"/>
                <a:cs typeface="MS Gothic"/>
              </a:rPr>
              <a:t>お</a:t>
            </a:r>
            <a:r>
              <a:rPr lang="en-US" altLang="zh-CN" sz="1400" spc="-261" dirty="0">
                <a:solidFill>
                  <a:srgbClr val="000000"/>
                </a:solidFill>
                <a:latin typeface="MS Gothic"/>
                <a:ea typeface="MS Gothic"/>
                <a:cs typeface="MS Gothic"/>
              </a:rPr>
              <a:t>け</a:t>
            </a:r>
            <a:r>
              <a:rPr lang="en-US" altLang="zh-CN" sz="1400" spc="-342" dirty="0">
                <a:solidFill>
                  <a:srgbClr val="000000"/>
                </a:solidFill>
                <a:latin typeface="MS Gothic"/>
                <a:ea typeface="MS Gothic"/>
                <a:cs typeface="MS Gothic"/>
              </a:rPr>
              <a:t>る</a:t>
            </a:r>
            <a:r>
              <a:rPr lang="en-US" altLang="zh-CN" sz="1400" spc="0" dirty="0">
                <a:solidFill>
                  <a:srgbClr val="000000"/>
                </a:solidFill>
                <a:latin typeface="SimSun"/>
                <a:ea typeface="SimSun"/>
                <a:cs typeface="SimSun"/>
              </a:rPr>
              <a:t>廃</a:t>
            </a:r>
            <a:r>
              <a:rPr lang="en-US" altLang="zh-CN" sz="1400" spc="-347" dirty="0">
                <a:solidFill>
                  <a:srgbClr val="000000"/>
                </a:solidFill>
                <a:latin typeface="MS Gothic"/>
                <a:ea typeface="MS Gothic"/>
                <a:cs typeface="MS Gothic"/>
              </a:rPr>
              <a:t>プ</a:t>
            </a:r>
            <a:r>
              <a:rPr lang="en-US" altLang="zh-CN" sz="1400" spc="-430" dirty="0">
                <a:solidFill>
                  <a:srgbClr val="000000"/>
                </a:solidFill>
                <a:latin typeface="MS Gothic"/>
                <a:ea typeface="MS Gothic"/>
                <a:cs typeface="MS Gothic"/>
              </a:rPr>
              <a:t>ラ</a:t>
            </a:r>
            <a:r>
              <a:rPr lang="en-US" altLang="zh-CN" sz="1400" spc="-327" dirty="0">
                <a:solidFill>
                  <a:srgbClr val="000000"/>
                </a:solidFill>
                <a:latin typeface="MS Gothic"/>
                <a:ea typeface="MS Gothic"/>
                <a:cs typeface="MS Gothic"/>
              </a:rPr>
              <a:t>ス</a:t>
            </a:r>
            <a:r>
              <a:rPr lang="en-US" altLang="zh-CN" sz="1400" spc="-298" dirty="0">
                <a:solidFill>
                  <a:srgbClr val="000000"/>
                </a:solidFill>
                <a:latin typeface="MS Gothic"/>
                <a:ea typeface="MS Gothic"/>
                <a:cs typeface="MS Gothic"/>
              </a:rPr>
              <a:t>チ</a:t>
            </a:r>
            <a:r>
              <a:rPr lang="en-US" altLang="zh-CN" sz="1400" spc="-586" dirty="0">
                <a:solidFill>
                  <a:srgbClr val="000000"/>
                </a:solidFill>
                <a:latin typeface="MS Gothic"/>
                <a:ea typeface="MS Gothic"/>
                <a:cs typeface="MS Gothic"/>
              </a:rPr>
              <a:t>ッ</a:t>
            </a:r>
            <a:r>
              <a:rPr lang="en-US" altLang="zh-CN" sz="1400" spc="-432" dirty="0">
                <a:solidFill>
                  <a:srgbClr val="000000"/>
                </a:solidFill>
                <a:latin typeface="MS Gothic"/>
                <a:ea typeface="MS Gothic"/>
                <a:cs typeface="MS Gothic"/>
              </a:rPr>
              <a:t>ク</a:t>
            </a:r>
            <a:r>
              <a:rPr lang="en-US" altLang="zh-CN" sz="1400" spc="-255" dirty="0">
                <a:solidFill>
                  <a:srgbClr val="000000"/>
                </a:solidFill>
                <a:latin typeface="MS Gothic"/>
                <a:ea typeface="MS Gothic"/>
                <a:cs typeface="MS Gothic"/>
              </a:rPr>
              <a:t>の</a:t>
            </a:r>
            <a:r>
              <a:rPr lang="en-US" altLang="zh-CN" sz="1400" spc="-8" dirty="0">
                <a:solidFill>
                  <a:srgbClr val="000000"/>
                </a:solidFill>
                <a:latin typeface="SimSun"/>
                <a:ea typeface="SimSun"/>
                <a:cs typeface="SimSun"/>
              </a:rPr>
              <a:t>受</a:t>
            </a:r>
            <a:r>
              <a:rPr lang="en-US" altLang="zh-CN" sz="1400" spc="-255" dirty="0">
                <a:solidFill>
                  <a:srgbClr val="000000"/>
                </a:solidFill>
                <a:latin typeface="MS Gothic"/>
                <a:ea typeface="MS Gothic"/>
                <a:cs typeface="MS Gothic"/>
              </a:rPr>
              <a:t>け</a:t>
            </a:r>
            <a:r>
              <a:rPr lang="en-US" altLang="zh-CN" sz="1400" spc="0" dirty="0">
                <a:solidFill>
                  <a:srgbClr val="000000"/>
                </a:solidFill>
                <a:latin typeface="SimSun"/>
                <a:ea typeface="SimSun"/>
                <a:cs typeface="SimSun"/>
              </a:rPr>
              <a:t>皿</a:t>
            </a:r>
            <a:r>
              <a:rPr lang="en-US" altLang="zh-CN" sz="1400" spc="-518" dirty="0">
                <a:solidFill>
                  <a:srgbClr val="000000"/>
                </a:solidFill>
                <a:latin typeface="MS Gothic"/>
                <a:ea typeface="MS Gothic"/>
                <a:cs typeface="MS Gothic"/>
              </a:rPr>
              <a:t>と</a:t>
            </a:r>
            <a:r>
              <a:rPr lang="en-US" altLang="zh-CN" sz="1400" spc="-200" dirty="0">
                <a:solidFill>
                  <a:srgbClr val="000000"/>
                </a:solidFill>
                <a:latin typeface="MS Gothic"/>
                <a:ea typeface="MS Gothic"/>
                <a:cs typeface="MS Gothic"/>
              </a:rPr>
              <a:t>な</a:t>
            </a:r>
            <a:r>
              <a:rPr lang="en-US" altLang="zh-CN" sz="1400" spc="-517" dirty="0">
                <a:solidFill>
                  <a:srgbClr val="000000"/>
                </a:solidFill>
                <a:latin typeface="MS Gothic"/>
                <a:ea typeface="MS Gothic"/>
                <a:cs typeface="MS Gothic"/>
              </a:rPr>
              <a:t>っ</a:t>
            </a:r>
            <a:r>
              <a:rPr lang="en-US" altLang="zh-CN" sz="1400" spc="-307" dirty="0">
                <a:solidFill>
                  <a:srgbClr val="000000"/>
                </a:solidFill>
                <a:latin typeface="MS Gothic"/>
                <a:ea typeface="MS Gothic"/>
                <a:cs typeface="MS Gothic"/>
              </a:rPr>
              <a:t>て</a:t>
            </a:r>
            <a:r>
              <a:rPr lang="en-US" altLang="zh-CN" sz="1400" spc="-255" dirty="0">
                <a:solidFill>
                  <a:srgbClr val="000000"/>
                </a:solidFill>
                <a:latin typeface="MS Gothic"/>
                <a:ea typeface="MS Gothic"/>
                <a:cs typeface="MS Gothic"/>
              </a:rPr>
              <a:t>い</a:t>
            </a:r>
            <a:r>
              <a:rPr lang="en-US" altLang="zh-CN" sz="1400" spc="-357" dirty="0">
                <a:solidFill>
                  <a:srgbClr val="000000"/>
                </a:solidFill>
                <a:latin typeface="MS Gothic"/>
                <a:ea typeface="MS Gothic"/>
                <a:cs typeface="MS Gothic"/>
              </a:rPr>
              <a:t>た</a:t>
            </a:r>
            <a:r>
              <a:rPr lang="en-US" altLang="zh-CN" sz="1400" spc="-260" dirty="0">
                <a:solidFill>
                  <a:srgbClr val="000000"/>
                </a:solidFill>
                <a:latin typeface="MS Gothic"/>
                <a:ea typeface="MS Gothic"/>
                <a:cs typeface="MS Gothic"/>
              </a:rPr>
              <a:t>ベ</a:t>
            </a:r>
            <a:r>
              <a:rPr lang="en-US" altLang="zh-CN" sz="1400" spc="-407" dirty="0">
                <a:solidFill>
                  <a:srgbClr val="000000"/>
                </a:solidFill>
                <a:latin typeface="MS Gothic"/>
                <a:ea typeface="MS Gothic"/>
                <a:cs typeface="MS Gothic"/>
              </a:rPr>
              <a:t>ト</a:t>
            </a:r>
            <a:r>
              <a:rPr lang="en-US" altLang="zh-CN" sz="1400" spc="-281" dirty="0">
                <a:solidFill>
                  <a:srgbClr val="000000"/>
                </a:solidFill>
                <a:latin typeface="MS Gothic"/>
                <a:ea typeface="MS Gothic"/>
                <a:cs typeface="MS Gothic"/>
              </a:rPr>
              <a:t>ナ</a:t>
            </a:r>
            <a:r>
              <a:rPr lang="en-US" altLang="zh-CN" sz="1400" spc="-260" dirty="0">
                <a:solidFill>
                  <a:srgbClr val="000000"/>
                </a:solidFill>
                <a:latin typeface="MS Gothic"/>
                <a:ea typeface="MS Gothic"/>
                <a:cs typeface="MS Gothic"/>
              </a:rPr>
              <a:t>ム</a:t>
            </a:r>
            <a:r>
              <a:rPr lang="en-US" altLang="zh-CN" sz="1400" spc="-209" dirty="0">
                <a:solidFill>
                  <a:srgbClr val="000000"/>
                </a:solidFill>
                <a:latin typeface="MS Gothic"/>
                <a:ea typeface="MS Gothic"/>
                <a:cs typeface="MS Gothic"/>
              </a:rPr>
              <a:t>や</a:t>
            </a:r>
            <a:r>
              <a:rPr lang="en-US" altLang="zh-CN" sz="1400" spc="-347" dirty="0">
                <a:solidFill>
                  <a:srgbClr val="000000"/>
                </a:solidFill>
                <a:latin typeface="MS Gothic"/>
                <a:ea typeface="MS Gothic"/>
                <a:cs typeface="MS Gothic"/>
              </a:rPr>
              <a:t>マ</a:t>
            </a:r>
            <a:r>
              <a:rPr lang="en-US" altLang="zh-CN" sz="1400" spc="-356" dirty="0">
                <a:solidFill>
                  <a:srgbClr val="000000"/>
                </a:solidFill>
                <a:latin typeface="MS Gothic"/>
                <a:ea typeface="MS Gothic"/>
                <a:cs typeface="MS Gothic"/>
              </a:rPr>
              <a:t>レ</a:t>
            </a:r>
            <a:r>
              <a:rPr lang="en-US" altLang="zh-CN" sz="1400" spc="-260" dirty="0">
                <a:solidFill>
                  <a:srgbClr val="000000"/>
                </a:solidFill>
                <a:latin typeface="MS Gothic"/>
                <a:ea typeface="MS Gothic"/>
                <a:cs typeface="MS Gothic"/>
              </a:rPr>
              <a:t>ーシ</a:t>
            </a:r>
            <a:r>
              <a:rPr lang="en-US" altLang="zh-CN" sz="1400" spc="-355" dirty="0">
                <a:solidFill>
                  <a:srgbClr val="000000"/>
                </a:solidFill>
                <a:latin typeface="MS Gothic"/>
                <a:ea typeface="MS Gothic"/>
                <a:cs typeface="MS Gothic"/>
              </a:rPr>
              <a:t>ア</a:t>
            </a:r>
            <a:r>
              <a:rPr lang="en-US" altLang="zh-CN" sz="1400" spc="-260" dirty="0">
                <a:solidFill>
                  <a:srgbClr val="000000"/>
                </a:solidFill>
                <a:latin typeface="MS Gothic"/>
                <a:ea typeface="MS Gothic"/>
                <a:cs typeface="MS Gothic"/>
              </a:rPr>
              <a:t>で</a:t>
            </a:r>
            <a:r>
              <a:rPr lang="en-US" altLang="zh-CN" sz="1400" spc="-331" dirty="0">
                <a:solidFill>
                  <a:srgbClr val="000000"/>
                </a:solidFill>
                <a:latin typeface="MS Gothic"/>
                <a:ea typeface="MS Gothic"/>
                <a:cs typeface="MS Gothic"/>
              </a:rPr>
              <a:t>も</a:t>
            </a:r>
            <a:r>
              <a:rPr lang="en-US" altLang="zh-CN" sz="1400" spc="-476" dirty="0">
                <a:solidFill>
                  <a:srgbClr val="000000"/>
                </a:solidFill>
                <a:latin typeface="SimSun"/>
                <a:ea typeface="SimSun"/>
                <a:cs typeface="SimSun"/>
              </a:rPr>
              <a:t>、</a:t>
            </a:r>
            <a:r>
              <a:rPr lang="en-US" altLang="zh-CN" sz="1400" spc="-8" dirty="0">
                <a:solidFill>
                  <a:srgbClr val="000000"/>
                </a:solidFill>
                <a:latin typeface="SimSun"/>
                <a:ea typeface="SimSun"/>
                <a:cs typeface="SimSun"/>
              </a:rPr>
              <a:t>国</a:t>
            </a:r>
            <a:r>
              <a:rPr lang="en-US" altLang="zh-CN" sz="1400" spc="0" dirty="0">
                <a:solidFill>
                  <a:srgbClr val="000000"/>
                </a:solidFill>
                <a:latin typeface="SimSun"/>
                <a:ea typeface="SimSun"/>
                <a:cs typeface="SimSun"/>
              </a:rPr>
              <a:t>内</a:t>
            </a:r>
            <a:r>
              <a:rPr lang="en-US" altLang="zh-CN" sz="1400" spc="8" dirty="0">
                <a:solidFill>
                  <a:srgbClr val="000000"/>
                </a:solidFill>
                <a:latin typeface="SimSun"/>
                <a:ea typeface="SimSun"/>
                <a:cs typeface="SimSun"/>
              </a:rPr>
              <a:t>輸</a:t>
            </a:r>
            <a:r>
              <a:rPr lang="en-US" altLang="zh-CN" sz="1400" spc="-17" dirty="0">
                <a:solidFill>
                  <a:srgbClr val="000000"/>
                </a:solidFill>
                <a:latin typeface="SimSun"/>
                <a:ea typeface="SimSun"/>
                <a:cs typeface="SimSun"/>
              </a:rPr>
              <a:t>入</a:t>
            </a:r>
            <a:r>
              <a:rPr lang="en-US" altLang="zh-CN" sz="1400" spc="0" dirty="0">
                <a:solidFill>
                  <a:srgbClr val="000000"/>
                </a:solidFill>
                <a:latin typeface="SimSun"/>
                <a:ea typeface="SimSun"/>
                <a:cs typeface="SimSun"/>
              </a:rPr>
              <a:t>業</a:t>
            </a:r>
            <a:r>
              <a:rPr lang="en-US" altLang="zh-CN" sz="1400" spc="8" dirty="0">
                <a:solidFill>
                  <a:srgbClr val="000000"/>
                </a:solidFill>
                <a:latin typeface="SimSun"/>
                <a:ea typeface="SimSun"/>
                <a:cs typeface="SimSun"/>
              </a:rPr>
              <a:t>者</a:t>
            </a:r>
            <a:r>
              <a:rPr lang="en-US" altLang="zh-CN" sz="1400" spc="-268" dirty="0">
                <a:solidFill>
                  <a:srgbClr val="000000"/>
                </a:solidFill>
                <a:latin typeface="MS Gothic"/>
                <a:ea typeface="MS Gothic"/>
                <a:cs typeface="MS Gothic"/>
              </a:rPr>
              <a:t>の</a:t>
            </a:r>
            <a:r>
              <a:rPr lang="en-US" altLang="zh-CN" sz="1400" spc="-9" dirty="0">
                <a:solidFill>
                  <a:srgbClr val="000000"/>
                </a:solidFill>
                <a:latin typeface="SimSun"/>
                <a:ea typeface="SimSun"/>
                <a:cs typeface="SimSun"/>
              </a:rPr>
              <a:t>輸</a:t>
            </a:r>
            <a:r>
              <a:rPr lang="en-US" altLang="zh-CN" sz="1400" spc="0" dirty="0">
                <a:solidFill>
                  <a:srgbClr val="000000"/>
                </a:solidFill>
                <a:latin typeface="SimSun"/>
                <a:ea typeface="SimSun"/>
                <a:cs typeface="SimSun"/>
              </a:rPr>
              <a:t>入</a:t>
            </a:r>
            <a:r>
              <a:rPr lang="en-US" altLang="zh-CN" sz="1400" spc="-435" dirty="0">
                <a:solidFill>
                  <a:srgbClr val="000000"/>
                </a:solidFill>
                <a:latin typeface="MS Gothic"/>
                <a:ea typeface="MS Gothic"/>
                <a:cs typeface="MS Gothic"/>
              </a:rPr>
              <a:t>ラ</a:t>
            </a:r>
            <a:r>
              <a:rPr lang="en-US" altLang="zh-CN" sz="1400" spc="-392" dirty="0">
                <a:solidFill>
                  <a:srgbClr val="000000"/>
                </a:solidFill>
                <a:latin typeface="MS Gothic"/>
                <a:ea typeface="MS Gothic"/>
                <a:cs typeface="MS Gothic"/>
              </a:rPr>
              <a:t>イ</a:t>
            </a:r>
            <a:r>
              <a:rPr lang="en-US" altLang="zh-CN" sz="1400" spc="-260" dirty="0">
                <a:solidFill>
                  <a:srgbClr val="000000"/>
                </a:solidFill>
                <a:latin typeface="MS Gothic"/>
                <a:ea typeface="MS Gothic"/>
                <a:cs typeface="MS Gothic"/>
              </a:rPr>
              <a:t>セ</a:t>
            </a:r>
            <a:r>
              <a:rPr lang="en-US" altLang="zh-CN" sz="1400" spc="-353" dirty="0">
                <a:solidFill>
                  <a:srgbClr val="000000"/>
                </a:solidFill>
                <a:latin typeface="MS Gothic"/>
                <a:ea typeface="MS Gothic"/>
                <a:cs typeface="MS Gothic"/>
              </a:rPr>
              <a:t>ン</a:t>
            </a:r>
            <a:r>
              <a:rPr lang="en-US" altLang="zh-CN" sz="1400" dirty="0">
                <a:solidFill>
                  <a:srgbClr val="000000"/>
                </a:solidFill>
                <a:latin typeface="MS Gothic"/>
                <a:ea typeface="MS Gothic"/>
                <a:cs typeface="MS Gothic"/>
              </a:rPr>
              <a:t> </a:t>
            </a:r>
            <a:r>
              <a:rPr lang="en-US" altLang="zh-CN" sz="1400" spc="-325" dirty="0">
                <a:solidFill>
                  <a:srgbClr val="000000"/>
                </a:solidFill>
                <a:latin typeface="MS Gothic"/>
                <a:ea typeface="MS Gothic"/>
                <a:cs typeface="MS Gothic"/>
              </a:rPr>
              <a:t>ス</a:t>
            </a:r>
            <a:r>
              <a:rPr lang="en-US" altLang="zh-CN" sz="1400" spc="-335"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一</a:t>
            </a:r>
            <a:r>
              <a:rPr lang="en-US" altLang="zh-CN" sz="1400" spc="8" dirty="0">
                <a:solidFill>
                  <a:srgbClr val="000000"/>
                </a:solidFill>
                <a:latin typeface="SimSun"/>
                <a:ea typeface="SimSun"/>
                <a:cs typeface="SimSun"/>
              </a:rPr>
              <a:t>定</a:t>
            </a:r>
            <a:r>
              <a:rPr lang="en-US" altLang="zh-CN" sz="1400" spc="0" dirty="0">
                <a:solidFill>
                  <a:srgbClr val="000000"/>
                </a:solidFill>
                <a:latin typeface="SimSun"/>
                <a:ea typeface="SimSun"/>
                <a:cs typeface="SimSun"/>
              </a:rPr>
              <a:t>期間</a:t>
            </a:r>
            <a:r>
              <a:rPr lang="en-US" altLang="zh-CN" sz="1400" spc="9" dirty="0">
                <a:solidFill>
                  <a:srgbClr val="000000"/>
                </a:solidFill>
                <a:latin typeface="SimSun"/>
                <a:ea typeface="SimSun"/>
                <a:cs typeface="SimSun"/>
              </a:rPr>
              <a:t>停</a:t>
            </a:r>
            <a:r>
              <a:rPr lang="en-US" altLang="zh-CN" sz="1400" spc="0" dirty="0">
                <a:solidFill>
                  <a:srgbClr val="000000"/>
                </a:solidFill>
                <a:latin typeface="SimSun"/>
                <a:ea typeface="SimSun"/>
                <a:cs typeface="SimSun"/>
              </a:rPr>
              <a:t>止</a:t>
            </a:r>
            <a:r>
              <a:rPr lang="en-US" altLang="zh-CN" sz="1400" spc="-211" dirty="0">
                <a:solidFill>
                  <a:srgbClr val="000000"/>
                </a:solidFill>
                <a:latin typeface="MS Gothic"/>
                <a:ea typeface="MS Gothic"/>
                <a:cs typeface="MS Gothic"/>
              </a:rPr>
              <a:t>す</a:t>
            </a:r>
            <a:r>
              <a:rPr lang="en-US" altLang="zh-CN" sz="1400" spc="-330" dirty="0">
                <a:solidFill>
                  <a:srgbClr val="000000"/>
                </a:solidFill>
                <a:latin typeface="MS Gothic"/>
                <a:ea typeface="MS Gothic"/>
                <a:cs typeface="MS Gothic"/>
              </a:rPr>
              <a:t>る</a:t>
            </a:r>
            <a:r>
              <a:rPr lang="en-US" altLang="zh-CN" sz="1400" spc="-200" dirty="0">
                <a:solidFill>
                  <a:srgbClr val="000000"/>
                </a:solidFill>
                <a:latin typeface="MS Gothic"/>
                <a:ea typeface="MS Gothic"/>
                <a:cs typeface="MS Gothic"/>
              </a:rPr>
              <a:t>な</a:t>
            </a:r>
            <a:r>
              <a:rPr lang="en-US" altLang="zh-CN" sz="1400" spc="-517" dirty="0">
                <a:solidFill>
                  <a:srgbClr val="000000"/>
                </a:solidFill>
                <a:latin typeface="MS Gothic"/>
                <a:ea typeface="MS Gothic"/>
                <a:cs typeface="MS Gothic"/>
              </a:rPr>
              <a:t>ど</a:t>
            </a:r>
            <a:r>
              <a:rPr lang="en-US" altLang="zh-CN" sz="1400" spc="-476" dirty="0">
                <a:solidFill>
                  <a:srgbClr val="000000"/>
                </a:solidFill>
                <a:latin typeface="SimSun"/>
                <a:ea typeface="SimSun"/>
                <a:cs typeface="SimSun"/>
              </a:rPr>
              <a:t>、</a:t>
            </a:r>
            <a:r>
              <a:rPr lang="en-US" altLang="zh-CN" sz="1400" spc="-6" dirty="0">
                <a:solidFill>
                  <a:srgbClr val="000000"/>
                </a:solidFill>
                <a:latin typeface="SimSun"/>
                <a:ea typeface="SimSun"/>
                <a:cs typeface="SimSun"/>
              </a:rPr>
              <a:t>廃</a:t>
            </a:r>
            <a:r>
              <a:rPr lang="en-US" altLang="zh-CN" sz="1400" spc="-341" dirty="0">
                <a:solidFill>
                  <a:srgbClr val="000000"/>
                </a:solidFill>
                <a:latin typeface="MS Gothic"/>
                <a:ea typeface="MS Gothic"/>
                <a:cs typeface="MS Gothic"/>
              </a:rPr>
              <a:t>プ</a:t>
            </a:r>
            <a:r>
              <a:rPr lang="en-US" altLang="zh-CN" sz="1400" spc="-439" dirty="0">
                <a:solidFill>
                  <a:srgbClr val="000000"/>
                </a:solidFill>
                <a:latin typeface="MS Gothic"/>
                <a:ea typeface="MS Gothic"/>
                <a:cs typeface="MS Gothic"/>
              </a:rPr>
              <a:t>ラ</a:t>
            </a:r>
            <a:r>
              <a:rPr lang="en-US" altLang="zh-CN" sz="1400" spc="-324" dirty="0">
                <a:solidFill>
                  <a:srgbClr val="000000"/>
                </a:solidFill>
                <a:latin typeface="MS Gothic"/>
                <a:ea typeface="MS Gothic"/>
                <a:cs typeface="MS Gothic"/>
              </a:rPr>
              <a:t>ス</a:t>
            </a:r>
            <a:r>
              <a:rPr lang="en-US" altLang="zh-CN" sz="1400" spc="-301" dirty="0">
                <a:solidFill>
                  <a:srgbClr val="000000"/>
                </a:solidFill>
                <a:latin typeface="MS Gothic"/>
                <a:ea typeface="MS Gothic"/>
                <a:cs typeface="MS Gothic"/>
              </a:rPr>
              <a:t>チ</a:t>
            </a:r>
            <a:r>
              <a:rPr lang="en-US" altLang="zh-CN" sz="1400" spc="-588" dirty="0">
                <a:solidFill>
                  <a:srgbClr val="000000"/>
                </a:solidFill>
                <a:latin typeface="MS Gothic"/>
                <a:ea typeface="MS Gothic"/>
                <a:cs typeface="MS Gothic"/>
              </a:rPr>
              <a:t>ッ</a:t>
            </a:r>
            <a:r>
              <a:rPr lang="en-US" altLang="zh-CN" sz="1400" spc="-433" dirty="0">
                <a:solidFill>
                  <a:srgbClr val="000000"/>
                </a:solidFill>
                <a:latin typeface="MS Gothic"/>
                <a:ea typeface="MS Gothic"/>
                <a:cs typeface="MS Gothic"/>
              </a:rPr>
              <a:t>ク</a:t>
            </a:r>
            <a:r>
              <a:rPr lang="en-US" altLang="zh-CN" sz="1400" spc="-254"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輸入制限</a:t>
            </a:r>
            <a:r>
              <a:rPr lang="en-US" altLang="zh-CN" sz="1400" spc="-255" dirty="0">
                <a:solidFill>
                  <a:srgbClr val="000000"/>
                </a:solidFill>
                <a:latin typeface="MS Gothic"/>
                <a:ea typeface="MS Gothic"/>
                <a:cs typeface="MS Gothic"/>
              </a:rPr>
              <a:t>が</a:t>
            </a:r>
            <a:r>
              <a:rPr lang="en-US" altLang="zh-CN" sz="1400" spc="0" dirty="0">
                <a:solidFill>
                  <a:srgbClr val="000000"/>
                </a:solidFill>
                <a:latin typeface="SimSun"/>
                <a:ea typeface="SimSun"/>
                <a:cs typeface="SimSun"/>
              </a:rPr>
              <a:t>行</a:t>
            </a:r>
            <a:r>
              <a:rPr lang="en-US" altLang="zh-CN" sz="1400" spc="-206" dirty="0">
                <a:solidFill>
                  <a:srgbClr val="000000"/>
                </a:solidFill>
                <a:latin typeface="MS Gothic"/>
                <a:ea typeface="MS Gothic"/>
                <a:cs typeface="MS Gothic"/>
              </a:rPr>
              <a:t>わ</a:t>
            </a:r>
            <a:r>
              <a:rPr lang="en-US" altLang="zh-CN" sz="1400" spc="-163" dirty="0">
                <a:solidFill>
                  <a:srgbClr val="000000"/>
                </a:solidFill>
                <a:latin typeface="MS Gothic"/>
                <a:ea typeface="MS Gothic"/>
                <a:cs typeface="MS Gothic"/>
              </a:rPr>
              <a:t>れ</a:t>
            </a:r>
            <a:r>
              <a:rPr lang="en-US" altLang="zh-CN" sz="1400" spc="-298" dirty="0">
                <a:solidFill>
                  <a:srgbClr val="000000"/>
                </a:solidFill>
                <a:latin typeface="MS Gothic"/>
                <a:ea typeface="MS Gothic"/>
                <a:cs typeface="MS Gothic"/>
              </a:rPr>
              <a:t>て</a:t>
            </a:r>
            <a:r>
              <a:rPr lang="en-US" altLang="zh-CN" sz="1400" spc="-251" dirty="0">
                <a:solidFill>
                  <a:srgbClr val="000000"/>
                </a:solidFill>
                <a:latin typeface="MS Gothic"/>
                <a:ea typeface="MS Gothic"/>
                <a:cs typeface="MS Gothic"/>
              </a:rPr>
              <a:t>い</a:t>
            </a:r>
            <a:r>
              <a:rPr lang="en-US" altLang="zh-CN" sz="1400" spc="-344" dirty="0">
                <a:solidFill>
                  <a:srgbClr val="000000"/>
                </a:solidFill>
                <a:latin typeface="MS Gothic"/>
                <a:ea typeface="MS Gothic"/>
                <a:cs typeface="MS Gothic"/>
              </a:rPr>
              <a:t>る</a:t>
            </a:r>
            <a:r>
              <a:rPr lang="en-US" altLang="zh-CN" sz="1400" spc="-468" dirty="0">
                <a:solidFill>
                  <a:srgbClr val="000000"/>
                </a:solidFill>
                <a:latin typeface="SimSun"/>
                <a:ea typeface="SimSun"/>
                <a:cs typeface="SimSun"/>
              </a:rPr>
              <a:t>。</a:t>
            </a:r>
            <a:endParaRPr lang="en-US" altLang="zh-CN" sz="1400">
              <a:latin typeface="SimSun"/>
              <a:ea typeface="SimSun"/>
              <a:cs typeface="SimSun"/>
            </a:endParaRPr>
          </a:p>
        </p:txBody>
      </p:sp>
      <p:sp>
        <p:nvSpPr>
          <p:cNvPr id="223" name="Text Box223"/>
          <p:cNvSpPr txBox="1"/>
          <p:nvPr/>
        </p:nvSpPr>
        <p:spPr>
          <a:xfrm>
            <a:off x="8907780" y="6641897"/>
            <a:ext cx="193092"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11</a:t>
            </a:r>
            <a:endParaRPr lang="en-US" altLang="zh-CN" sz="1200">
              <a:latin typeface="Calibri"/>
              <a:ea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ath224"/>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225" name="Image225"/>
          <p:cNvPicPr>
            <a:picLocks noChangeAspect="1"/>
          </p:cNvPicPr>
          <p:nvPr/>
        </p:nvPicPr>
        <p:blipFill>
          <a:blip r:embed="rId2"/>
          <a:stretch>
            <a:fillRect/>
          </a:stretch>
        </p:blipFill>
        <p:spPr>
          <a:xfrm>
            <a:off x="0" y="0"/>
            <a:ext cx="9144000" cy="635508"/>
          </a:xfrm>
          <a:prstGeom prst="rect">
            <a:avLst/>
          </a:prstGeom>
          <a:noFill/>
        </p:spPr>
      </p:pic>
      <p:sp>
        <p:nvSpPr>
          <p:cNvPr id="226" name="Path226"/>
          <p:cNvSpPr/>
          <p:nvPr/>
        </p:nvSpPr>
        <p:spPr>
          <a:xfrm>
            <a:off x="589788" y="934212"/>
            <a:ext cx="8316468" cy="3774948"/>
          </a:xfrm>
          <a:custGeom>
            <a:avLst/>
            <a:gdLst/>
            <a:ahLst/>
            <a:cxnLst/>
            <a:rect l="l" t="t" r="r" b="b"/>
            <a:pathLst>
              <a:path w="8316468" h="3774948">
                <a:moveTo>
                  <a:pt x="9144" y="3765804"/>
                </a:moveTo>
                <a:lnTo>
                  <a:pt x="8307324" y="3765804"/>
                </a:lnTo>
                <a:moveTo>
                  <a:pt x="9144" y="3229356"/>
                </a:moveTo>
                <a:lnTo>
                  <a:pt x="8307324" y="3229356"/>
                </a:lnTo>
                <a:moveTo>
                  <a:pt x="9144" y="2692908"/>
                </a:moveTo>
                <a:lnTo>
                  <a:pt x="8307324" y="2692908"/>
                </a:lnTo>
                <a:moveTo>
                  <a:pt x="9144" y="2156460"/>
                </a:moveTo>
                <a:lnTo>
                  <a:pt x="8307324" y="2156460"/>
                </a:lnTo>
                <a:moveTo>
                  <a:pt x="9144" y="1618488"/>
                </a:moveTo>
                <a:lnTo>
                  <a:pt x="8307324" y="1618488"/>
                </a:lnTo>
                <a:moveTo>
                  <a:pt x="9144" y="1082040"/>
                </a:moveTo>
                <a:lnTo>
                  <a:pt x="8307324" y="1082040"/>
                </a:lnTo>
                <a:moveTo>
                  <a:pt x="9144" y="545592"/>
                </a:moveTo>
                <a:lnTo>
                  <a:pt x="8307324" y="545592"/>
                </a:lnTo>
                <a:moveTo>
                  <a:pt x="9144" y="9144"/>
                </a:moveTo>
                <a:lnTo>
                  <a:pt x="8307324" y="9144"/>
                </a:lnTo>
              </a:path>
            </a:pathLst>
          </a:custGeom>
          <a:solidFill>
            <a:srgbClr val="000000">
              <a:alpha val="0"/>
            </a:srgbClr>
          </a:solidFill>
          <a:ln w="9144" cap="sq">
            <a:solidFill>
              <a:srgbClr val="D9D9D9"/>
            </a:solidFill>
            <a:prstDash val="solid"/>
          </a:ln>
        </p:spPr>
        <p:txBody>
          <a:bodyPr rtlCol="0" anchor="ctr"/>
          <a:lstStyle/>
          <a:p>
            <a:pPr algn="ctr"/>
            <a:endParaRPr lang="en-US" altLang="zh-CN"/>
          </a:p>
        </p:txBody>
      </p:sp>
      <p:pic>
        <p:nvPicPr>
          <p:cNvPr id="227" name="Image227"/>
          <p:cNvPicPr>
            <a:picLocks noChangeAspect="1"/>
          </p:cNvPicPr>
          <p:nvPr/>
        </p:nvPicPr>
        <p:blipFill>
          <a:blip r:embed="rId3"/>
          <a:stretch>
            <a:fillRect/>
          </a:stretch>
        </p:blipFill>
        <p:spPr>
          <a:xfrm>
            <a:off x="589788" y="1326280"/>
            <a:ext cx="8316468" cy="4495400"/>
          </a:xfrm>
          <a:prstGeom prst="rect">
            <a:avLst/>
          </a:prstGeom>
          <a:noFill/>
        </p:spPr>
      </p:pic>
      <p:grpSp>
        <p:nvGrpSpPr>
          <p:cNvPr id="228" name="Group228"/>
          <p:cNvGrpSpPr/>
          <p:nvPr/>
        </p:nvGrpSpPr>
        <p:grpSpPr>
          <a:xfrm>
            <a:off x="3269742" y="5955792"/>
            <a:ext cx="301752" cy="82296"/>
            <a:chOff x="3269742" y="5955792"/>
            <a:chExt cx="301752" cy="82296"/>
          </a:xfrm>
        </p:grpSpPr>
        <p:sp>
          <p:nvSpPr>
            <p:cNvPr id="229" name="Path229"/>
            <p:cNvSpPr/>
            <p:nvPr/>
          </p:nvSpPr>
          <p:spPr>
            <a:xfrm>
              <a:off x="3269742" y="5968746"/>
              <a:ext cx="301752" cy="57912"/>
            </a:xfrm>
            <a:custGeom>
              <a:avLst/>
              <a:gdLst/>
              <a:ahLst/>
              <a:cxnLst/>
              <a:rect l="l" t="t" r="r" b="b"/>
              <a:pathLst>
                <a:path w="301752" h="57912">
                  <a:moveTo>
                    <a:pt x="28956" y="28956"/>
                  </a:moveTo>
                  <a:lnTo>
                    <a:pt x="272796" y="28956"/>
                  </a:lnTo>
                </a:path>
              </a:pathLst>
            </a:custGeom>
            <a:solidFill>
              <a:srgbClr val="9BBB59">
                <a:alpha val="0"/>
              </a:srgbClr>
            </a:solidFill>
            <a:ln w="28956" cap="rnd">
              <a:solidFill>
                <a:srgbClr val="4F81BD"/>
              </a:solidFill>
              <a:prstDash val="solid"/>
            </a:ln>
          </p:spPr>
          <p:txBody>
            <a:bodyPr rtlCol="0" anchor="ctr"/>
            <a:lstStyle/>
            <a:p>
              <a:pPr algn="ctr"/>
              <a:endParaRPr lang="en-US" altLang="zh-CN"/>
            </a:p>
          </p:txBody>
        </p:sp>
        <p:pic>
          <p:nvPicPr>
            <p:cNvPr id="230" name="Image230"/>
            <p:cNvPicPr>
              <a:picLocks noChangeAspect="1"/>
            </p:cNvPicPr>
            <p:nvPr/>
          </p:nvPicPr>
          <p:blipFill>
            <a:blip r:embed="rId4"/>
            <a:stretch>
              <a:fillRect/>
            </a:stretch>
          </p:blipFill>
          <p:spPr>
            <a:xfrm>
              <a:off x="3387852" y="5964936"/>
              <a:ext cx="64008" cy="64008"/>
            </a:xfrm>
            <a:prstGeom prst="rect">
              <a:avLst/>
            </a:prstGeom>
            <a:noFill/>
          </p:spPr>
        </p:pic>
        <p:sp>
          <p:nvSpPr>
            <p:cNvPr id="231" name="Path231"/>
            <p:cNvSpPr/>
            <p:nvPr/>
          </p:nvSpPr>
          <p:spPr>
            <a:xfrm>
              <a:off x="3378708" y="5955792"/>
              <a:ext cx="82296" cy="82296"/>
            </a:xfrm>
            <a:custGeom>
              <a:avLst/>
              <a:gdLst/>
              <a:ahLst/>
              <a:cxnLst/>
              <a:rect l="l" t="t" r="r" b="b"/>
              <a:pathLst>
                <a:path w="82296" h="82296">
                  <a:moveTo>
                    <a:pt x="73152" y="41148"/>
                  </a:moveTo>
                  <a:cubicBezTo>
                    <a:pt x="73152" y="58826"/>
                    <a:pt x="58801" y="73152"/>
                    <a:pt x="41148" y="73152"/>
                  </a:cubicBezTo>
                  <a:cubicBezTo>
                    <a:pt x="23495" y="73152"/>
                    <a:pt x="9144" y="58826"/>
                    <a:pt x="9144" y="41148"/>
                  </a:cubicBezTo>
                  <a:cubicBezTo>
                    <a:pt x="9144" y="23470"/>
                    <a:pt x="23495" y="9144"/>
                    <a:pt x="41148" y="9144"/>
                  </a:cubicBezTo>
                  <a:cubicBezTo>
                    <a:pt x="58801" y="9144"/>
                    <a:pt x="73152" y="23470"/>
                    <a:pt x="73152" y="41148"/>
                  </a:cubicBezTo>
                  <a:close/>
                </a:path>
              </a:pathLst>
            </a:custGeom>
            <a:solidFill>
              <a:srgbClr val="4F81BD">
                <a:alpha val="0"/>
              </a:srgbClr>
            </a:solidFill>
            <a:ln w="9144" cap="sq">
              <a:solidFill>
                <a:srgbClr val="4F81BD"/>
              </a:solidFill>
              <a:prstDash val="solid"/>
            </a:ln>
          </p:spPr>
          <p:txBody>
            <a:bodyPr rtlCol="0" anchor="ctr"/>
            <a:lstStyle/>
            <a:p>
              <a:pPr algn="ctr"/>
              <a:endParaRPr lang="en-US" altLang="zh-CN"/>
            </a:p>
          </p:txBody>
        </p:sp>
      </p:grpSp>
      <p:grpSp>
        <p:nvGrpSpPr>
          <p:cNvPr id="232" name="Group232"/>
          <p:cNvGrpSpPr/>
          <p:nvPr/>
        </p:nvGrpSpPr>
        <p:grpSpPr>
          <a:xfrm>
            <a:off x="4306062" y="5955792"/>
            <a:ext cx="301752" cy="82296"/>
            <a:chOff x="4306062" y="5955792"/>
            <a:chExt cx="301752" cy="82296"/>
          </a:xfrm>
        </p:grpSpPr>
        <p:sp>
          <p:nvSpPr>
            <p:cNvPr id="233" name="Path233"/>
            <p:cNvSpPr/>
            <p:nvPr/>
          </p:nvSpPr>
          <p:spPr>
            <a:xfrm>
              <a:off x="4306062" y="5968746"/>
              <a:ext cx="301752" cy="57912"/>
            </a:xfrm>
            <a:custGeom>
              <a:avLst/>
              <a:gdLst/>
              <a:ahLst/>
              <a:cxnLst/>
              <a:rect l="l" t="t" r="r" b="b"/>
              <a:pathLst>
                <a:path w="301752" h="57912">
                  <a:moveTo>
                    <a:pt x="28956" y="28956"/>
                  </a:moveTo>
                  <a:lnTo>
                    <a:pt x="272796" y="28956"/>
                  </a:lnTo>
                </a:path>
              </a:pathLst>
            </a:custGeom>
            <a:solidFill>
              <a:srgbClr val="4F81BD">
                <a:alpha val="0"/>
              </a:srgbClr>
            </a:solidFill>
            <a:ln w="28956" cap="rnd">
              <a:solidFill>
                <a:srgbClr val="C0504D"/>
              </a:solidFill>
              <a:prstDash val="solid"/>
            </a:ln>
          </p:spPr>
          <p:txBody>
            <a:bodyPr rtlCol="0" anchor="ctr"/>
            <a:lstStyle/>
            <a:p>
              <a:pPr algn="ctr"/>
              <a:endParaRPr lang="en-US" altLang="zh-CN"/>
            </a:p>
          </p:txBody>
        </p:sp>
        <p:pic>
          <p:nvPicPr>
            <p:cNvPr id="234" name="Image234"/>
            <p:cNvPicPr>
              <a:picLocks noChangeAspect="1"/>
            </p:cNvPicPr>
            <p:nvPr/>
          </p:nvPicPr>
          <p:blipFill>
            <a:blip r:embed="rId5"/>
            <a:stretch>
              <a:fillRect/>
            </a:stretch>
          </p:blipFill>
          <p:spPr>
            <a:xfrm>
              <a:off x="4424172" y="5964936"/>
              <a:ext cx="64008" cy="64008"/>
            </a:xfrm>
            <a:prstGeom prst="rect">
              <a:avLst/>
            </a:prstGeom>
            <a:noFill/>
          </p:spPr>
        </p:pic>
        <p:sp>
          <p:nvSpPr>
            <p:cNvPr id="235" name="Path235"/>
            <p:cNvSpPr/>
            <p:nvPr/>
          </p:nvSpPr>
          <p:spPr>
            <a:xfrm>
              <a:off x="4415028" y="5955792"/>
              <a:ext cx="82296" cy="82296"/>
            </a:xfrm>
            <a:custGeom>
              <a:avLst/>
              <a:gdLst/>
              <a:ahLst/>
              <a:cxnLst/>
              <a:rect l="l" t="t" r="r" b="b"/>
              <a:pathLst>
                <a:path w="82296" h="82296">
                  <a:moveTo>
                    <a:pt x="73152" y="41148"/>
                  </a:moveTo>
                  <a:cubicBezTo>
                    <a:pt x="73152" y="58826"/>
                    <a:pt x="58801" y="73152"/>
                    <a:pt x="41148" y="73152"/>
                  </a:cubicBezTo>
                  <a:cubicBezTo>
                    <a:pt x="23495" y="73152"/>
                    <a:pt x="9144" y="58826"/>
                    <a:pt x="9144" y="41148"/>
                  </a:cubicBezTo>
                  <a:cubicBezTo>
                    <a:pt x="9144" y="23470"/>
                    <a:pt x="23495" y="9144"/>
                    <a:pt x="41148" y="9144"/>
                  </a:cubicBezTo>
                  <a:cubicBezTo>
                    <a:pt x="58801" y="9144"/>
                    <a:pt x="73152" y="23470"/>
                    <a:pt x="73152" y="41148"/>
                  </a:cubicBezTo>
                  <a:close/>
                </a:path>
              </a:pathLst>
            </a:custGeom>
            <a:solidFill>
              <a:srgbClr val="C0504D">
                <a:alpha val="0"/>
              </a:srgbClr>
            </a:solidFill>
            <a:ln w="9144" cap="sq">
              <a:solidFill>
                <a:srgbClr val="C0504D"/>
              </a:solidFill>
              <a:prstDash val="solid"/>
            </a:ln>
          </p:spPr>
          <p:txBody>
            <a:bodyPr rtlCol="0" anchor="ctr"/>
            <a:lstStyle/>
            <a:p>
              <a:pPr algn="ctr"/>
              <a:endParaRPr lang="en-US" altLang="zh-CN"/>
            </a:p>
          </p:txBody>
        </p:sp>
      </p:grpSp>
      <p:grpSp>
        <p:nvGrpSpPr>
          <p:cNvPr id="236" name="Group236"/>
          <p:cNvGrpSpPr/>
          <p:nvPr/>
        </p:nvGrpSpPr>
        <p:grpSpPr>
          <a:xfrm>
            <a:off x="5037582" y="5955792"/>
            <a:ext cx="301752" cy="82296"/>
            <a:chOff x="5037582" y="5955792"/>
            <a:chExt cx="301752" cy="82296"/>
          </a:xfrm>
        </p:grpSpPr>
        <p:sp>
          <p:nvSpPr>
            <p:cNvPr id="237" name="Path237"/>
            <p:cNvSpPr/>
            <p:nvPr/>
          </p:nvSpPr>
          <p:spPr>
            <a:xfrm>
              <a:off x="5037582" y="5968746"/>
              <a:ext cx="301752" cy="57912"/>
            </a:xfrm>
            <a:custGeom>
              <a:avLst/>
              <a:gdLst/>
              <a:ahLst/>
              <a:cxnLst/>
              <a:rect l="l" t="t" r="r" b="b"/>
              <a:pathLst>
                <a:path w="301752" h="57912">
                  <a:moveTo>
                    <a:pt x="28956" y="28956"/>
                  </a:moveTo>
                  <a:lnTo>
                    <a:pt x="272796" y="28956"/>
                  </a:lnTo>
                </a:path>
              </a:pathLst>
            </a:custGeom>
            <a:solidFill>
              <a:srgbClr val="C0504D">
                <a:alpha val="0"/>
              </a:srgbClr>
            </a:solidFill>
            <a:ln w="28956" cap="rnd">
              <a:solidFill>
                <a:srgbClr val="9BBB59"/>
              </a:solidFill>
              <a:prstDash val="solid"/>
            </a:ln>
          </p:spPr>
          <p:txBody>
            <a:bodyPr rtlCol="0" anchor="ctr"/>
            <a:lstStyle/>
            <a:p>
              <a:pPr algn="ctr"/>
              <a:endParaRPr lang="en-US" altLang="zh-CN"/>
            </a:p>
          </p:txBody>
        </p:sp>
        <p:pic>
          <p:nvPicPr>
            <p:cNvPr id="238" name="Image238"/>
            <p:cNvPicPr>
              <a:picLocks noChangeAspect="1"/>
            </p:cNvPicPr>
            <p:nvPr/>
          </p:nvPicPr>
          <p:blipFill>
            <a:blip r:embed="rId6"/>
            <a:stretch>
              <a:fillRect/>
            </a:stretch>
          </p:blipFill>
          <p:spPr>
            <a:xfrm>
              <a:off x="5155692" y="5964936"/>
              <a:ext cx="64008" cy="64008"/>
            </a:xfrm>
            <a:prstGeom prst="rect">
              <a:avLst/>
            </a:prstGeom>
            <a:noFill/>
          </p:spPr>
        </p:pic>
        <p:sp>
          <p:nvSpPr>
            <p:cNvPr id="239" name="Path239"/>
            <p:cNvSpPr/>
            <p:nvPr/>
          </p:nvSpPr>
          <p:spPr>
            <a:xfrm>
              <a:off x="5146548" y="5955792"/>
              <a:ext cx="82296" cy="82296"/>
            </a:xfrm>
            <a:custGeom>
              <a:avLst/>
              <a:gdLst/>
              <a:ahLst/>
              <a:cxnLst/>
              <a:rect l="l" t="t" r="r" b="b"/>
              <a:pathLst>
                <a:path w="82296" h="82296">
                  <a:moveTo>
                    <a:pt x="73152" y="41148"/>
                  </a:moveTo>
                  <a:cubicBezTo>
                    <a:pt x="73152" y="58826"/>
                    <a:pt x="58801" y="73152"/>
                    <a:pt x="41148" y="73152"/>
                  </a:cubicBezTo>
                  <a:cubicBezTo>
                    <a:pt x="23495" y="73152"/>
                    <a:pt x="9144" y="58826"/>
                    <a:pt x="9144" y="41148"/>
                  </a:cubicBezTo>
                  <a:cubicBezTo>
                    <a:pt x="9144" y="23470"/>
                    <a:pt x="23495" y="9144"/>
                    <a:pt x="41148" y="9144"/>
                  </a:cubicBezTo>
                  <a:cubicBezTo>
                    <a:pt x="58801" y="9144"/>
                    <a:pt x="73152" y="23470"/>
                    <a:pt x="73152" y="41148"/>
                  </a:cubicBezTo>
                  <a:close/>
                </a:path>
              </a:pathLst>
            </a:custGeom>
            <a:solidFill>
              <a:srgbClr val="9BBB59">
                <a:alpha val="0"/>
              </a:srgbClr>
            </a:solidFill>
            <a:ln w="9144" cap="sq">
              <a:solidFill>
                <a:srgbClr val="9BBB59"/>
              </a:solidFill>
              <a:prstDash val="solid"/>
            </a:ln>
          </p:spPr>
          <p:txBody>
            <a:bodyPr rtlCol="0" anchor="ctr"/>
            <a:lstStyle/>
            <a:p>
              <a:pPr algn="ctr"/>
              <a:endParaRPr lang="en-US" altLang="zh-CN"/>
            </a:p>
          </p:txBody>
        </p:sp>
      </p:grpSp>
      <p:sp>
        <p:nvSpPr>
          <p:cNvPr id="240" name="Text Box240"/>
          <p:cNvSpPr txBox="1"/>
          <p:nvPr/>
        </p:nvSpPr>
        <p:spPr>
          <a:xfrm rot="16200000">
            <a:off x="4582148" y="1405636"/>
            <a:ext cx="334442" cy="8136967"/>
          </a:xfrm>
          <a:prstGeom prst="rect">
            <a:avLst/>
          </a:prstGeom>
        </p:spPr>
        <p:txBody>
          <a:bodyPr wrap="square" lIns="0" tIns="0" rIns="0" rtlCol="0">
            <a:spAutoFit/>
          </a:bodyPr>
          <a:lstStyle/>
          <a:p>
            <a:pPr algn="l">
              <a:lnSpc>
                <a:spcPts val="0"/>
              </a:lnSpc>
            </a:pPr>
            <a:endParaRPr/>
          </a:p>
          <a:p>
            <a:pPr marL="78613" algn="l" rtl="0">
              <a:lnSpc>
                <a:spcPts val="900"/>
              </a:lnSpc>
            </a:pPr>
            <a:r>
              <a:rPr lang="en-US" altLang="zh-CN" sz="900" spc="0" dirty="0">
                <a:solidFill>
                  <a:srgbClr val="595959"/>
                </a:solidFill>
                <a:latin typeface="MS PGothic"/>
                <a:ea typeface="MS PGothic"/>
                <a:cs typeface="MS PGothic"/>
              </a:rPr>
              <a:t>１月</a:t>
            </a:r>
            <a:endParaRPr lang="en-US" altLang="zh-CN" sz="900">
              <a:latin typeface="MS PGothic"/>
              <a:ea typeface="MS PGothic"/>
              <a:cs typeface="MS PGothic"/>
            </a:endParaRPr>
          </a:p>
          <a:p>
            <a:pPr marL="78613" algn="l" rtl="0">
              <a:lnSpc>
                <a:spcPts val="900"/>
              </a:lnSpc>
              <a:spcBef>
                <a:spcPts val="1279"/>
              </a:spcBef>
            </a:pPr>
            <a:r>
              <a:rPr lang="en-US" altLang="zh-CN" sz="900" spc="0" dirty="0">
                <a:solidFill>
                  <a:srgbClr val="595959"/>
                </a:solidFill>
                <a:latin typeface="MS PGothic"/>
                <a:ea typeface="MS PGothic"/>
                <a:cs typeface="MS PGothic"/>
              </a:rPr>
              <a:t>２月</a:t>
            </a:r>
            <a:endParaRPr lang="en-US" altLang="zh-CN" sz="900">
              <a:latin typeface="MS PGothic"/>
              <a:ea typeface="MS PGothic"/>
              <a:cs typeface="MS PGothic"/>
            </a:endParaRPr>
          </a:p>
          <a:p>
            <a:pPr marL="78613" algn="l" rtl="0">
              <a:lnSpc>
                <a:spcPts val="900"/>
              </a:lnSpc>
              <a:spcBef>
                <a:spcPts val="1279"/>
              </a:spcBef>
            </a:pPr>
            <a:r>
              <a:rPr lang="en-US" altLang="zh-CN" sz="900" spc="0" dirty="0">
                <a:solidFill>
                  <a:srgbClr val="595959"/>
                </a:solidFill>
                <a:latin typeface="MS PGothic"/>
                <a:ea typeface="MS PGothic"/>
                <a:cs typeface="MS PGothic"/>
              </a:rPr>
              <a:t>３月</a:t>
            </a:r>
            <a:endParaRPr lang="en-US" altLang="zh-CN" sz="900">
              <a:latin typeface="MS PGothic"/>
              <a:ea typeface="MS PGothic"/>
              <a:cs typeface="MS PGothic"/>
            </a:endParaRPr>
          </a:p>
          <a:p>
            <a:pPr marL="78613" algn="l" rtl="0">
              <a:lnSpc>
                <a:spcPts val="900"/>
              </a:lnSpc>
              <a:spcBef>
                <a:spcPts val="1277"/>
              </a:spcBef>
            </a:pPr>
            <a:r>
              <a:rPr lang="en-US" altLang="zh-CN" sz="900" spc="0" dirty="0">
                <a:solidFill>
                  <a:srgbClr val="595959"/>
                </a:solidFill>
                <a:latin typeface="MS PGothic"/>
                <a:ea typeface="MS PGothic"/>
                <a:cs typeface="MS PGothic"/>
              </a:rPr>
              <a:t>４月</a:t>
            </a:r>
            <a:endParaRPr lang="en-US" altLang="zh-CN" sz="900">
              <a:latin typeface="MS PGothic"/>
              <a:ea typeface="MS PGothic"/>
              <a:cs typeface="MS PGothic"/>
            </a:endParaRPr>
          </a:p>
          <a:p>
            <a:pPr marL="78613" algn="l" rtl="0">
              <a:lnSpc>
                <a:spcPts val="900"/>
              </a:lnSpc>
              <a:spcBef>
                <a:spcPts val="1279"/>
              </a:spcBef>
            </a:pPr>
            <a:r>
              <a:rPr lang="en-US" altLang="zh-CN" sz="900" spc="0" dirty="0">
                <a:solidFill>
                  <a:srgbClr val="595959"/>
                </a:solidFill>
                <a:latin typeface="MS PGothic"/>
                <a:ea typeface="MS PGothic"/>
                <a:cs typeface="MS PGothic"/>
              </a:rPr>
              <a:t>５月</a:t>
            </a:r>
            <a:endParaRPr lang="en-US" altLang="zh-CN" sz="900">
              <a:latin typeface="MS PGothic"/>
              <a:ea typeface="MS PGothic"/>
              <a:cs typeface="MS PGothic"/>
            </a:endParaRPr>
          </a:p>
          <a:p>
            <a:pPr marL="78613" algn="l" rtl="0">
              <a:lnSpc>
                <a:spcPts val="902"/>
              </a:lnSpc>
              <a:spcBef>
                <a:spcPts val="1275"/>
              </a:spcBef>
            </a:pPr>
            <a:r>
              <a:rPr lang="en-US" altLang="zh-CN" sz="900" spc="0" dirty="0">
                <a:solidFill>
                  <a:srgbClr val="595959"/>
                </a:solidFill>
                <a:latin typeface="MS PGothic"/>
                <a:ea typeface="MS PGothic"/>
                <a:cs typeface="MS PGothic"/>
              </a:rPr>
              <a:t>６月</a:t>
            </a:r>
            <a:endParaRPr lang="en-US" altLang="zh-CN" sz="900">
              <a:latin typeface="MS PGothic"/>
              <a:ea typeface="MS PGothic"/>
              <a:cs typeface="MS PGothic"/>
            </a:endParaRPr>
          </a:p>
          <a:p>
            <a:pPr marL="78613" algn="l" rtl="0">
              <a:lnSpc>
                <a:spcPts val="900"/>
              </a:lnSpc>
              <a:spcBef>
                <a:spcPts val="1279"/>
              </a:spcBef>
            </a:pPr>
            <a:r>
              <a:rPr lang="en-US" altLang="zh-CN" sz="900" spc="0" dirty="0">
                <a:solidFill>
                  <a:srgbClr val="595959"/>
                </a:solidFill>
                <a:latin typeface="MS PGothic"/>
                <a:ea typeface="MS PGothic"/>
                <a:cs typeface="MS PGothic"/>
              </a:rPr>
              <a:t>７月</a:t>
            </a:r>
            <a:endParaRPr lang="en-US" altLang="zh-CN" sz="900">
              <a:latin typeface="MS PGothic"/>
              <a:ea typeface="MS PGothic"/>
              <a:cs typeface="MS PGothic"/>
            </a:endParaRPr>
          </a:p>
          <a:p>
            <a:pPr marL="78613" algn="l" rtl="0">
              <a:lnSpc>
                <a:spcPts val="900"/>
              </a:lnSpc>
              <a:spcBef>
                <a:spcPts val="1279"/>
              </a:spcBef>
            </a:pPr>
            <a:r>
              <a:rPr lang="en-US" altLang="zh-CN" sz="900" spc="0" dirty="0">
                <a:solidFill>
                  <a:srgbClr val="595959"/>
                </a:solidFill>
                <a:latin typeface="MS PGothic"/>
                <a:ea typeface="MS PGothic"/>
                <a:cs typeface="MS PGothic"/>
              </a:rPr>
              <a:t>８月</a:t>
            </a:r>
            <a:endParaRPr lang="en-US" altLang="zh-CN" sz="900">
              <a:latin typeface="MS PGothic"/>
              <a:ea typeface="MS PGothic"/>
              <a:cs typeface="MS PGothic"/>
            </a:endParaRPr>
          </a:p>
          <a:p>
            <a:pPr marL="78613" algn="l" rtl="0">
              <a:lnSpc>
                <a:spcPts val="900"/>
              </a:lnSpc>
              <a:spcBef>
                <a:spcPts val="1277"/>
              </a:spcBef>
            </a:pPr>
            <a:r>
              <a:rPr lang="en-US" altLang="zh-CN" sz="900" spc="0" dirty="0">
                <a:solidFill>
                  <a:srgbClr val="595959"/>
                </a:solidFill>
                <a:latin typeface="MS PGothic"/>
                <a:ea typeface="MS PGothic"/>
                <a:cs typeface="MS PGothic"/>
              </a:rPr>
              <a:t>９月</a:t>
            </a:r>
            <a:endParaRPr lang="en-US" altLang="zh-CN" sz="900">
              <a:latin typeface="MS PGothic"/>
              <a:ea typeface="MS PGothic"/>
              <a:cs typeface="MS PGothic"/>
            </a:endParaRPr>
          </a:p>
          <a:p>
            <a:pPr algn="l" rtl="0">
              <a:lnSpc>
                <a:spcPts val="900"/>
              </a:lnSpc>
              <a:spcBef>
                <a:spcPts val="1279"/>
              </a:spcBef>
            </a:pPr>
            <a:r>
              <a:rPr lang="en-US" altLang="zh-CN" sz="900" spc="0" dirty="0">
                <a:solidFill>
                  <a:srgbClr val="595959"/>
                </a:solidFill>
                <a:latin typeface="MS PGothic"/>
                <a:ea typeface="MS PGothic"/>
                <a:cs typeface="MS PGothic"/>
              </a:rPr>
              <a:t>１</a:t>
            </a:r>
            <a:r>
              <a:rPr lang="en-US" altLang="zh-CN" sz="900" spc="-6" dirty="0">
                <a:solidFill>
                  <a:srgbClr val="595959"/>
                </a:solidFill>
                <a:latin typeface="MS PGothic"/>
                <a:ea typeface="MS PGothic"/>
                <a:cs typeface="MS PGothic"/>
              </a:rPr>
              <a:t>０</a:t>
            </a:r>
            <a:r>
              <a:rPr lang="en-US" altLang="zh-CN" sz="900" spc="0" dirty="0">
                <a:solidFill>
                  <a:srgbClr val="595959"/>
                </a:solidFill>
                <a:latin typeface="MS PGothic"/>
                <a:ea typeface="MS PGothic"/>
                <a:cs typeface="MS PGothic"/>
              </a:rPr>
              <a:t>月</a:t>
            </a:r>
            <a:endParaRPr lang="en-US" altLang="zh-CN" sz="900">
              <a:latin typeface="MS PGothic"/>
              <a:ea typeface="MS PGothic"/>
              <a:cs typeface="MS PGothic"/>
            </a:endParaRPr>
          </a:p>
          <a:p>
            <a:pPr algn="l" rtl="0">
              <a:lnSpc>
                <a:spcPts val="902"/>
              </a:lnSpc>
              <a:spcBef>
                <a:spcPts val="1275"/>
              </a:spcBef>
            </a:pPr>
            <a:r>
              <a:rPr lang="en-US" altLang="zh-CN" sz="900" spc="0" dirty="0">
                <a:solidFill>
                  <a:srgbClr val="595959"/>
                </a:solidFill>
                <a:latin typeface="MS PGothic"/>
                <a:ea typeface="MS PGothic"/>
                <a:cs typeface="MS PGothic"/>
              </a:rPr>
              <a:t>１</a:t>
            </a:r>
            <a:r>
              <a:rPr lang="en-US" altLang="zh-CN" sz="900" spc="-6" dirty="0">
                <a:solidFill>
                  <a:srgbClr val="595959"/>
                </a:solidFill>
                <a:latin typeface="MS PGothic"/>
                <a:ea typeface="MS PGothic"/>
                <a:cs typeface="MS PGothic"/>
              </a:rPr>
              <a:t>１</a:t>
            </a:r>
            <a:r>
              <a:rPr lang="en-US" altLang="zh-CN" sz="900" spc="0" dirty="0">
                <a:solidFill>
                  <a:srgbClr val="595959"/>
                </a:solidFill>
                <a:latin typeface="MS PGothic"/>
                <a:ea typeface="MS PGothic"/>
                <a:cs typeface="MS PGothic"/>
              </a:rPr>
              <a:t>月</a:t>
            </a:r>
            <a:endParaRPr lang="en-US" altLang="zh-CN" sz="900">
              <a:latin typeface="MS PGothic"/>
              <a:ea typeface="MS PGothic"/>
              <a:cs typeface="MS PGothic"/>
            </a:endParaRPr>
          </a:p>
          <a:p>
            <a:pPr algn="l" rtl="0">
              <a:lnSpc>
                <a:spcPts val="900"/>
              </a:lnSpc>
              <a:spcBef>
                <a:spcPts val="1279"/>
              </a:spcBef>
            </a:pPr>
            <a:r>
              <a:rPr lang="en-US" altLang="zh-CN" sz="900" spc="0" dirty="0">
                <a:solidFill>
                  <a:srgbClr val="595959"/>
                </a:solidFill>
                <a:latin typeface="MS PGothic"/>
                <a:ea typeface="MS PGothic"/>
                <a:cs typeface="MS PGothic"/>
              </a:rPr>
              <a:t>１</a:t>
            </a:r>
            <a:r>
              <a:rPr lang="en-US" altLang="zh-CN" sz="900" spc="-6" dirty="0">
                <a:solidFill>
                  <a:srgbClr val="595959"/>
                </a:solidFill>
                <a:latin typeface="MS PGothic"/>
                <a:ea typeface="MS PGothic"/>
                <a:cs typeface="MS PGothic"/>
              </a:rPr>
              <a:t>２</a:t>
            </a:r>
            <a:r>
              <a:rPr lang="en-US" altLang="zh-CN" sz="900" spc="0" dirty="0">
                <a:solidFill>
                  <a:srgbClr val="595959"/>
                </a:solidFill>
                <a:latin typeface="MS PGothic"/>
                <a:ea typeface="MS PGothic"/>
                <a:cs typeface="MS PGothic"/>
              </a:rPr>
              <a:t>月</a:t>
            </a:r>
            <a:endParaRPr lang="en-US" altLang="zh-CN" sz="900">
              <a:latin typeface="MS PGothic"/>
              <a:ea typeface="MS PGothic"/>
              <a:cs typeface="MS PGothic"/>
            </a:endParaRPr>
          </a:p>
          <a:p>
            <a:pPr marL="78613" algn="l" rtl="0">
              <a:lnSpc>
                <a:spcPts val="900"/>
              </a:lnSpc>
              <a:spcBef>
                <a:spcPts val="1279"/>
              </a:spcBef>
            </a:pPr>
            <a:r>
              <a:rPr lang="en-US" altLang="zh-CN" sz="900" spc="0" dirty="0">
                <a:solidFill>
                  <a:srgbClr val="595959"/>
                </a:solidFill>
                <a:latin typeface="MS PGothic"/>
                <a:ea typeface="MS PGothic"/>
                <a:cs typeface="MS PGothic"/>
              </a:rPr>
              <a:t>１月</a:t>
            </a:r>
            <a:endParaRPr lang="en-US" altLang="zh-CN" sz="900">
              <a:latin typeface="MS PGothic"/>
              <a:ea typeface="MS PGothic"/>
              <a:cs typeface="MS PGothic"/>
            </a:endParaRPr>
          </a:p>
          <a:p>
            <a:pPr marL="78613" algn="l" rtl="0">
              <a:lnSpc>
                <a:spcPts val="900"/>
              </a:lnSpc>
              <a:spcBef>
                <a:spcPts val="1277"/>
              </a:spcBef>
            </a:pPr>
            <a:r>
              <a:rPr lang="en-US" altLang="zh-CN" sz="900" spc="0" dirty="0">
                <a:solidFill>
                  <a:srgbClr val="595959"/>
                </a:solidFill>
                <a:latin typeface="MS PGothic"/>
                <a:ea typeface="MS PGothic"/>
                <a:cs typeface="MS PGothic"/>
              </a:rPr>
              <a:t>２月</a:t>
            </a:r>
            <a:endParaRPr lang="en-US" altLang="zh-CN" sz="900">
              <a:latin typeface="MS PGothic"/>
              <a:ea typeface="MS PGothic"/>
              <a:cs typeface="MS PGothic"/>
            </a:endParaRPr>
          </a:p>
          <a:p>
            <a:pPr marL="78613" algn="l" rtl="0">
              <a:lnSpc>
                <a:spcPts val="900"/>
              </a:lnSpc>
              <a:spcBef>
                <a:spcPts val="1279"/>
              </a:spcBef>
            </a:pPr>
            <a:r>
              <a:rPr lang="en-US" altLang="zh-CN" sz="900" spc="0" dirty="0">
                <a:solidFill>
                  <a:srgbClr val="595959"/>
                </a:solidFill>
                <a:latin typeface="MS PGothic"/>
                <a:ea typeface="MS PGothic"/>
                <a:cs typeface="MS PGothic"/>
              </a:rPr>
              <a:t>３月</a:t>
            </a:r>
            <a:endParaRPr lang="en-US" altLang="zh-CN" sz="900">
              <a:latin typeface="MS PGothic"/>
              <a:ea typeface="MS PGothic"/>
              <a:cs typeface="MS PGothic"/>
            </a:endParaRPr>
          </a:p>
          <a:p>
            <a:pPr marL="78613" algn="l" rtl="0">
              <a:lnSpc>
                <a:spcPts val="902"/>
              </a:lnSpc>
              <a:spcBef>
                <a:spcPts val="1275"/>
              </a:spcBef>
            </a:pPr>
            <a:r>
              <a:rPr lang="en-US" altLang="zh-CN" sz="900" spc="0" dirty="0">
                <a:solidFill>
                  <a:srgbClr val="595959"/>
                </a:solidFill>
                <a:latin typeface="MS PGothic"/>
                <a:ea typeface="MS PGothic"/>
                <a:cs typeface="MS PGothic"/>
              </a:rPr>
              <a:t>４月</a:t>
            </a:r>
            <a:endParaRPr lang="en-US" altLang="zh-CN" sz="900">
              <a:latin typeface="MS PGothic"/>
              <a:ea typeface="MS PGothic"/>
              <a:cs typeface="MS PGothic"/>
            </a:endParaRPr>
          </a:p>
          <a:p>
            <a:pPr marL="78613" algn="l" rtl="0">
              <a:lnSpc>
                <a:spcPts val="900"/>
              </a:lnSpc>
              <a:spcBef>
                <a:spcPts val="1279"/>
              </a:spcBef>
            </a:pPr>
            <a:r>
              <a:rPr lang="en-US" altLang="zh-CN" sz="900" spc="0" dirty="0">
                <a:solidFill>
                  <a:srgbClr val="595959"/>
                </a:solidFill>
                <a:latin typeface="MS PGothic"/>
                <a:ea typeface="MS PGothic"/>
                <a:cs typeface="MS PGothic"/>
              </a:rPr>
              <a:t>５月</a:t>
            </a:r>
            <a:endParaRPr lang="en-US" altLang="zh-CN" sz="900">
              <a:latin typeface="MS PGothic"/>
              <a:ea typeface="MS PGothic"/>
              <a:cs typeface="MS PGothic"/>
            </a:endParaRPr>
          </a:p>
          <a:p>
            <a:pPr marL="78613" algn="l" rtl="0">
              <a:lnSpc>
                <a:spcPts val="900"/>
              </a:lnSpc>
              <a:spcBef>
                <a:spcPts val="1279"/>
              </a:spcBef>
            </a:pPr>
            <a:r>
              <a:rPr lang="en-US" altLang="zh-CN" sz="900" spc="0" dirty="0">
                <a:solidFill>
                  <a:srgbClr val="595959"/>
                </a:solidFill>
                <a:latin typeface="MS PGothic"/>
                <a:ea typeface="MS PGothic"/>
                <a:cs typeface="MS PGothic"/>
              </a:rPr>
              <a:t>６月</a:t>
            </a:r>
            <a:endParaRPr lang="en-US" altLang="zh-CN" sz="900">
              <a:latin typeface="MS PGothic"/>
              <a:ea typeface="MS PGothic"/>
              <a:cs typeface="MS PGothic"/>
            </a:endParaRPr>
          </a:p>
          <a:p>
            <a:pPr marL="78613" algn="l" rtl="0">
              <a:lnSpc>
                <a:spcPts val="900"/>
              </a:lnSpc>
              <a:spcBef>
                <a:spcPts val="1277"/>
              </a:spcBef>
            </a:pPr>
            <a:r>
              <a:rPr lang="en-US" altLang="zh-CN" sz="900" spc="0" dirty="0">
                <a:solidFill>
                  <a:srgbClr val="595959"/>
                </a:solidFill>
                <a:latin typeface="MS PGothic"/>
                <a:ea typeface="MS PGothic"/>
                <a:cs typeface="MS PGothic"/>
              </a:rPr>
              <a:t>７月</a:t>
            </a:r>
            <a:endParaRPr lang="en-US" altLang="zh-CN" sz="900">
              <a:latin typeface="MS PGothic"/>
              <a:ea typeface="MS PGothic"/>
              <a:cs typeface="MS PGothic"/>
            </a:endParaRPr>
          </a:p>
          <a:p>
            <a:pPr marL="78613" algn="l" rtl="0">
              <a:lnSpc>
                <a:spcPts val="900"/>
              </a:lnSpc>
              <a:spcBef>
                <a:spcPts val="1279"/>
              </a:spcBef>
            </a:pPr>
            <a:r>
              <a:rPr lang="en-US" altLang="zh-CN" sz="900" spc="0" dirty="0">
                <a:solidFill>
                  <a:srgbClr val="595959"/>
                </a:solidFill>
                <a:latin typeface="MS PGothic"/>
                <a:ea typeface="MS PGothic"/>
                <a:cs typeface="MS PGothic"/>
              </a:rPr>
              <a:t>８月</a:t>
            </a:r>
            <a:endParaRPr lang="en-US" altLang="zh-CN" sz="9006">
              <a:latin typeface="MS PGothic"/>
              <a:ea typeface="MS PGothic"/>
              <a:cs typeface="MS PGothic"/>
            </a:endParaRPr>
          </a:p>
          <a:p>
            <a:pPr marL="78613" algn="l" rtl="0">
              <a:lnSpc>
                <a:spcPts val="902"/>
              </a:lnSpc>
              <a:spcBef>
                <a:spcPts val="1275"/>
              </a:spcBef>
            </a:pPr>
            <a:r>
              <a:rPr lang="en-US" altLang="zh-CN" sz="900" spc="0" dirty="0">
                <a:solidFill>
                  <a:srgbClr val="595959"/>
                </a:solidFill>
                <a:latin typeface="MS PGothic"/>
                <a:ea typeface="MS PGothic"/>
                <a:cs typeface="MS PGothic"/>
              </a:rPr>
              <a:t>９月</a:t>
            </a:r>
            <a:endParaRPr lang="en-US" altLang="zh-CN" sz="900">
              <a:latin typeface="MS PGothic"/>
              <a:ea typeface="MS PGothic"/>
              <a:cs typeface="MS PGothic"/>
            </a:endParaRPr>
          </a:p>
          <a:p>
            <a:pPr algn="l" rtl="0">
              <a:lnSpc>
                <a:spcPts val="900"/>
              </a:lnSpc>
              <a:spcBef>
                <a:spcPts val="1279"/>
              </a:spcBef>
            </a:pPr>
            <a:r>
              <a:rPr lang="en-US" altLang="zh-CN" sz="900" spc="0" dirty="0">
                <a:solidFill>
                  <a:srgbClr val="595959"/>
                </a:solidFill>
                <a:latin typeface="MS PGothic"/>
                <a:ea typeface="MS PGothic"/>
                <a:cs typeface="MS PGothic"/>
              </a:rPr>
              <a:t>１</a:t>
            </a:r>
            <a:r>
              <a:rPr lang="en-US" altLang="zh-CN" sz="900" spc="-6" dirty="0">
                <a:solidFill>
                  <a:srgbClr val="595959"/>
                </a:solidFill>
                <a:latin typeface="MS PGothic"/>
                <a:ea typeface="MS PGothic"/>
                <a:cs typeface="MS PGothic"/>
              </a:rPr>
              <a:t>０</a:t>
            </a:r>
            <a:r>
              <a:rPr lang="en-US" altLang="zh-CN" sz="900" spc="0" dirty="0">
                <a:solidFill>
                  <a:srgbClr val="595959"/>
                </a:solidFill>
                <a:latin typeface="MS PGothic"/>
                <a:ea typeface="MS PGothic"/>
                <a:cs typeface="MS PGothic"/>
              </a:rPr>
              <a:t>月</a:t>
            </a:r>
            <a:endParaRPr lang="en-US" altLang="zh-CN" sz="900">
              <a:latin typeface="MS PGothic"/>
              <a:ea typeface="MS PGothic"/>
              <a:cs typeface="MS PGothic"/>
            </a:endParaRPr>
          </a:p>
          <a:p>
            <a:pPr algn="l" rtl="0">
              <a:lnSpc>
                <a:spcPts val="900"/>
              </a:lnSpc>
              <a:spcBef>
                <a:spcPts val="1280"/>
              </a:spcBef>
            </a:pPr>
            <a:r>
              <a:rPr lang="en-US" altLang="zh-CN" sz="900" spc="0" dirty="0">
                <a:solidFill>
                  <a:srgbClr val="595959"/>
                </a:solidFill>
                <a:latin typeface="MS PGothic"/>
                <a:ea typeface="MS PGothic"/>
                <a:cs typeface="MS PGothic"/>
              </a:rPr>
              <a:t>１</a:t>
            </a:r>
            <a:r>
              <a:rPr lang="en-US" altLang="zh-CN" sz="900" spc="-6" dirty="0">
                <a:solidFill>
                  <a:srgbClr val="595959"/>
                </a:solidFill>
                <a:latin typeface="MS PGothic"/>
                <a:ea typeface="MS PGothic"/>
                <a:cs typeface="MS PGothic"/>
              </a:rPr>
              <a:t>１</a:t>
            </a:r>
            <a:r>
              <a:rPr lang="en-US" altLang="zh-CN" sz="900" spc="0" dirty="0">
                <a:solidFill>
                  <a:srgbClr val="595959"/>
                </a:solidFill>
                <a:latin typeface="MS PGothic"/>
                <a:ea typeface="MS PGothic"/>
                <a:cs typeface="MS PGothic"/>
              </a:rPr>
              <a:t>月</a:t>
            </a:r>
            <a:endParaRPr lang="en-US" altLang="zh-CN" sz="900">
              <a:latin typeface="MS PGothic"/>
              <a:ea typeface="MS PGothic"/>
              <a:cs typeface="MS PGothic"/>
            </a:endParaRPr>
          </a:p>
          <a:p>
            <a:pPr algn="l" rtl="0">
              <a:lnSpc>
                <a:spcPts val="900"/>
              </a:lnSpc>
              <a:spcBef>
                <a:spcPts val="1276"/>
              </a:spcBef>
            </a:pPr>
            <a:r>
              <a:rPr lang="en-US" altLang="zh-CN" sz="900" spc="0" dirty="0">
                <a:solidFill>
                  <a:srgbClr val="595959"/>
                </a:solidFill>
                <a:latin typeface="MS PGothic"/>
                <a:ea typeface="MS PGothic"/>
                <a:cs typeface="MS PGothic"/>
              </a:rPr>
              <a:t>１</a:t>
            </a:r>
            <a:r>
              <a:rPr lang="en-US" altLang="zh-CN" sz="900" spc="-6" dirty="0">
                <a:solidFill>
                  <a:srgbClr val="595959"/>
                </a:solidFill>
                <a:latin typeface="MS PGothic"/>
                <a:ea typeface="MS PGothic"/>
                <a:cs typeface="MS PGothic"/>
              </a:rPr>
              <a:t>２</a:t>
            </a:r>
            <a:r>
              <a:rPr lang="en-US" altLang="zh-CN" sz="900" spc="0" dirty="0">
                <a:solidFill>
                  <a:srgbClr val="595959"/>
                </a:solidFill>
                <a:latin typeface="MS PGothic"/>
                <a:ea typeface="MS PGothic"/>
                <a:cs typeface="MS PGothic"/>
              </a:rPr>
              <a:t>月</a:t>
            </a:r>
            <a:endParaRPr lang="en-US" altLang="zh-CN" sz="900">
              <a:latin typeface="MS PGothic"/>
              <a:ea typeface="MS PGothic"/>
              <a:cs typeface="MS PGothic"/>
            </a:endParaRPr>
          </a:p>
          <a:p>
            <a:pPr marL="78613" algn="l" rtl="0">
              <a:lnSpc>
                <a:spcPts val="900"/>
              </a:lnSpc>
              <a:spcBef>
                <a:spcPts val="1280"/>
              </a:spcBef>
            </a:pPr>
            <a:r>
              <a:rPr lang="en-US" altLang="zh-CN" sz="900" spc="0" dirty="0">
                <a:solidFill>
                  <a:srgbClr val="595959"/>
                </a:solidFill>
                <a:latin typeface="MS PGothic"/>
                <a:ea typeface="MS PGothic"/>
                <a:cs typeface="MS PGothic"/>
              </a:rPr>
              <a:t>１月</a:t>
            </a:r>
            <a:endParaRPr lang="en-US" altLang="zh-CN" sz="900">
              <a:latin typeface="MS PGothic"/>
              <a:ea typeface="MS PGothic"/>
              <a:cs typeface="MS PGothic"/>
            </a:endParaRPr>
          </a:p>
          <a:p>
            <a:pPr marL="78613" algn="l" rtl="0">
              <a:lnSpc>
                <a:spcPts val="902"/>
              </a:lnSpc>
              <a:spcBef>
                <a:spcPts val="1274"/>
              </a:spcBef>
            </a:pPr>
            <a:r>
              <a:rPr lang="en-US" altLang="zh-CN" sz="900" spc="0" dirty="0">
                <a:solidFill>
                  <a:srgbClr val="595959"/>
                </a:solidFill>
                <a:latin typeface="MS PGothic"/>
                <a:ea typeface="MS PGothic"/>
                <a:cs typeface="MS PGothic"/>
              </a:rPr>
              <a:t>２月</a:t>
            </a:r>
            <a:endParaRPr lang="en-US" altLang="zh-CN" sz="900">
              <a:latin typeface="MS PGothic"/>
              <a:ea typeface="MS PGothic"/>
              <a:cs typeface="MS PGothic"/>
            </a:endParaRPr>
          </a:p>
          <a:p>
            <a:pPr marL="78613" algn="l" rtl="0">
              <a:lnSpc>
                <a:spcPts val="900"/>
              </a:lnSpc>
              <a:spcBef>
                <a:spcPts val="1280"/>
              </a:spcBef>
            </a:pPr>
            <a:r>
              <a:rPr lang="en-US" altLang="zh-CN" sz="900" spc="0" dirty="0">
                <a:solidFill>
                  <a:srgbClr val="595959"/>
                </a:solidFill>
                <a:latin typeface="MS PGothic"/>
                <a:ea typeface="MS PGothic"/>
                <a:cs typeface="MS PGothic"/>
              </a:rPr>
              <a:t>３月</a:t>
            </a:r>
            <a:endParaRPr lang="en-US" altLang="zh-CN" sz="900">
              <a:latin typeface="MS PGothic"/>
              <a:ea typeface="MS PGothic"/>
              <a:cs typeface="MS PGothic"/>
            </a:endParaRPr>
          </a:p>
          <a:p>
            <a:pPr marL="78613" algn="l" rtl="0">
              <a:lnSpc>
                <a:spcPts val="900"/>
              </a:lnSpc>
              <a:spcBef>
                <a:spcPts val="1279"/>
              </a:spcBef>
            </a:pPr>
            <a:r>
              <a:rPr lang="en-US" altLang="zh-CN" sz="900" spc="0" dirty="0">
                <a:solidFill>
                  <a:srgbClr val="595959"/>
                </a:solidFill>
                <a:latin typeface="MS PGothic"/>
                <a:ea typeface="MS PGothic"/>
                <a:cs typeface="MS PGothic"/>
              </a:rPr>
              <a:t>４月</a:t>
            </a:r>
            <a:endParaRPr lang="en-US" altLang="zh-CN" sz="900">
              <a:latin typeface="MS PGothic"/>
              <a:ea typeface="MS PGothic"/>
              <a:cs typeface="MS PGothic"/>
            </a:endParaRPr>
          </a:p>
          <a:p>
            <a:pPr marL="78613" algn="l" rtl="0">
              <a:lnSpc>
                <a:spcPts val="900"/>
              </a:lnSpc>
              <a:spcBef>
                <a:spcPts val="1277"/>
              </a:spcBef>
            </a:pPr>
            <a:r>
              <a:rPr lang="en-US" altLang="zh-CN" sz="900" spc="0" dirty="0">
                <a:solidFill>
                  <a:srgbClr val="595959"/>
                </a:solidFill>
                <a:latin typeface="MS PGothic"/>
                <a:ea typeface="MS PGothic"/>
                <a:cs typeface="MS PGothic"/>
              </a:rPr>
              <a:t>５月</a:t>
            </a:r>
            <a:endParaRPr lang="en-US" altLang="zh-CN" sz="900">
              <a:latin typeface="MS PGothic"/>
              <a:ea typeface="MS PGothic"/>
              <a:cs typeface="MS PGothic"/>
            </a:endParaRPr>
          </a:p>
          <a:p>
            <a:pPr marL="78613" algn="l" rtl="0">
              <a:lnSpc>
                <a:spcPts val="900"/>
              </a:lnSpc>
              <a:spcBef>
                <a:spcPts val="1279"/>
              </a:spcBef>
            </a:pPr>
            <a:r>
              <a:rPr lang="en-US" altLang="zh-CN" sz="900" spc="0" dirty="0">
                <a:solidFill>
                  <a:srgbClr val="595959"/>
                </a:solidFill>
                <a:latin typeface="MS PGothic"/>
                <a:ea typeface="MS PGothic"/>
                <a:cs typeface="MS PGothic"/>
              </a:rPr>
              <a:t>６月</a:t>
            </a:r>
            <a:endParaRPr lang="en-US" altLang="zh-CN" sz="900">
              <a:latin typeface="MS PGothic"/>
              <a:ea typeface="MS PGothic"/>
              <a:cs typeface="MS PGothic"/>
            </a:endParaRPr>
          </a:p>
        </p:txBody>
      </p:sp>
      <p:sp>
        <p:nvSpPr>
          <p:cNvPr id="241" name="Text Box241"/>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2453894" algn="l" rtl="0">
              <a:lnSpc>
                <a:spcPts val="2837"/>
              </a:lnSpc>
            </a:pPr>
            <a:r>
              <a:rPr lang="en-US" altLang="zh-CN" sz="2400" b="1" spc="-100" dirty="0">
                <a:solidFill>
                  <a:srgbClr val="FFFFFF"/>
                </a:solidFill>
                <a:latin typeface="SimSun"/>
                <a:ea typeface="SimSun"/>
                <a:cs typeface="SimSun"/>
              </a:rPr>
              <a:t>我</a:t>
            </a:r>
            <a:r>
              <a:rPr lang="en-US" altLang="zh-CN" sz="2400" b="1" spc="-242" dirty="0">
                <a:solidFill>
                  <a:srgbClr val="FFFFFF"/>
                </a:solidFill>
                <a:latin typeface="MS Gothic"/>
                <a:ea typeface="MS Gothic"/>
                <a:cs typeface="MS Gothic"/>
              </a:rPr>
              <a:t>が</a:t>
            </a:r>
            <a:r>
              <a:rPr lang="en-US" altLang="zh-CN" sz="2400" b="1" spc="-100" dirty="0">
                <a:solidFill>
                  <a:srgbClr val="FFFFFF"/>
                </a:solidFill>
                <a:latin typeface="SimSun"/>
                <a:ea typeface="SimSun"/>
                <a:cs typeface="SimSun"/>
              </a:rPr>
              <a:t>国</a:t>
            </a:r>
            <a:r>
              <a:rPr lang="en-US" altLang="zh-CN" sz="2400" b="1" spc="-299" dirty="0">
                <a:solidFill>
                  <a:srgbClr val="FFFFFF"/>
                </a:solidFill>
                <a:latin typeface="MS Gothic"/>
                <a:ea typeface="MS Gothic"/>
                <a:cs typeface="MS Gothic"/>
              </a:rPr>
              <a:t>の</a:t>
            </a:r>
            <a:r>
              <a:rPr lang="en-US" altLang="zh-CN" sz="2400" b="1" spc="-426" dirty="0">
                <a:solidFill>
                  <a:srgbClr val="FFFFFF"/>
                </a:solidFill>
                <a:latin typeface="MS Gothic"/>
                <a:ea typeface="MS Gothic"/>
                <a:cs typeface="MS Gothic"/>
              </a:rPr>
              <a:t>プ</a:t>
            </a:r>
            <a:r>
              <a:rPr lang="en-US" altLang="zh-CN" sz="2400" b="1" spc="-602" dirty="0">
                <a:solidFill>
                  <a:srgbClr val="FFFFFF"/>
                </a:solidFill>
                <a:latin typeface="MS Gothic"/>
                <a:ea typeface="MS Gothic"/>
                <a:cs typeface="MS Gothic"/>
              </a:rPr>
              <a:t>ラ</a:t>
            </a:r>
            <a:r>
              <a:rPr lang="en-US" altLang="zh-CN" sz="2400" b="1" spc="-541" dirty="0">
                <a:solidFill>
                  <a:srgbClr val="FFFFFF"/>
                </a:solidFill>
                <a:latin typeface="MS Gothic"/>
                <a:ea typeface="MS Gothic"/>
                <a:cs typeface="MS Gothic"/>
              </a:rPr>
              <a:t>ス</a:t>
            </a:r>
            <a:r>
              <a:rPr lang="en-US" altLang="zh-CN" sz="2400" b="1" spc="-592" dirty="0">
                <a:solidFill>
                  <a:srgbClr val="FFFFFF"/>
                </a:solidFill>
                <a:latin typeface="MS Gothic"/>
                <a:ea typeface="MS Gothic"/>
                <a:cs typeface="MS Gothic"/>
              </a:rPr>
              <a:t>チ</a:t>
            </a:r>
            <a:r>
              <a:rPr lang="en-US" altLang="zh-CN" sz="2400" b="1" spc="-926" dirty="0">
                <a:solidFill>
                  <a:srgbClr val="FFFFFF"/>
                </a:solidFill>
                <a:latin typeface="MS Gothic"/>
                <a:ea typeface="MS Gothic"/>
                <a:cs typeface="MS Gothic"/>
              </a:rPr>
              <a:t>ッ</a:t>
            </a:r>
            <a:r>
              <a:rPr lang="en-US" altLang="zh-CN" sz="2400" b="1" spc="-561" dirty="0">
                <a:solidFill>
                  <a:srgbClr val="FFFFFF"/>
                </a:solidFill>
                <a:latin typeface="MS Gothic"/>
                <a:ea typeface="MS Gothic"/>
                <a:cs typeface="MS Gothic"/>
              </a:rPr>
              <a:t>ク</a:t>
            </a:r>
            <a:r>
              <a:rPr lang="en-US" altLang="zh-CN" sz="2400" b="1" spc="-1141" dirty="0">
                <a:solidFill>
                  <a:srgbClr val="FFFFFF"/>
                </a:solidFill>
                <a:latin typeface="MS Gothic"/>
                <a:ea typeface="MS Gothic"/>
                <a:cs typeface="MS Gothic"/>
              </a:rPr>
              <a:t>く</a:t>
            </a:r>
            <a:r>
              <a:rPr lang="en-US" altLang="zh-CN" sz="2400" b="1" spc="-355" dirty="0">
                <a:solidFill>
                  <a:srgbClr val="FFFFFF"/>
                </a:solidFill>
                <a:latin typeface="MS Gothic"/>
                <a:ea typeface="MS Gothic"/>
                <a:cs typeface="MS Gothic"/>
              </a:rPr>
              <a:t>ず</a:t>
            </a:r>
            <a:r>
              <a:rPr lang="en-US" altLang="zh-CN" sz="2400" b="1" spc="-318" dirty="0">
                <a:solidFill>
                  <a:srgbClr val="FFFFFF"/>
                </a:solidFill>
                <a:latin typeface="MS Gothic"/>
                <a:ea typeface="MS Gothic"/>
                <a:cs typeface="MS Gothic"/>
              </a:rPr>
              <a:t>の</a:t>
            </a:r>
            <a:r>
              <a:rPr lang="en-US" altLang="zh-CN" sz="2400" b="1" spc="-100" dirty="0">
                <a:solidFill>
                  <a:srgbClr val="FFFFFF"/>
                </a:solidFill>
                <a:latin typeface="SimSun"/>
                <a:ea typeface="SimSun"/>
                <a:cs typeface="SimSun"/>
              </a:rPr>
              <a:t>輸</a:t>
            </a:r>
            <a:r>
              <a:rPr lang="en-US" altLang="zh-CN" sz="2400" b="1" spc="-98" dirty="0">
                <a:solidFill>
                  <a:srgbClr val="FFFFFF"/>
                </a:solidFill>
                <a:latin typeface="SimSun"/>
                <a:ea typeface="SimSun"/>
                <a:cs typeface="SimSun"/>
              </a:rPr>
              <a:t>出</a:t>
            </a:r>
            <a:r>
              <a:rPr lang="en-US" altLang="zh-CN" sz="2400" b="1" spc="-97" dirty="0">
                <a:solidFill>
                  <a:srgbClr val="FFFFFF"/>
                </a:solidFill>
                <a:latin typeface="SimSun"/>
                <a:ea typeface="SimSun"/>
                <a:cs typeface="SimSun"/>
              </a:rPr>
              <a:t>量</a:t>
            </a:r>
            <a:endParaRPr lang="en-US" altLang="zh-CN" sz="2400">
              <a:latin typeface="SimSun"/>
              <a:ea typeface="SimSun"/>
              <a:cs typeface="SimSun"/>
            </a:endParaRPr>
          </a:p>
        </p:txBody>
      </p:sp>
      <p:sp>
        <p:nvSpPr>
          <p:cNvPr id="242" name="Text Box242"/>
          <p:cNvSpPr txBox="1"/>
          <p:nvPr/>
        </p:nvSpPr>
        <p:spPr>
          <a:xfrm>
            <a:off x="6415786" y="2154215"/>
            <a:ext cx="323945"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10.6</a:t>
            </a:r>
            <a:endParaRPr lang="en-US" altLang="zh-CN" sz="1050">
              <a:latin typeface="Arial"/>
              <a:ea typeface="Arial"/>
              <a:cs typeface="Arial"/>
            </a:endParaRPr>
          </a:p>
        </p:txBody>
      </p:sp>
      <p:sp>
        <p:nvSpPr>
          <p:cNvPr id="243" name="Text Box243"/>
          <p:cNvSpPr txBox="1"/>
          <p:nvPr/>
        </p:nvSpPr>
        <p:spPr>
          <a:xfrm>
            <a:off x="7560310" y="4891700"/>
            <a:ext cx="2493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0.4</a:t>
            </a:r>
            <a:endParaRPr lang="en-US" altLang="zh-CN" sz="1050">
              <a:latin typeface="Arial"/>
              <a:ea typeface="Arial"/>
              <a:cs typeface="Arial"/>
            </a:endParaRPr>
          </a:p>
        </p:txBody>
      </p:sp>
      <p:sp>
        <p:nvSpPr>
          <p:cNvPr id="244" name="Text Box244"/>
          <p:cNvSpPr txBox="1"/>
          <p:nvPr/>
        </p:nvSpPr>
        <p:spPr>
          <a:xfrm>
            <a:off x="147828" y="618317"/>
            <a:ext cx="440436" cy="158521"/>
          </a:xfrm>
          <a:prstGeom prst="rect">
            <a:avLst/>
          </a:prstGeom>
        </p:spPr>
        <p:txBody>
          <a:bodyPr wrap="square" lIns="0" tIns="0" rIns="0" rtlCol="0">
            <a:spAutoFit/>
          </a:bodyPr>
          <a:lstStyle/>
          <a:p>
            <a:pPr algn="l">
              <a:lnSpc>
                <a:spcPts val="0"/>
              </a:lnSpc>
            </a:pPr>
            <a:endParaRPr/>
          </a:p>
          <a:p>
            <a:pPr algn="l" rtl="0">
              <a:lnSpc>
                <a:spcPts val="1248"/>
              </a:lnSpc>
            </a:pPr>
            <a:r>
              <a:rPr lang="en-US" altLang="zh-CN" sz="1050" spc="56" dirty="0">
                <a:solidFill>
                  <a:srgbClr val="000000"/>
                </a:solidFill>
                <a:latin typeface="SimSun"/>
                <a:ea typeface="SimSun"/>
                <a:cs typeface="SimSun"/>
              </a:rPr>
              <a:t>万</a:t>
            </a:r>
            <a:r>
              <a:rPr lang="en-US" altLang="zh-CN" sz="1050" spc="0" dirty="0">
                <a:solidFill>
                  <a:srgbClr val="000000"/>
                </a:solidFill>
                <a:latin typeface="MS Gothic"/>
                <a:ea typeface="MS Gothic"/>
                <a:cs typeface="MS Gothic"/>
              </a:rPr>
              <a:t>ト</a:t>
            </a:r>
            <a:r>
              <a:rPr lang="en-US" altLang="zh-CN" sz="1050" spc="56" dirty="0">
                <a:solidFill>
                  <a:srgbClr val="000000"/>
                </a:solidFill>
                <a:latin typeface="MS Gothic"/>
                <a:ea typeface="MS Gothic"/>
                <a:cs typeface="MS Gothic"/>
              </a:rPr>
              <a:t>ン</a:t>
            </a:r>
            <a:endParaRPr lang="en-US" altLang="zh-CN" sz="1050">
              <a:latin typeface="MS Gothic"/>
              <a:ea typeface="MS Gothic"/>
              <a:cs typeface="MS Gothic"/>
            </a:endParaRPr>
          </a:p>
        </p:txBody>
      </p:sp>
      <p:sp>
        <p:nvSpPr>
          <p:cNvPr id="245" name="Text Box245"/>
          <p:cNvSpPr txBox="1"/>
          <p:nvPr/>
        </p:nvSpPr>
        <p:spPr>
          <a:xfrm>
            <a:off x="246888" y="876745"/>
            <a:ext cx="259842" cy="127445"/>
          </a:xfrm>
          <a:prstGeom prst="rect">
            <a:avLst/>
          </a:prstGeom>
        </p:spPr>
        <p:txBody>
          <a:bodyPr wrap="square" lIns="0" tIns="0" rIns="0" rtlCol="0">
            <a:spAutoFit/>
          </a:bodyPr>
          <a:lstStyle/>
          <a:p>
            <a:pPr algn="l">
              <a:lnSpc>
                <a:spcPts val="0"/>
              </a:lnSpc>
            </a:pPr>
            <a:endParaRPr/>
          </a:p>
          <a:p>
            <a:pPr algn="l" rtl="0">
              <a:lnSpc>
                <a:spcPts val="1004"/>
              </a:lnSpc>
            </a:pPr>
            <a:r>
              <a:rPr lang="en-US" altLang="zh-CN" sz="900" spc="-1" dirty="0">
                <a:solidFill>
                  <a:srgbClr val="595959"/>
                </a:solidFill>
                <a:latin typeface="Arial"/>
                <a:ea typeface="Arial"/>
                <a:cs typeface="Arial"/>
              </a:rPr>
              <a:t>16.0</a:t>
            </a:r>
            <a:endParaRPr lang="en-US" altLang="zh-CN" sz="900">
              <a:latin typeface="Arial"/>
              <a:ea typeface="Arial"/>
              <a:cs typeface="Arial"/>
            </a:endParaRPr>
          </a:p>
        </p:txBody>
      </p:sp>
      <p:sp>
        <p:nvSpPr>
          <p:cNvPr id="246" name="Text Box246"/>
          <p:cNvSpPr txBox="1"/>
          <p:nvPr/>
        </p:nvSpPr>
        <p:spPr>
          <a:xfrm>
            <a:off x="246888" y="1413574"/>
            <a:ext cx="259842" cy="127444"/>
          </a:xfrm>
          <a:prstGeom prst="rect">
            <a:avLst/>
          </a:prstGeom>
        </p:spPr>
        <p:txBody>
          <a:bodyPr wrap="square" lIns="0" tIns="0" rIns="0" rtlCol="0">
            <a:spAutoFit/>
          </a:bodyPr>
          <a:lstStyle/>
          <a:p>
            <a:pPr algn="l">
              <a:lnSpc>
                <a:spcPts val="0"/>
              </a:lnSpc>
            </a:pPr>
            <a:endParaRPr/>
          </a:p>
          <a:p>
            <a:pPr algn="l" rtl="0">
              <a:lnSpc>
                <a:spcPts val="1003"/>
              </a:lnSpc>
            </a:pPr>
            <a:r>
              <a:rPr lang="en-US" altLang="zh-CN" sz="900" spc="-1" dirty="0">
                <a:solidFill>
                  <a:srgbClr val="595959"/>
                </a:solidFill>
                <a:latin typeface="Arial"/>
                <a:ea typeface="Arial"/>
                <a:cs typeface="Arial"/>
              </a:rPr>
              <a:t>14.0</a:t>
            </a:r>
            <a:endParaRPr lang="en-US" altLang="zh-CN" sz="900">
              <a:latin typeface="Arial"/>
              <a:ea typeface="Arial"/>
              <a:cs typeface="Arial"/>
            </a:endParaRPr>
          </a:p>
        </p:txBody>
      </p:sp>
      <p:sp>
        <p:nvSpPr>
          <p:cNvPr id="247" name="Text Box247"/>
          <p:cNvSpPr txBox="1"/>
          <p:nvPr/>
        </p:nvSpPr>
        <p:spPr>
          <a:xfrm>
            <a:off x="246888" y="1950276"/>
            <a:ext cx="259842" cy="127444"/>
          </a:xfrm>
          <a:prstGeom prst="rect">
            <a:avLst/>
          </a:prstGeom>
        </p:spPr>
        <p:txBody>
          <a:bodyPr wrap="square" lIns="0" tIns="0" rIns="0" rtlCol="0">
            <a:spAutoFit/>
          </a:bodyPr>
          <a:lstStyle/>
          <a:p>
            <a:pPr algn="l">
              <a:lnSpc>
                <a:spcPts val="0"/>
              </a:lnSpc>
            </a:pPr>
            <a:endParaRPr/>
          </a:p>
          <a:p>
            <a:pPr algn="l" rtl="0">
              <a:lnSpc>
                <a:spcPts val="1003"/>
              </a:lnSpc>
            </a:pPr>
            <a:r>
              <a:rPr lang="en-US" altLang="zh-CN" sz="900" spc="-1" dirty="0">
                <a:solidFill>
                  <a:srgbClr val="595959"/>
                </a:solidFill>
                <a:latin typeface="Arial"/>
                <a:ea typeface="Arial"/>
                <a:cs typeface="Arial"/>
              </a:rPr>
              <a:t>12.0</a:t>
            </a:r>
            <a:endParaRPr lang="en-US" altLang="zh-CN" sz="900">
              <a:latin typeface="Arial"/>
              <a:ea typeface="Arial"/>
              <a:cs typeface="Arial"/>
            </a:endParaRPr>
          </a:p>
        </p:txBody>
      </p:sp>
      <p:sp>
        <p:nvSpPr>
          <p:cNvPr id="248" name="Text Box248"/>
          <p:cNvSpPr txBox="1"/>
          <p:nvPr/>
        </p:nvSpPr>
        <p:spPr>
          <a:xfrm>
            <a:off x="883006" y="1912258"/>
            <a:ext cx="298734" cy="149875"/>
          </a:xfrm>
          <a:prstGeom prst="rect">
            <a:avLst/>
          </a:prstGeom>
        </p:spPr>
        <p:txBody>
          <a:bodyPr wrap="square" lIns="0" tIns="0" rIns="0" rtlCol="0">
            <a:spAutoFit/>
          </a:bodyPr>
          <a:lstStyle/>
          <a:p>
            <a:pPr algn="l">
              <a:lnSpc>
                <a:spcPts val="0"/>
              </a:lnSpc>
            </a:pPr>
            <a:endParaRPr/>
          </a:p>
          <a:p>
            <a:pPr algn="l" rtl="0">
              <a:lnSpc>
                <a:spcPts val="1180"/>
              </a:lnSpc>
            </a:pPr>
            <a:r>
              <a:rPr lang="en-US" altLang="zh-CN" sz="1050" spc="26" dirty="0">
                <a:solidFill>
                  <a:srgbClr val="404040"/>
                </a:solidFill>
                <a:latin typeface="Arial"/>
                <a:ea typeface="Arial"/>
                <a:cs typeface="Arial"/>
              </a:rPr>
              <a:t>11.5</a:t>
            </a:r>
            <a:endParaRPr lang="en-US" altLang="zh-CN" sz="1050">
              <a:latin typeface="Arial"/>
              <a:ea typeface="Arial"/>
              <a:cs typeface="Arial"/>
            </a:endParaRPr>
          </a:p>
        </p:txBody>
      </p:sp>
      <p:sp>
        <p:nvSpPr>
          <p:cNvPr id="249" name="Text Box249"/>
          <p:cNvSpPr txBox="1"/>
          <p:nvPr/>
        </p:nvSpPr>
        <p:spPr>
          <a:xfrm>
            <a:off x="1159764" y="1349035"/>
            <a:ext cx="298546"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13.6</a:t>
            </a:r>
            <a:endParaRPr lang="en-US" altLang="zh-CN" sz="1050">
              <a:latin typeface="Arial"/>
              <a:ea typeface="Arial"/>
              <a:cs typeface="Arial"/>
            </a:endParaRPr>
          </a:p>
        </p:txBody>
      </p:sp>
      <p:sp>
        <p:nvSpPr>
          <p:cNvPr id="250" name="Text Box250"/>
          <p:cNvSpPr txBox="1"/>
          <p:nvPr/>
        </p:nvSpPr>
        <p:spPr>
          <a:xfrm>
            <a:off x="1436243" y="1241720"/>
            <a:ext cx="298546"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14.0</a:t>
            </a:r>
            <a:endParaRPr lang="en-US" altLang="zh-CN" sz="1050">
              <a:latin typeface="Arial"/>
              <a:ea typeface="Arial"/>
              <a:cs typeface="Arial"/>
            </a:endParaRPr>
          </a:p>
        </p:txBody>
      </p:sp>
      <p:sp>
        <p:nvSpPr>
          <p:cNvPr id="251" name="Text Box251"/>
          <p:cNvSpPr txBox="1"/>
          <p:nvPr/>
        </p:nvSpPr>
        <p:spPr>
          <a:xfrm>
            <a:off x="1712976" y="1778422"/>
            <a:ext cx="298545"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12.0</a:t>
            </a:r>
            <a:endParaRPr lang="en-US" altLang="zh-CN" sz="1050">
              <a:latin typeface="Arial"/>
              <a:ea typeface="Arial"/>
              <a:cs typeface="Arial"/>
            </a:endParaRPr>
          </a:p>
        </p:txBody>
      </p:sp>
      <p:sp>
        <p:nvSpPr>
          <p:cNvPr id="252" name="Text Box252"/>
          <p:cNvSpPr txBox="1"/>
          <p:nvPr/>
        </p:nvSpPr>
        <p:spPr>
          <a:xfrm>
            <a:off x="1989455" y="1214923"/>
            <a:ext cx="298546"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14.1</a:t>
            </a:r>
            <a:endParaRPr lang="en-US" altLang="zh-CN" sz="1050">
              <a:latin typeface="Arial"/>
              <a:ea typeface="Arial"/>
              <a:cs typeface="Arial"/>
            </a:endParaRPr>
          </a:p>
        </p:txBody>
      </p:sp>
      <p:sp>
        <p:nvSpPr>
          <p:cNvPr id="253" name="Text Box253"/>
          <p:cNvSpPr txBox="1"/>
          <p:nvPr/>
        </p:nvSpPr>
        <p:spPr>
          <a:xfrm>
            <a:off x="2266188" y="1483401"/>
            <a:ext cx="298545"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13.1</a:t>
            </a:r>
            <a:endParaRPr lang="en-US" altLang="zh-CN" sz="1050">
              <a:latin typeface="Arial"/>
              <a:ea typeface="Arial"/>
              <a:cs typeface="Arial"/>
            </a:endParaRPr>
          </a:p>
        </p:txBody>
      </p:sp>
      <p:sp>
        <p:nvSpPr>
          <p:cNvPr id="254" name="Text Box254"/>
          <p:cNvSpPr txBox="1"/>
          <p:nvPr/>
        </p:nvSpPr>
        <p:spPr>
          <a:xfrm>
            <a:off x="2542921" y="1885737"/>
            <a:ext cx="298545"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11.6</a:t>
            </a:r>
            <a:endParaRPr lang="en-US" altLang="zh-CN" sz="1050">
              <a:latin typeface="Arial"/>
              <a:ea typeface="Arial"/>
              <a:cs typeface="Arial"/>
            </a:endParaRPr>
          </a:p>
        </p:txBody>
      </p:sp>
      <p:sp>
        <p:nvSpPr>
          <p:cNvPr id="255" name="Text Box255"/>
          <p:cNvSpPr txBox="1"/>
          <p:nvPr/>
        </p:nvSpPr>
        <p:spPr>
          <a:xfrm>
            <a:off x="2819400" y="1698031"/>
            <a:ext cx="298545"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12.3</a:t>
            </a:r>
            <a:endParaRPr lang="en-US" altLang="zh-CN" sz="1050">
              <a:latin typeface="Arial"/>
              <a:ea typeface="Arial"/>
              <a:cs typeface="Arial"/>
            </a:endParaRPr>
          </a:p>
        </p:txBody>
      </p:sp>
      <p:sp>
        <p:nvSpPr>
          <p:cNvPr id="256" name="Text Box256"/>
          <p:cNvSpPr txBox="1"/>
          <p:nvPr/>
        </p:nvSpPr>
        <p:spPr>
          <a:xfrm>
            <a:off x="3096133" y="1241720"/>
            <a:ext cx="298546"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14.0</a:t>
            </a:r>
            <a:endParaRPr lang="en-US" altLang="zh-CN" sz="1050">
              <a:latin typeface="Arial"/>
              <a:ea typeface="Arial"/>
              <a:cs typeface="Arial"/>
            </a:endParaRPr>
          </a:p>
        </p:txBody>
      </p:sp>
      <p:sp>
        <p:nvSpPr>
          <p:cNvPr id="257" name="Text Box257"/>
          <p:cNvSpPr txBox="1"/>
          <p:nvPr/>
        </p:nvSpPr>
        <p:spPr>
          <a:xfrm>
            <a:off x="3372612" y="1349035"/>
            <a:ext cx="298546"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13.6</a:t>
            </a:r>
            <a:endParaRPr lang="en-US" altLang="zh-CN" sz="1050">
              <a:latin typeface="Arial"/>
              <a:ea typeface="Arial"/>
              <a:cs typeface="Arial"/>
            </a:endParaRPr>
          </a:p>
        </p:txBody>
      </p:sp>
      <p:sp>
        <p:nvSpPr>
          <p:cNvPr id="258" name="Text Box258"/>
          <p:cNvSpPr txBox="1"/>
          <p:nvPr/>
        </p:nvSpPr>
        <p:spPr>
          <a:xfrm>
            <a:off x="3649345" y="1778422"/>
            <a:ext cx="298546"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12.0</a:t>
            </a:r>
            <a:endParaRPr lang="en-US" altLang="zh-CN" sz="1050">
              <a:latin typeface="Arial"/>
              <a:ea typeface="Arial"/>
              <a:cs typeface="Arial"/>
            </a:endParaRPr>
          </a:p>
        </p:txBody>
      </p:sp>
      <p:sp>
        <p:nvSpPr>
          <p:cNvPr id="259" name="Text Box259"/>
          <p:cNvSpPr txBox="1"/>
          <p:nvPr/>
        </p:nvSpPr>
        <p:spPr>
          <a:xfrm>
            <a:off x="4202557" y="1295314"/>
            <a:ext cx="575279" cy="176332"/>
          </a:xfrm>
          <a:prstGeom prst="rect">
            <a:avLst/>
          </a:prstGeom>
        </p:spPr>
        <p:txBody>
          <a:bodyPr wrap="square" lIns="0" tIns="0" rIns="0" rtlCol="0">
            <a:spAutoFit/>
          </a:bodyPr>
          <a:lstStyle/>
          <a:p>
            <a:pPr algn="l">
              <a:lnSpc>
                <a:spcPts val="0"/>
              </a:lnSpc>
            </a:pPr>
            <a:endParaRPr/>
          </a:p>
          <a:p>
            <a:pPr algn="l" rtl="0">
              <a:lnSpc>
                <a:spcPts val="1388"/>
              </a:lnSpc>
            </a:pPr>
            <a:r>
              <a:rPr lang="en-US" altLang="zh-CN" sz="1050" spc="23" dirty="0">
                <a:solidFill>
                  <a:srgbClr val="404040"/>
                </a:solidFill>
                <a:latin typeface="Arial"/>
                <a:ea typeface="Arial"/>
                <a:cs typeface="Arial"/>
              </a:rPr>
              <a:t>13.8</a:t>
            </a:r>
            <a:r>
              <a:rPr lang="en-US" altLang="zh-CN" sz="1050" spc="-160" dirty="0">
                <a:solidFill>
                  <a:srgbClr val="404040"/>
                </a:solidFill>
                <a:latin typeface="Arial"/>
                <a:ea typeface="Arial"/>
                <a:cs typeface="Arial"/>
              </a:rPr>
              <a:t> </a:t>
            </a:r>
            <a:r>
              <a:rPr lang="en-US" altLang="zh-CN" sz="1050" spc="26" dirty="0">
                <a:solidFill>
                  <a:srgbClr val="404040"/>
                </a:solidFill>
                <a:latin typeface="Arial"/>
                <a:ea typeface="Arial"/>
                <a:cs typeface="Arial"/>
              </a:rPr>
              <a:t>13.7</a:t>
            </a:r>
            <a:endParaRPr lang="en-US" altLang="zh-CN" sz="1050">
              <a:latin typeface="Arial"/>
              <a:ea typeface="Arial"/>
              <a:cs typeface="Arial"/>
            </a:endParaRPr>
          </a:p>
        </p:txBody>
      </p:sp>
      <p:sp>
        <p:nvSpPr>
          <p:cNvPr id="260" name="Text Box260"/>
          <p:cNvSpPr txBox="1"/>
          <p:nvPr/>
        </p:nvSpPr>
        <p:spPr>
          <a:xfrm>
            <a:off x="4755769" y="1483401"/>
            <a:ext cx="298546"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13.1</a:t>
            </a:r>
            <a:endParaRPr lang="en-US" altLang="zh-CN" sz="1050">
              <a:latin typeface="Arial"/>
              <a:ea typeface="Arial"/>
              <a:cs typeface="Arial"/>
            </a:endParaRPr>
          </a:p>
        </p:txBody>
      </p:sp>
      <p:sp>
        <p:nvSpPr>
          <p:cNvPr id="261" name="Text Box261"/>
          <p:cNvSpPr txBox="1"/>
          <p:nvPr/>
        </p:nvSpPr>
        <p:spPr>
          <a:xfrm>
            <a:off x="5032502" y="1912258"/>
            <a:ext cx="298734" cy="149875"/>
          </a:xfrm>
          <a:prstGeom prst="rect">
            <a:avLst/>
          </a:prstGeom>
        </p:spPr>
        <p:txBody>
          <a:bodyPr wrap="square" lIns="0" tIns="0" rIns="0" rtlCol="0">
            <a:spAutoFit/>
          </a:bodyPr>
          <a:lstStyle/>
          <a:p>
            <a:pPr algn="l">
              <a:lnSpc>
                <a:spcPts val="0"/>
              </a:lnSpc>
            </a:pPr>
            <a:endParaRPr/>
          </a:p>
          <a:p>
            <a:pPr algn="l" rtl="0">
              <a:lnSpc>
                <a:spcPts val="1180"/>
              </a:lnSpc>
            </a:pPr>
            <a:r>
              <a:rPr lang="en-US" altLang="zh-CN" sz="1050" spc="26" dirty="0">
                <a:solidFill>
                  <a:srgbClr val="404040"/>
                </a:solidFill>
                <a:latin typeface="Arial"/>
                <a:ea typeface="Arial"/>
                <a:cs typeface="Arial"/>
              </a:rPr>
              <a:t>11.5</a:t>
            </a:r>
            <a:endParaRPr lang="en-US" altLang="zh-CN" sz="1050">
              <a:latin typeface="Arial"/>
              <a:ea typeface="Arial"/>
              <a:cs typeface="Arial"/>
            </a:endParaRPr>
          </a:p>
        </p:txBody>
      </p:sp>
      <p:sp>
        <p:nvSpPr>
          <p:cNvPr id="262" name="Text Box262"/>
          <p:cNvSpPr txBox="1"/>
          <p:nvPr/>
        </p:nvSpPr>
        <p:spPr>
          <a:xfrm>
            <a:off x="5309362" y="1161202"/>
            <a:ext cx="298546"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14.3</a:t>
            </a:r>
            <a:endParaRPr lang="en-US" altLang="zh-CN" sz="1050">
              <a:latin typeface="Arial"/>
              <a:ea typeface="Arial"/>
              <a:cs typeface="Arial"/>
            </a:endParaRPr>
          </a:p>
        </p:txBody>
      </p:sp>
      <p:sp>
        <p:nvSpPr>
          <p:cNvPr id="263" name="Text Box263"/>
          <p:cNvSpPr txBox="1"/>
          <p:nvPr/>
        </p:nvSpPr>
        <p:spPr>
          <a:xfrm>
            <a:off x="5585714" y="1724828"/>
            <a:ext cx="298546"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12.2</a:t>
            </a:r>
            <a:endParaRPr lang="en-US" altLang="zh-CN" sz="1050">
              <a:latin typeface="Arial"/>
              <a:ea typeface="Arial"/>
              <a:cs typeface="Arial"/>
            </a:endParaRPr>
          </a:p>
        </p:txBody>
      </p:sp>
      <p:sp>
        <p:nvSpPr>
          <p:cNvPr id="264" name="Text Box264"/>
          <p:cNvSpPr txBox="1"/>
          <p:nvPr/>
        </p:nvSpPr>
        <p:spPr>
          <a:xfrm>
            <a:off x="5862574" y="1563919"/>
            <a:ext cx="298546"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12.8</a:t>
            </a:r>
            <a:endParaRPr lang="en-US" altLang="zh-CN" sz="1050">
              <a:latin typeface="Arial"/>
              <a:ea typeface="Arial"/>
              <a:cs typeface="Arial"/>
            </a:endParaRPr>
          </a:p>
        </p:txBody>
      </p:sp>
      <p:sp>
        <p:nvSpPr>
          <p:cNvPr id="265" name="Text Box265"/>
          <p:cNvSpPr txBox="1"/>
          <p:nvPr/>
        </p:nvSpPr>
        <p:spPr>
          <a:xfrm>
            <a:off x="246888" y="2487105"/>
            <a:ext cx="259842" cy="127444"/>
          </a:xfrm>
          <a:prstGeom prst="rect">
            <a:avLst/>
          </a:prstGeom>
        </p:spPr>
        <p:txBody>
          <a:bodyPr wrap="square" lIns="0" tIns="0" rIns="0" rtlCol="0">
            <a:spAutoFit/>
          </a:bodyPr>
          <a:lstStyle/>
          <a:p>
            <a:pPr algn="l">
              <a:lnSpc>
                <a:spcPts val="0"/>
              </a:lnSpc>
            </a:pPr>
            <a:endParaRPr/>
          </a:p>
          <a:p>
            <a:pPr algn="l" rtl="0">
              <a:lnSpc>
                <a:spcPts val="1003"/>
              </a:lnSpc>
            </a:pPr>
            <a:r>
              <a:rPr lang="en-US" altLang="zh-CN" sz="900" spc="-1" dirty="0">
                <a:solidFill>
                  <a:srgbClr val="595959"/>
                </a:solidFill>
                <a:latin typeface="Arial"/>
                <a:ea typeface="Arial"/>
                <a:cs typeface="Arial"/>
              </a:rPr>
              <a:t>10.0</a:t>
            </a:r>
            <a:endParaRPr lang="en-US" altLang="zh-CN" sz="900">
              <a:latin typeface="Arial"/>
              <a:ea typeface="Arial"/>
              <a:cs typeface="Arial"/>
            </a:endParaRPr>
          </a:p>
        </p:txBody>
      </p:sp>
      <p:sp>
        <p:nvSpPr>
          <p:cNvPr id="266" name="Text Box266"/>
          <p:cNvSpPr txBox="1"/>
          <p:nvPr/>
        </p:nvSpPr>
        <p:spPr>
          <a:xfrm>
            <a:off x="3964178" y="2449363"/>
            <a:ext cx="223980"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9.5</a:t>
            </a:r>
            <a:endParaRPr lang="en-US" altLang="zh-CN" sz="1050">
              <a:latin typeface="Arial"/>
              <a:ea typeface="Arial"/>
              <a:cs typeface="Arial"/>
            </a:endParaRPr>
          </a:p>
        </p:txBody>
      </p:sp>
      <p:sp>
        <p:nvSpPr>
          <p:cNvPr id="267" name="Text Box267"/>
          <p:cNvSpPr txBox="1"/>
          <p:nvPr/>
        </p:nvSpPr>
        <p:spPr>
          <a:xfrm>
            <a:off x="6138926" y="2100621"/>
            <a:ext cx="852139"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10.8</a:t>
            </a:r>
            <a:r>
              <a:rPr lang="en-US" altLang="zh-CN" sz="1050" spc="2005" dirty="0">
                <a:solidFill>
                  <a:srgbClr val="404040"/>
                </a:solidFill>
                <a:latin typeface="Arial"/>
                <a:ea typeface="Arial"/>
                <a:cs typeface="Arial"/>
              </a:rPr>
              <a:t> </a:t>
            </a:r>
            <a:r>
              <a:rPr lang="en-US" altLang="zh-CN" sz="1050" spc="26" dirty="0">
                <a:solidFill>
                  <a:srgbClr val="404040"/>
                </a:solidFill>
                <a:latin typeface="Arial"/>
                <a:ea typeface="Arial"/>
                <a:cs typeface="Arial"/>
              </a:rPr>
              <a:t>10.8</a:t>
            </a:r>
            <a:endParaRPr lang="en-US" altLang="zh-CN" sz="1050">
              <a:latin typeface="Arial"/>
              <a:ea typeface="Arial"/>
              <a:cs typeface="Arial"/>
            </a:endParaRPr>
          </a:p>
        </p:txBody>
      </p:sp>
      <p:sp>
        <p:nvSpPr>
          <p:cNvPr id="268" name="Text Box268"/>
          <p:cNvSpPr txBox="1"/>
          <p:nvPr/>
        </p:nvSpPr>
        <p:spPr>
          <a:xfrm>
            <a:off x="6968998" y="2288327"/>
            <a:ext cx="298545"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10.1</a:t>
            </a:r>
            <a:endParaRPr lang="en-US" altLang="zh-CN" sz="1050">
              <a:latin typeface="Arial"/>
              <a:ea typeface="Arial"/>
              <a:cs typeface="Arial"/>
            </a:endParaRPr>
          </a:p>
        </p:txBody>
      </p:sp>
      <p:sp>
        <p:nvSpPr>
          <p:cNvPr id="269" name="Text Box269"/>
          <p:cNvSpPr txBox="1"/>
          <p:nvPr/>
        </p:nvSpPr>
        <p:spPr>
          <a:xfrm>
            <a:off x="7798944" y="2207936"/>
            <a:ext cx="298545"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10.4</a:t>
            </a:r>
            <a:endParaRPr lang="en-US" altLang="zh-CN" sz="1050">
              <a:latin typeface="Arial"/>
              <a:ea typeface="Arial"/>
              <a:cs typeface="Arial"/>
            </a:endParaRPr>
          </a:p>
        </p:txBody>
      </p:sp>
      <p:sp>
        <p:nvSpPr>
          <p:cNvPr id="270" name="Text Box270"/>
          <p:cNvSpPr txBox="1"/>
          <p:nvPr/>
        </p:nvSpPr>
        <p:spPr>
          <a:xfrm>
            <a:off x="8075676" y="2321855"/>
            <a:ext cx="298546"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10.0</a:t>
            </a:r>
            <a:endParaRPr lang="en-US" altLang="zh-CN" sz="1050">
              <a:latin typeface="Arial"/>
              <a:ea typeface="Arial"/>
              <a:cs typeface="Arial"/>
            </a:endParaRPr>
          </a:p>
        </p:txBody>
      </p:sp>
      <p:sp>
        <p:nvSpPr>
          <p:cNvPr id="271" name="Text Box271"/>
          <p:cNvSpPr txBox="1"/>
          <p:nvPr/>
        </p:nvSpPr>
        <p:spPr>
          <a:xfrm>
            <a:off x="8390256" y="2373163"/>
            <a:ext cx="223978"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9.8</a:t>
            </a:r>
            <a:endParaRPr lang="en-US" altLang="zh-CN" sz="1050">
              <a:latin typeface="Arial"/>
              <a:ea typeface="Arial"/>
              <a:cs typeface="Arial"/>
            </a:endParaRPr>
          </a:p>
        </p:txBody>
      </p:sp>
      <p:sp>
        <p:nvSpPr>
          <p:cNvPr id="272" name="Text Box272"/>
          <p:cNvSpPr txBox="1"/>
          <p:nvPr/>
        </p:nvSpPr>
        <p:spPr>
          <a:xfrm>
            <a:off x="8666988" y="2467905"/>
            <a:ext cx="223980"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9.4</a:t>
            </a:r>
            <a:endParaRPr lang="en-US" altLang="zh-CN" sz="1050">
              <a:latin typeface="Arial"/>
              <a:ea typeface="Arial"/>
              <a:cs typeface="Arial"/>
            </a:endParaRPr>
          </a:p>
        </p:txBody>
      </p:sp>
      <p:sp>
        <p:nvSpPr>
          <p:cNvPr id="273" name="Text Box273"/>
          <p:cNvSpPr txBox="1"/>
          <p:nvPr/>
        </p:nvSpPr>
        <p:spPr>
          <a:xfrm>
            <a:off x="310286" y="3023807"/>
            <a:ext cx="197320" cy="127444"/>
          </a:xfrm>
          <a:prstGeom prst="rect">
            <a:avLst/>
          </a:prstGeom>
        </p:spPr>
        <p:txBody>
          <a:bodyPr wrap="square" lIns="0" tIns="0" rIns="0" rtlCol="0">
            <a:spAutoFit/>
          </a:bodyPr>
          <a:lstStyle/>
          <a:p>
            <a:pPr algn="l">
              <a:lnSpc>
                <a:spcPts val="0"/>
              </a:lnSpc>
            </a:pPr>
            <a:endParaRPr/>
          </a:p>
          <a:p>
            <a:pPr algn="l" rtl="0">
              <a:lnSpc>
                <a:spcPts val="1003"/>
              </a:lnSpc>
            </a:pPr>
            <a:r>
              <a:rPr lang="en-US" altLang="zh-CN" sz="900" spc="0" dirty="0">
                <a:solidFill>
                  <a:srgbClr val="595959"/>
                </a:solidFill>
                <a:latin typeface="Arial"/>
                <a:ea typeface="Arial"/>
                <a:cs typeface="Arial"/>
              </a:rPr>
              <a:t>8.0</a:t>
            </a:r>
            <a:endParaRPr lang="en-US" altLang="zh-CN" sz="900">
              <a:latin typeface="Arial"/>
              <a:ea typeface="Arial"/>
              <a:cs typeface="Arial"/>
            </a:endParaRPr>
          </a:p>
        </p:txBody>
      </p:sp>
      <p:sp>
        <p:nvSpPr>
          <p:cNvPr id="274" name="Text Box274"/>
          <p:cNvSpPr txBox="1"/>
          <p:nvPr/>
        </p:nvSpPr>
        <p:spPr>
          <a:xfrm>
            <a:off x="644347" y="3012586"/>
            <a:ext cx="224133" cy="149874"/>
          </a:xfrm>
          <a:prstGeom prst="rect">
            <a:avLst/>
          </a:prstGeom>
        </p:spPr>
        <p:txBody>
          <a:bodyPr wrap="square" lIns="0" tIns="0" rIns="0" rtlCol="0">
            <a:spAutoFit/>
          </a:bodyPr>
          <a:lstStyle/>
          <a:p>
            <a:pPr algn="l">
              <a:lnSpc>
                <a:spcPts val="0"/>
              </a:lnSpc>
            </a:pPr>
            <a:endParaRPr/>
          </a:p>
          <a:p>
            <a:pPr algn="l" rtl="0">
              <a:lnSpc>
                <a:spcPts val="1180"/>
              </a:lnSpc>
            </a:pPr>
            <a:r>
              <a:rPr lang="en-US" altLang="zh-CN" sz="1050" spc="25" dirty="0">
                <a:solidFill>
                  <a:srgbClr val="404040"/>
                </a:solidFill>
                <a:latin typeface="Arial"/>
                <a:ea typeface="Arial"/>
                <a:cs typeface="Arial"/>
              </a:rPr>
              <a:t>7.4</a:t>
            </a:r>
            <a:endParaRPr lang="en-US" altLang="zh-CN" sz="1050">
              <a:latin typeface="Arial"/>
              <a:ea typeface="Arial"/>
              <a:cs typeface="Arial"/>
            </a:endParaRPr>
          </a:p>
        </p:txBody>
      </p:sp>
      <p:sp>
        <p:nvSpPr>
          <p:cNvPr id="275" name="Text Box275"/>
          <p:cNvSpPr txBox="1"/>
          <p:nvPr/>
        </p:nvSpPr>
        <p:spPr>
          <a:xfrm>
            <a:off x="1197864" y="3012586"/>
            <a:ext cx="224133" cy="149874"/>
          </a:xfrm>
          <a:prstGeom prst="rect">
            <a:avLst/>
          </a:prstGeom>
        </p:spPr>
        <p:txBody>
          <a:bodyPr wrap="square" lIns="0" tIns="0" rIns="0" rtlCol="0">
            <a:spAutoFit/>
          </a:bodyPr>
          <a:lstStyle/>
          <a:p>
            <a:pPr algn="l">
              <a:lnSpc>
                <a:spcPts val="0"/>
              </a:lnSpc>
            </a:pPr>
            <a:endParaRPr/>
          </a:p>
          <a:p>
            <a:pPr algn="l" rtl="0">
              <a:lnSpc>
                <a:spcPts val="1180"/>
              </a:lnSpc>
            </a:pPr>
            <a:r>
              <a:rPr lang="en-US" altLang="zh-CN" sz="1050" spc="25" dirty="0">
                <a:solidFill>
                  <a:srgbClr val="404040"/>
                </a:solidFill>
                <a:latin typeface="Arial"/>
                <a:ea typeface="Arial"/>
                <a:cs typeface="Arial"/>
              </a:rPr>
              <a:t>7.4</a:t>
            </a:r>
            <a:endParaRPr lang="en-US" altLang="zh-CN" sz="1050">
              <a:latin typeface="Arial"/>
              <a:ea typeface="Arial"/>
              <a:cs typeface="Arial"/>
            </a:endParaRPr>
          </a:p>
        </p:txBody>
      </p:sp>
      <p:sp>
        <p:nvSpPr>
          <p:cNvPr id="276" name="Text Box276"/>
          <p:cNvSpPr txBox="1"/>
          <p:nvPr/>
        </p:nvSpPr>
        <p:spPr>
          <a:xfrm>
            <a:off x="1474343" y="3066837"/>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7.2</a:t>
            </a:r>
            <a:endParaRPr lang="en-US" altLang="zh-CN" sz="1050">
              <a:latin typeface="Arial"/>
              <a:ea typeface="Arial"/>
              <a:cs typeface="Arial"/>
            </a:endParaRPr>
          </a:p>
        </p:txBody>
      </p:sp>
      <p:sp>
        <p:nvSpPr>
          <p:cNvPr id="277" name="Text Box277"/>
          <p:cNvSpPr txBox="1"/>
          <p:nvPr/>
        </p:nvSpPr>
        <p:spPr>
          <a:xfrm>
            <a:off x="2027555" y="2959268"/>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7.6</a:t>
            </a:r>
            <a:endParaRPr lang="en-US" altLang="zh-CN" sz="1050">
              <a:latin typeface="Arial"/>
              <a:ea typeface="Arial"/>
              <a:cs typeface="Arial"/>
            </a:endParaRPr>
          </a:p>
        </p:txBody>
      </p:sp>
      <p:sp>
        <p:nvSpPr>
          <p:cNvPr id="278" name="Text Box278"/>
          <p:cNvSpPr txBox="1"/>
          <p:nvPr/>
        </p:nvSpPr>
        <p:spPr>
          <a:xfrm>
            <a:off x="2304288" y="3120431"/>
            <a:ext cx="223979"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7.0</a:t>
            </a:r>
            <a:endParaRPr lang="en-US" altLang="zh-CN" sz="1050">
              <a:latin typeface="Arial"/>
              <a:ea typeface="Arial"/>
              <a:cs typeface="Arial"/>
            </a:endParaRPr>
          </a:p>
        </p:txBody>
      </p:sp>
      <p:sp>
        <p:nvSpPr>
          <p:cNvPr id="279" name="Text Box279"/>
          <p:cNvSpPr txBox="1"/>
          <p:nvPr/>
        </p:nvSpPr>
        <p:spPr>
          <a:xfrm>
            <a:off x="3134233" y="3039383"/>
            <a:ext cx="224133" cy="149874"/>
          </a:xfrm>
          <a:prstGeom prst="rect">
            <a:avLst/>
          </a:prstGeom>
        </p:spPr>
        <p:txBody>
          <a:bodyPr wrap="square" lIns="0" tIns="0" rIns="0" rtlCol="0">
            <a:spAutoFit/>
          </a:bodyPr>
          <a:lstStyle/>
          <a:p>
            <a:pPr algn="l">
              <a:lnSpc>
                <a:spcPts val="0"/>
              </a:lnSpc>
            </a:pPr>
            <a:endParaRPr/>
          </a:p>
          <a:p>
            <a:pPr algn="l" rtl="0">
              <a:lnSpc>
                <a:spcPts val="1180"/>
              </a:lnSpc>
            </a:pPr>
            <a:r>
              <a:rPr lang="en-US" altLang="zh-CN" sz="1050" spc="25" dirty="0">
                <a:solidFill>
                  <a:srgbClr val="404040"/>
                </a:solidFill>
                <a:latin typeface="Arial"/>
                <a:ea typeface="Arial"/>
                <a:cs typeface="Arial"/>
              </a:rPr>
              <a:t>7.3</a:t>
            </a:r>
            <a:endParaRPr lang="en-US" altLang="zh-CN" sz="1050">
              <a:latin typeface="Arial"/>
              <a:ea typeface="Arial"/>
              <a:cs typeface="Arial"/>
            </a:endParaRPr>
          </a:p>
        </p:txBody>
      </p:sp>
      <p:sp>
        <p:nvSpPr>
          <p:cNvPr id="280" name="Text Box280"/>
          <p:cNvSpPr txBox="1"/>
          <p:nvPr/>
        </p:nvSpPr>
        <p:spPr>
          <a:xfrm>
            <a:off x="3410712" y="3066837"/>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7.2</a:t>
            </a:r>
            <a:endParaRPr lang="en-US" altLang="zh-CN" sz="1050">
              <a:latin typeface="Arial"/>
              <a:ea typeface="Arial"/>
              <a:cs typeface="Arial"/>
            </a:endParaRPr>
          </a:p>
        </p:txBody>
      </p:sp>
      <p:sp>
        <p:nvSpPr>
          <p:cNvPr id="281" name="Text Box281"/>
          <p:cNvSpPr txBox="1"/>
          <p:nvPr/>
        </p:nvSpPr>
        <p:spPr>
          <a:xfrm>
            <a:off x="3687445" y="2932471"/>
            <a:ext cx="223979"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7.7</a:t>
            </a:r>
            <a:endParaRPr lang="en-US" altLang="zh-CN" sz="1050">
              <a:latin typeface="Arial"/>
              <a:ea typeface="Arial"/>
              <a:cs typeface="Arial"/>
            </a:endParaRPr>
          </a:p>
        </p:txBody>
      </p:sp>
      <p:sp>
        <p:nvSpPr>
          <p:cNvPr id="282" name="Text Box282"/>
          <p:cNvSpPr txBox="1"/>
          <p:nvPr/>
        </p:nvSpPr>
        <p:spPr>
          <a:xfrm>
            <a:off x="4240657" y="3012586"/>
            <a:ext cx="224133" cy="149874"/>
          </a:xfrm>
          <a:prstGeom prst="rect">
            <a:avLst/>
          </a:prstGeom>
        </p:spPr>
        <p:txBody>
          <a:bodyPr wrap="square" lIns="0" tIns="0" rIns="0" rtlCol="0">
            <a:spAutoFit/>
          </a:bodyPr>
          <a:lstStyle/>
          <a:p>
            <a:pPr algn="l">
              <a:lnSpc>
                <a:spcPts val="0"/>
              </a:lnSpc>
            </a:pPr>
            <a:endParaRPr/>
          </a:p>
          <a:p>
            <a:pPr algn="l" rtl="0">
              <a:lnSpc>
                <a:spcPts val="1180"/>
              </a:lnSpc>
            </a:pPr>
            <a:r>
              <a:rPr lang="en-US" altLang="zh-CN" sz="1050" spc="25" dirty="0">
                <a:solidFill>
                  <a:srgbClr val="404040"/>
                </a:solidFill>
                <a:latin typeface="Arial"/>
                <a:ea typeface="Arial"/>
                <a:cs typeface="Arial"/>
              </a:rPr>
              <a:t>7.4</a:t>
            </a:r>
            <a:endParaRPr lang="en-US" altLang="zh-CN" sz="1050">
              <a:latin typeface="Arial"/>
              <a:ea typeface="Arial"/>
              <a:cs typeface="Arial"/>
            </a:endParaRPr>
          </a:p>
        </p:txBody>
      </p:sp>
      <p:sp>
        <p:nvSpPr>
          <p:cNvPr id="283" name="Text Box283"/>
          <p:cNvSpPr txBox="1"/>
          <p:nvPr/>
        </p:nvSpPr>
        <p:spPr>
          <a:xfrm>
            <a:off x="4517390" y="2932471"/>
            <a:ext cx="223980"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7.7</a:t>
            </a:r>
            <a:endParaRPr lang="en-US" altLang="zh-CN" sz="1050">
              <a:latin typeface="Arial"/>
              <a:ea typeface="Arial"/>
              <a:cs typeface="Arial"/>
            </a:endParaRPr>
          </a:p>
        </p:txBody>
      </p:sp>
      <p:sp>
        <p:nvSpPr>
          <p:cNvPr id="284" name="Text Box284"/>
          <p:cNvSpPr txBox="1"/>
          <p:nvPr/>
        </p:nvSpPr>
        <p:spPr>
          <a:xfrm>
            <a:off x="4793869" y="3039383"/>
            <a:ext cx="500866" cy="149874"/>
          </a:xfrm>
          <a:prstGeom prst="rect">
            <a:avLst/>
          </a:prstGeom>
        </p:spPr>
        <p:txBody>
          <a:bodyPr wrap="square" lIns="0" tIns="0" rIns="0" rtlCol="0">
            <a:spAutoFit/>
          </a:bodyPr>
          <a:lstStyle/>
          <a:p>
            <a:pPr algn="l">
              <a:lnSpc>
                <a:spcPts val="0"/>
              </a:lnSpc>
            </a:pPr>
            <a:endParaRPr/>
          </a:p>
          <a:p>
            <a:pPr algn="l" rtl="0">
              <a:lnSpc>
                <a:spcPts val="1180"/>
              </a:lnSpc>
            </a:pPr>
            <a:r>
              <a:rPr lang="en-US" altLang="zh-CN" sz="1050" spc="25" dirty="0">
                <a:solidFill>
                  <a:srgbClr val="404040"/>
                </a:solidFill>
                <a:latin typeface="Arial"/>
                <a:ea typeface="Arial"/>
                <a:cs typeface="Arial"/>
              </a:rPr>
              <a:t>7.3</a:t>
            </a:r>
            <a:r>
              <a:rPr lang="en-US" altLang="zh-CN" sz="1050" spc="411" dirty="0">
                <a:solidFill>
                  <a:srgbClr val="404040"/>
                </a:solidFill>
                <a:latin typeface="Arial"/>
                <a:ea typeface="Arial"/>
                <a:cs typeface="Arial"/>
              </a:rPr>
              <a:t> </a:t>
            </a:r>
            <a:r>
              <a:rPr lang="en-US" altLang="zh-CN" sz="1050" spc="25" dirty="0">
                <a:solidFill>
                  <a:srgbClr val="404040"/>
                </a:solidFill>
                <a:latin typeface="Arial"/>
                <a:ea typeface="Arial"/>
                <a:cs typeface="Arial"/>
              </a:rPr>
              <a:t>7.3</a:t>
            </a:r>
            <a:endParaRPr lang="en-US" altLang="zh-CN" sz="1050">
              <a:latin typeface="Arial"/>
              <a:ea typeface="Arial"/>
              <a:cs typeface="Arial"/>
            </a:endParaRPr>
          </a:p>
        </p:txBody>
      </p:sp>
      <p:sp>
        <p:nvSpPr>
          <p:cNvPr id="285" name="Text Box285"/>
          <p:cNvSpPr txBox="1"/>
          <p:nvPr/>
        </p:nvSpPr>
        <p:spPr>
          <a:xfrm>
            <a:off x="5347462" y="2744638"/>
            <a:ext cx="223980"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8.4</a:t>
            </a:r>
            <a:endParaRPr lang="en-US" altLang="zh-CN" sz="1050">
              <a:latin typeface="Arial"/>
              <a:ea typeface="Arial"/>
              <a:cs typeface="Arial"/>
            </a:endParaRPr>
          </a:p>
        </p:txBody>
      </p:sp>
      <p:sp>
        <p:nvSpPr>
          <p:cNvPr id="286" name="Text Box286"/>
          <p:cNvSpPr txBox="1"/>
          <p:nvPr/>
        </p:nvSpPr>
        <p:spPr>
          <a:xfrm>
            <a:off x="5623814" y="3012586"/>
            <a:ext cx="224133" cy="149874"/>
          </a:xfrm>
          <a:prstGeom prst="rect">
            <a:avLst/>
          </a:prstGeom>
        </p:spPr>
        <p:txBody>
          <a:bodyPr wrap="square" lIns="0" tIns="0" rIns="0" rtlCol="0">
            <a:spAutoFit/>
          </a:bodyPr>
          <a:lstStyle/>
          <a:p>
            <a:pPr algn="l">
              <a:lnSpc>
                <a:spcPts val="0"/>
              </a:lnSpc>
            </a:pPr>
            <a:endParaRPr/>
          </a:p>
          <a:p>
            <a:pPr algn="l" rtl="0">
              <a:lnSpc>
                <a:spcPts val="1180"/>
              </a:lnSpc>
            </a:pPr>
            <a:r>
              <a:rPr lang="en-US" altLang="zh-CN" sz="1050" spc="25" dirty="0">
                <a:solidFill>
                  <a:srgbClr val="404040"/>
                </a:solidFill>
                <a:latin typeface="Arial"/>
                <a:ea typeface="Arial"/>
                <a:cs typeface="Arial"/>
              </a:rPr>
              <a:t>7.4</a:t>
            </a:r>
            <a:endParaRPr lang="en-US" altLang="zh-CN" sz="1050">
              <a:latin typeface="Arial"/>
              <a:ea typeface="Arial"/>
              <a:cs typeface="Arial"/>
            </a:endParaRPr>
          </a:p>
        </p:txBody>
      </p:sp>
      <p:sp>
        <p:nvSpPr>
          <p:cNvPr id="287" name="Text Box287"/>
          <p:cNvSpPr txBox="1"/>
          <p:nvPr/>
        </p:nvSpPr>
        <p:spPr>
          <a:xfrm>
            <a:off x="5900674" y="2691044"/>
            <a:ext cx="223980"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8.6</a:t>
            </a:r>
            <a:endParaRPr lang="en-US" altLang="zh-CN" sz="1050">
              <a:latin typeface="Arial"/>
              <a:ea typeface="Arial"/>
              <a:cs typeface="Arial"/>
            </a:endParaRPr>
          </a:p>
        </p:txBody>
      </p:sp>
      <p:sp>
        <p:nvSpPr>
          <p:cNvPr id="288" name="Text Box288"/>
          <p:cNvSpPr txBox="1"/>
          <p:nvPr/>
        </p:nvSpPr>
        <p:spPr>
          <a:xfrm>
            <a:off x="7560310" y="2932471"/>
            <a:ext cx="223979"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7.7</a:t>
            </a:r>
            <a:endParaRPr lang="en-US" altLang="zh-CN" sz="1050">
              <a:latin typeface="Arial"/>
              <a:ea typeface="Arial"/>
              <a:cs typeface="Arial"/>
            </a:endParaRPr>
          </a:p>
        </p:txBody>
      </p:sp>
      <p:sp>
        <p:nvSpPr>
          <p:cNvPr id="289" name="Text Box289"/>
          <p:cNvSpPr txBox="1"/>
          <p:nvPr/>
        </p:nvSpPr>
        <p:spPr>
          <a:xfrm>
            <a:off x="7798944" y="2619670"/>
            <a:ext cx="298545"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6" dirty="0">
                <a:solidFill>
                  <a:srgbClr val="404040"/>
                </a:solidFill>
                <a:latin typeface="Arial"/>
                <a:ea typeface="Arial"/>
                <a:cs typeface="Arial"/>
              </a:rPr>
              <a:t>10.1</a:t>
            </a:r>
            <a:endParaRPr lang="en-US" altLang="zh-CN" sz="1050">
              <a:latin typeface="Arial"/>
              <a:ea typeface="Arial"/>
              <a:cs typeface="Arial"/>
            </a:endParaRPr>
          </a:p>
        </p:txBody>
      </p:sp>
      <p:sp>
        <p:nvSpPr>
          <p:cNvPr id="290" name="Text Box290"/>
          <p:cNvSpPr txBox="1"/>
          <p:nvPr/>
        </p:nvSpPr>
        <p:spPr>
          <a:xfrm>
            <a:off x="8113776" y="2723937"/>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9.7</a:t>
            </a:r>
            <a:endParaRPr lang="en-US" altLang="zh-CN" sz="1050">
              <a:latin typeface="Arial"/>
              <a:ea typeface="Arial"/>
              <a:cs typeface="Arial"/>
            </a:endParaRPr>
          </a:p>
        </p:txBody>
      </p:sp>
      <p:sp>
        <p:nvSpPr>
          <p:cNvPr id="291" name="Text Box291"/>
          <p:cNvSpPr txBox="1"/>
          <p:nvPr/>
        </p:nvSpPr>
        <p:spPr>
          <a:xfrm>
            <a:off x="8390256" y="2805598"/>
            <a:ext cx="223978"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9.4</a:t>
            </a:r>
            <a:endParaRPr lang="en-US" altLang="zh-CN" sz="1050">
              <a:latin typeface="Arial"/>
              <a:ea typeface="Arial"/>
              <a:cs typeface="Arial"/>
            </a:endParaRPr>
          </a:p>
        </p:txBody>
      </p:sp>
      <p:sp>
        <p:nvSpPr>
          <p:cNvPr id="292" name="Text Box292"/>
          <p:cNvSpPr txBox="1"/>
          <p:nvPr/>
        </p:nvSpPr>
        <p:spPr>
          <a:xfrm>
            <a:off x="8666988" y="2894625"/>
            <a:ext cx="223980"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9.1</a:t>
            </a:r>
            <a:endParaRPr lang="en-US" altLang="zh-CN" sz="1050">
              <a:latin typeface="Arial"/>
              <a:ea typeface="Arial"/>
              <a:cs typeface="Arial"/>
            </a:endParaRPr>
          </a:p>
        </p:txBody>
      </p:sp>
      <p:sp>
        <p:nvSpPr>
          <p:cNvPr id="293" name="Text Box293"/>
          <p:cNvSpPr txBox="1"/>
          <p:nvPr/>
        </p:nvSpPr>
        <p:spPr>
          <a:xfrm>
            <a:off x="310286" y="3560509"/>
            <a:ext cx="197320" cy="127444"/>
          </a:xfrm>
          <a:prstGeom prst="rect">
            <a:avLst/>
          </a:prstGeom>
        </p:spPr>
        <p:txBody>
          <a:bodyPr wrap="square" lIns="0" tIns="0" rIns="0" rtlCol="0">
            <a:spAutoFit/>
          </a:bodyPr>
          <a:lstStyle/>
          <a:p>
            <a:pPr algn="l">
              <a:lnSpc>
                <a:spcPts val="0"/>
              </a:lnSpc>
            </a:pPr>
            <a:endParaRPr/>
          </a:p>
          <a:p>
            <a:pPr algn="l" rtl="0">
              <a:lnSpc>
                <a:spcPts val="1003"/>
              </a:lnSpc>
            </a:pPr>
            <a:r>
              <a:rPr lang="en-US" altLang="zh-CN" sz="900" spc="0" dirty="0">
                <a:solidFill>
                  <a:srgbClr val="595959"/>
                </a:solidFill>
                <a:latin typeface="Arial"/>
                <a:ea typeface="Arial"/>
                <a:cs typeface="Arial"/>
              </a:rPr>
              <a:t>6.0</a:t>
            </a:r>
            <a:endParaRPr lang="en-US" altLang="zh-CN" sz="900">
              <a:latin typeface="Arial"/>
              <a:ea typeface="Arial"/>
              <a:cs typeface="Arial"/>
            </a:endParaRPr>
          </a:p>
        </p:txBody>
      </p:sp>
      <p:sp>
        <p:nvSpPr>
          <p:cNvPr id="294" name="Text Box294"/>
          <p:cNvSpPr txBox="1"/>
          <p:nvPr/>
        </p:nvSpPr>
        <p:spPr>
          <a:xfrm>
            <a:off x="310286" y="4097338"/>
            <a:ext cx="197320" cy="127444"/>
          </a:xfrm>
          <a:prstGeom prst="rect">
            <a:avLst/>
          </a:prstGeom>
        </p:spPr>
        <p:txBody>
          <a:bodyPr wrap="square" lIns="0" tIns="0" rIns="0" rtlCol="0">
            <a:spAutoFit/>
          </a:bodyPr>
          <a:lstStyle/>
          <a:p>
            <a:pPr algn="l">
              <a:lnSpc>
                <a:spcPts val="0"/>
              </a:lnSpc>
            </a:pPr>
            <a:endParaRPr/>
          </a:p>
          <a:p>
            <a:pPr algn="l" rtl="0">
              <a:lnSpc>
                <a:spcPts val="1003"/>
              </a:lnSpc>
            </a:pPr>
            <a:r>
              <a:rPr lang="en-US" altLang="zh-CN" sz="900" spc="0" dirty="0">
                <a:solidFill>
                  <a:srgbClr val="595959"/>
                </a:solidFill>
                <a:latin typeface="Arial"/>
                <a:ea typeface="Arial"/>
                <a:cs typeface="Arial"/>
              </a:rPr>
              <a:t>4.0</a:t>
            </a:r>
            <a:endParaRPr lang="en-US" altLang="zh-CN" sz="900">
              <a:latin typeface="Arial"/>
              <a:ea typeface="Arial"/>
              <a:cs typeface="Arial"/>
            </a:endParaRPr>
          </a:p>
        </p:txBody>
      </p:sp>
      <p:sp>
        <p:nvSpPr>
          <p:cNvPr id="295" name="Text Box295"/>
          <p:cNvSpPr txBox="1"/>
          <p:nvPr/>
        </p:nvSpPr>
        <p:spPr>
          <a:xfrm>
            <a:off x="644347" y="4005875"/>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3.7</a:t>
            </a:r>
            <a:endParaRPr lang="en-US" altLang="zh-CN" sz="1050">
              <a:latin typeface="Arial"/>
              <a:ea typeface="Arial"/>
              <a:cs typeface="Arial"/>
            </a:endParaRPr>
          </a:p>
        </p:txBody>
      </p:sp>
      <p:sp>
        <p:nvSpPr>
          <p:cNvPr id="296" name="Text Box296"/>
          <p:cNvSpPr txBox="1"/>
          <p:nvPr/>
        </p:nvSpPr>
        <p:spPr>
          <a:xfrm>
            <a:off x="644347" y="4337218"/>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3.7</a:t>
            </a:r>
            <a:endParaRPr lang="en-US" altLang="zh-CN" sz="1050">
              <a:latin typeface="Arial"/>
              <a:ea typeface="Arial"/>
              <a:cs typeface="Arial"/>
            </a:endParaRPr>
          </a:p>
        </p:txBody>
      </p:sp>
      <p:sp>
        <p:nvSpPr>
          <p:cNvPr id="297" name="Text Box297"/>
          <p:cNvSpPr txBox="1"/>
          <p:nvPr/>
        </p:nvSpPr>
        <p:spPr>
          <a:xfrm>
            <a:off x="921106" y="3335061"/>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6.2</a:t>
            </a:r>
            <a:endParaRPr lang="en-US" altLang="zh-CN" sz="1050">
              <a:latin typeface="Arial"/>
              <a:ea typeface="Arial"/>
              <a:cs typeface="Arial"/>
            </a:endParaRPr>
          </a:p>
        </p:txBody>
      </p:sp>
      <p:sp>
        <p:nvSpPr>
          <p:cNvPr id="298" name="Text Box298"/>
          <p:cNvSpPr txBox="1"/>
          <p:nvPr/>
        </p:nvSpPr>
        <p:spPr>
          <a:xfrm>
            <a:off x="921106" y="3880907"/>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5.4</a:t>
            </a:r>
            <a:endParaRPr lang="en-US" altLang="zh-CN" sz="1050">
              <a:latin typeface="Arial"/>
              <a:ea typeface="Arial"/>
              <a:cs typeface="Arial"/>
            </a:endParaRPr>
          </a:p>
        </p:txBody>
      </p:sp>
      <p:sp>
        <p:nvSpPr>
          <p:cNvPr id="299" name="Text Box299"/>
          <p:cNvSpPr txBox="1"/>
          <p:nvPr/>
        </p:nvSpPr>
        <p:spPr>
          <a:xfrm>
            <a:off x="1197864" y="3666404"/>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6.2</a:t>
            </a:r>
            <a:endParaRPr lang="en-US" altLang="zh-CN" sz="1050">
              <a:latin typeface="Arial"/>
              <a:ea typeface="Arial"/>
              <a:cs typeface="Arial"/>
            </a:endParaRPr>
          </a:p>
        </p:txBody>
      </p:sp>
      <p:sp>
        <p:nvSpPr>
          <p:cNvPr id="300" name="Text Box300"/>
          <p:cNvSpPr txBox="1"/>
          <p:nvPr/>
        </p:nvSpPr>
        <p:spPr>
          <a:xfrm>
            <a:off x="1474343" y="3504838"/>
            <a:ext cx="224133" cy="149875"/>
          </a:xfrm>
          <a:prstGeom prst="rect">
            <a:avLst/>
          </a:prstGeom>
        </p:spPr>
        <p:txBody>
          <a:bodyPr wrap="square" lIns="0" tIns="0" rIns="0" rtlCol="0">
            <a:spAutoFit/>
          </a:bodyPr>
          <a:lstStyle/>
          <a:p>
            <a:pPr algn="l">
              <a:lnSpc>
                <a:spcPts val="0"/>
              </a:lnSpc>
            </a:pPr>
            <a:endParaRPr/>
          </a:p>
          <a:p>
            <a:pPr algn="l" rtl="0">
              <a:lnSpc>
                <a:spcPts val="1180"/>
              </a:lnSpc>
            </a:pPr>
            <a:r>
              <a:rPr lang="en-US" altLang="zh-CN" sz="1050" spc="25" dirty="0">
                <a:solidFill>
                  <a:srgbClr val="404040"/>
                </a:solidFill>
                <a:latin typeface="Arial"/>
                <a:ea typeface="Arial"/>
                <a:cs typeface="Arial"/>
              </a:rPr>
              <a:t>6.8</a:t>
            </a:r>
            <a:endParaRPr lang="en-US" altLang="zh-CN" sz="1050">
              <a:latin typeface="Arial"/>
              <a:ea typeface="Arial"/>
              <a:cs typeface="Arial"/>
            </a:endParaRPr>
          </a:p>
        </p:txBody>
      </p:sp>
      <p:sp>
        <p:nvSpPr>
          <p:cNvPr id="301" name="Text Box301"/>
          <p:cNvSpPr txBox="1"/>
          <p:nvPr/>
        </p:nvSpPr>
        <p:spPr>
          <a:xfrm>
            <a:off x="1751076" y="3281467"/>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6.4</a:t>
            </a:r>
            <a:endParaRPr lang="en-US" altLang="zh-CN" sz="1050">
              <a:latin typeface="Arial"/>
              <a:ea typeface="Arial"/>
              <a:cs typeface="Arial"/>
            </a:endParaRPr>
          </a:p>
        </p:txBody>
      </p:sp>
      <p:sp>
        <p:nvSpPr>
          <p:cNvPr id="302" name="Text Box302"/>
          <p:cNvSpPr txBox="1"/>
          <p:nvPr/>
        </p:nvSpPr>
        <p:spPr>
          <a:xfrm>
            <a:off x="1751076" y="3800516"/>
            <a:ext cx="223979"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5.7</a:t>
            </a:r>
            <a:endParaRPr lang="en-US" altLang="zh-CN" sz="1050">
              <a:latin typeface="Arial"/>
              <a:ea typeface="Arial"/>
              <a:cs typeface="Arial"/>
            </a:endParaRPr>
          </a:p>
        </p:txBody>
      </p:sp>
      <p:sp>
        <p:nvSpPr>
          <p:cNvPr id="303" name="Text Box303"/>
          <p:cNvSpPr txBox="1"/>
          <p:nvPr/>
        </p:nvSpPr>
        <p:spPr>
          <a:xfrm>
            <a:off x="2027555" y="3585886"/>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6.5</a:t>
            </a:r>
            <a:endParaRPr lang="en-US" altLang="zh-CN" sz="1050">
              <a:latin typeface="Arial"/>
              <a:ea typeface="Arial"/>
              <a:cs typeface="Arial"/>
            </a:endParaRPr>
          </a:p>
        </p:txBody>
      </p:sp>
      <p:sp>
        <p:nvSpPr>
          <p:cNvPr id="304" name="Text Box304"/>
          <p:cNvSpPr txBox="1"/>
          <p:nvPr/>
        </p:nvSpPr>
        <p:spPr>
          <a:xfrm>
            <a:off x="2304288" y="3666404"/>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6.2</a:t>
            </a:r>
            <a:endParaRPr lang="en-US" altLang="zh-CN" sz="1050">
              <a:latin typeface="Arial"/>
              <a:ea typeface="Arial"/>
              <a:cs typeface="Arial"/>
            </a:endParaRPr>
          </a:p>
        </p:txBody>
      </p:sp>
      <p:sp>
        <p:nvSpPr>
          <p:cNvPr id="305" name="Text Box305"/>
          <p:cNvSpPr txBox="1"/>
          <p:nvPr/>
        </p:nvSpPr>
        <p:spPr>
          <a:xfrm>
            <a:off x="2581021" y="3281467"/>
            <a:ext cx="500458" cy="176332"/>
          </a:xfrm>
          <a:prstGeom prst="rect">
            <a:avLst/>
          </a:prstGeom>
        </p:spPr>
        <p:txBody>
          <a:bodyPr wrap="square" lIns="0" tIns="0" rIns="0" rtlCol="0">
            <a:spAutoFit/>
          </a:bodyPr>
          <a:lstStyle/>
          <a:p>
            <a:pPr algn="l">
              <a:lnSpc>
                <a:spcPts val="0"/>
              </a:lnSpc>
            </a:pPr>
            <a:endParaRPr/>
          </a:p>
          <a:p>
            <a:pPr algn="l" rtl="0">
              <a:lnSpc>
                <a:spcPts val="1388"/>
              </a:lnSpc>
            </a:pPr>
            <a:r>
              <a:rPr lang="en-US" altLang="zh-CN" sz="1050" spc="24" dirty="0">
                <a:solidFill>
                  <a:srgbClr val="404040"/>
                </a:solidFill>
                <a:latin typeface="Arial"/>
                <a:ea typeface="Arial"/>
                <a:cs typeface="Arial"/>
              </a:rPr>
              <a:t>6.4</a:t>
            </a:r>
            <a:r>
              <a:rPr lang="en-US" altLang="zh-CN" sz="1050" spc="413" dirty="0">
                <a:solidFill>
                  <a:srgbClr val="404040"/>
                </a:solidFill>
                <a:latin typeface="Arial"/>
                <a:ea typeface="Arial"/>
                <a:cs typeface="Arial"/>
              </a:rPr>
              <a:t> </a:t>
            </a:r>
            <a:r>
              <a:rPr lang="en-US" altLang="zh-CN" sz="1050" spc="24" dirty="0">
                <a:solidFill>
                  <a:srgbClr val="404040"/>
                </a:solidFill>
                <a:latin typeface="Arial"/>
                <a:ea typeface="Arial"/>
                <a:cs typeface="Arial"/>
              </a:rPr>
              <a:t>6.3</a:t>
            </a:r>
            <a:endParaRPr lang="en-US" altLang="zh-CN" sz="1050">
              <a:latin typeface="Arial"/>
              <a:ea typeface="Arial"/>
              <a:cs typeface="Arial"/>
            </a:endParaRPr>
          </a:p>
        </p:txBody>
      </p:sp>
      <p:sp>
        <p:nvSpPr>
          <p:cNvPr id="306" name="Text Box306"/>
          <p:cNvSpPr txBox="1"/>
          <p:nvPr/>
        </p:nvSpPr>
        <p:spPr>
          <a:xfrm>
            <a:off x="2857500" y="3719998"/>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6.0</a:t>
            </a:r>
            <a:endParaRPr lang="en-US" altLang="zh-CN" sz="1050">
              <a:latin typeface="Arial"/>
              <a:ea typeface="Arial"/>
              <a:cs typeface="Arial"/>
            </a:endParaRPr>
          </a:p>
        </p:txBody>
      </p:sp>
      <p:sp>
        <p:nvSpPr>
          <p:cNvPr id="307" name="Text Box307"/>
          <p:cNvSpPr txBox="1"/>
          <p:nvPr/>
        </p:nvSpPr>
        <p:spPr>
          <a:xfrm>
            <a:off x="2581021" y="3934628"/>
            <a:ext cx="223979"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5.2</a:t>
            </a:r>
            <a:endParaRPr lang="en-US" altLang="zh-CN" sz="1050">
              <a:latin typeface="Arial"/>
              <a:ea typeface="Arial"/>
              <a:cs typeface="Arial"/>
            </a:endParaRPr>
          </a:p>
        </p:txBody>
      </p:sp>
      <p:sp>
        <p:nvSpPr>
          <p:cNvPr id="308" name="Text Box308"/>
          <p:cNvSpPr txBox="1"/>
          <p:nvPr/>
        </p:nvSpPr>
        <p:spPr>
          <a:xfrm>
            <a:off x="3134233" y="3532292"/>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6.7</a:t>
            </a:r>
            <a:endParaRPr lang="en-US" altLang="zh-CN" sz="1050">
              <a:latin typeface="Arial"/>
              <a:ea typeface="Arial"/>
              <a:cs typeface="Arial"/>
            </a:endParaRPr>
          </a:p>
        </p:txBody>
      </p:sp>
      <p:sp>
        <p:nvSpPr>
          <p:cNvPr id="309" name="Text Box309"/>
          <p:cNvSpPr txBox="1"/>
          <p:nvPr/>
        </p:nvSpPr>
        <p:spPr>
          <a:xfrm>
            <a:off x="3410712" y="3612683"/>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6.4</a:t>
            </a:r>
            <a:endParaRPr lang="en-US" altLang="zh-CN" sz="1050">
              <a:latin typeface="Arial"/>
              <a:ea typeface="Arial"/>
              <a:cs typeface="Arial"/>
            </a:endParaRPr>
          </a:p>
        </p:txBody>
      </p:sp>
      <p:sp>
        <p:nvSpPr>
          <p:cNvPr id="310" name="Text Box310"/>
          <p:cNvSpPr txBox="1"/>
          <p:nvPr/>
        </p:nvSpPr>
        <p:spPr>
          <a:xfrm>
            <a:off x="3687445" y="4176309"/>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4.3</a:t>
            </a:r>
            <a:endParaRPr lang="en-US" altLang="zh-CN" sz="1050">
              <a:latin typeface="Arial"/>
              <a:ea typeface="Arial"/>
              <a:cs typeface="Arial"/>
            </a:endParaRPr>
          </a:p>
        </p:txBody>
      </p:sp>
      <p:sp>
        <p:nvSpPr>
          <p:cNvPr id="311" name="Text Box311"/>
          <p:cNvSpPr txBox="1"/>
          <p:nvPr/>
        </p:nvSpPr>
        <p:spPr>
          <a:xfrm>
            <a:off x="3964178" y="3684057"/>
            <a:ext cx="223980"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4.9</a:t>
            </a:r>
            <a:endParaRPr lang="en-US" altLang="zh-CN" sz="1050">
              <a:latin typeface="Arial"/>
              <a:ea typeface="Arial"/>
              <a:cs typeface="Arial"/>
            </a:endParaRPr>
          </a:p>
        </p:txBody>
      </p:sp>
      <p:sp>
        <p:nvSpPr>
          <p:cNvPr id="312" name="Text Box312"/>
          <p:cNvSpPr txBox="1"/>
          <p:nvPr/>
        </p:nvSpPr>
        <p:spPr>
          <a:xfrm>
            <a:off x="3964178" y="4095791"/>
            <a:ext cx="223980"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4.6</a:t>
            </a:r>
            <a:endParaRPr lang="en-US" altLang="zh-CN" sz="1050">
              <a:latin typeface="Arial"/>
              <a:ea typeface="Arial"/>
              <a:cs typeface="Arial"/>
            </a:endParaRPr>
          </a:p>
        </p:txBody>
      </p:sp>
      <p:sp>
        <p:nvSpPr>
          <p:cNvPr id="313" name="Text Box313"/>
          <p:cNvSpPr txBox="1"/>
          <p:nvPr/>
        </p:nvSpPr>
        <p:spPr>
          <a:xfrm>
            <a:off x="4240657" y="3612683"/>
            <a:ext cx="223980"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6.4</a:t>
            </a:r>
            <a:endParaRPr lang="en-US" altLang="zh-CN" sz="1050">
              <a:latin typeface="Arial"/>
              <a:ea typeface="Arial"/>
              <a:cs typeface="Arial"/>
            </a:endParaRPr>
          </a:p>
        </p:txBody>
      </p:sp>
      <p:sp>
        <p:nvSpPr>
          <p:cNvPr id="314" name="Text Box314"/>
          <p:cNvSpPr txBox="1"/>
          <p:nvPr/>
        </p:nvSpPr>
        <p:spPr>
          <a:xfrm>
            <a:off x="4517390" y="3719998"/>
            <a:ext cx="223980"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6.0</a:t>
            </a:r>
            <a:endParaRPr lang="en-US" altLang="zh-CN" sz="1050">
              <a:latin typeface="Arial"/>
              <a:ea typeface="Arial"/>
              <a:cs typeface="Arial"/>
            </a:endParaRPr>
          </a:p>
        </p:txBody>
      </p:sp>
      <p:sp>
        <p:nvSpPr>
          <p:cNvPr id="315" name="Text Box315"/>
          <p:cNvSpPr txBox="1"/>
          <p:nvPr/>
        </p:nvSpPr>
        <p:spPr>
          <a:xfrm>
            <a:off x="4793869" y="3773719"/>
            <a:ext cx="223980"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5.8</a:t>
            </a:r>
            <a:endParaRPr lang="en-US" altLang="zh-CN" sz="1050">
              <a:latin typeface="Arial"/>
              <a:ea typeface="Arial"/>
              <a:cs typeface="Arial"/>
            </a:endParaRPr>
          </a:p>
        </p:txBody>
      </p:sp>
      <p:sp>
        <p:nvSpPr>
          <p:cNvPr id="316" name="Text Box316"/>
          <p:cNvSpPr txBox="1"/>
          <p:nvPr/>
        </p:nvSpPr>
        <p:spPr>
          <a:xfrm>
            <a:off x="5070602" y="4203106"/>
            <a:ext cx="223980"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4.2</a:t>
            </a:r>
            <a:endParaRPr lang="en-US" altLang="zh-CN" sz="1050">
              <a:latin typeface="Arial"/>
              <a:ea typeface="Arial"/>
              <a:cs typeface="Arial"/>
            </a:endParaRPr>
          </a:p>
        </p:txBody>
      </p:sp>
      <p:sp>
        <p:nvSpPr>
          <p:cNvPr id="317" name="Text Box317"/>
          <p:cNvSpPr txBox="1"/>
          <p:nvPr/>
        </p:nvSpPr>
        <p:spPr>
          <a:xfrm>
            <a:off x="5347462" y="3773719"/>
            <a:ext cx="223980"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5.8</a:t>
            </a:r>
            <a:endParaRPr lang="en-US" altLang="zh-CN" sz="1050">
              <a:latin typeface="Arial"/>
              <a:ea typeface="Arial"/>
              <a:cs typeface="Arial"/>
            </a:endParaRPr>
          </a:p>
        </p:txBody>
      </p:sp>
      <p:sp>
        <p:nvSpPr>
          <p:cNvPr id="318" name="Text Box318"/>
          <p:cNvSpPr txBox="1"/>
          <p:nvPr/>
        </p:nvSpPr>
        <p:spPr>
          <a:xfrm>
            <a:off x="5623814" y="4015019"/>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4.9</a:t>
            </a:r>
            <a:endParaRPr lang="en-US" altLang="zh-CN" sz="1050">
              <a:latin typeface="Arial"/>
              <a:ea typeface="Arial"/>
              <a:cs typeface="Arial"/>
            </a:endParaRPr>
          </a:p>
        </p:txBody>
      </p:sp>
      <p:sp>
        <p:nvSpPr>
          <p:cNvPr id="319" name="Text Box319"/>
          <p:cNvSpPr txBox="1"/>
          <p:nvPr/>
        </p:nvSpPr>
        <p:spPr>
          <a:xfrm>
            <a:off x="5900674" y="4203106"/>
            <a:ext cx="223980"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4.2</a:t>
            </a:r>
            <a:endParaRPr lang="en-US" altLang="zh-CN" sz="1050">
              <a:latin typeface="Arial"/>
              <a:ea typeface="Arial"/>
              <a:cs typeface="Arial"/>
            </a:endParaRPr>
          </a:p>
        </p:txBody>
      </p:sp>
      <p:sp>
        <p:nvSpPr>
          <p:cNvPr id="320" name="Text Box320"/>
          <p:cNvSpPr txBox="1"/>
          <p:nvPr/>
        </p:nvSpPr>
        <p:spPr>
          <a:xfrm>
            <a:off x="6177026" y="3576212"/>
            <a:ext cx="224133" cy="149875"/>
          </a:xfrm>
          <a:prstGeom prst="rect">
            <a:avLst/>
          </a:prstGeom>
        </p:spPr>
        <p:txBody>
          <a:bodyPr wrap="square" lIns="0" tIns="0" rIns="0" rtlCol="0">
            <a:spAutoFit/>
          </a:bodyPr>
          <a:lstStyle/>
          <a:p>
            <a:pPr algn="l">
              <a:lnSpc>
                <a:spcPts val="0"/>
              </a:lnSpc>
            </a:pPr>
            <a:endParaRPr/>
          </a:p>
          <a:p>
            <a:pPr algn="l" rtl="0">
              <a:lnSpc>
                <a:spcPts val="1180"/>
              </a:lnSpc>
            </a:pPr>
            <a:r>
              <a:rPr lang="en-US" altLang="zh-CN" sz="1050" spc="25" dirty="0">
                <a:solidFill>
                  <a:srgbClr val="404040"/>
                </a:solidFill>
                <a:latin typeface="Arial"/>
                <a:ea typeface="Arial"/>
                <a:cs typeface="Arial"/>
              </a:rPr>
              <a:t>5.3</a:t>
            </a:r>
            <a:endParaRPr lang="en-US" altLang="zh-CN" sz="1050">
              <a:latin typeface="Arial"/>
              <a:ea typeface="Arial"/>
              <a:cs typeface="Arial"/>
            </a:endParaRPr>
          </a:p>
        </p:txBody>
      </p:sp>
      <p:sp>
        <p:nvSpPr>
          <p:cNvPr id="321" name="Text Box321"/>
          <p:cNvSpPr txBox="1"/>
          <p:nvPr/>
        </p:nvSpPr>
        <p:spPr>
          <a:xfrm>
            <a:off x="6177026" y="3854110"/>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5.5</a:t>
            </a:r>
            <a:endParaRPr lang="en-US" altLang="zh-CN" sz="1050">
              <a:latin typeface="Arial"/>
              <a:ea typeface="Arial"/>
              <a:cs typeface="Arial"/>
            </a:endParaRPr>
          </a:p>
        </p:txBody>
      </p:sp>
      <p:sp>
        <p:nvSpPr>
          <p:cNvPr id="322" name="Text Box322"/>
          <p:cNvSpPr txBox="1"/>
          <p:nvPr/>
        </p:nvSpPr>
        <p:spPr>
          <a:xfrm>
            <a:off x="6453886" y="3559089"/>
            <a:ext cx="500712"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6.6</a:t>
            </a:r>
            <a:r>
              <a:rPr lang="en-US" altLang="zh-CN" sz="1050" spc="415" dirty="0">
                <a:solidFill>
                  <a:srgbClr val="404040"/>
                </a:solidFill>
                <a:latin typeface="Arial"/>
                <a:ea typeface="Arial"/>
                <a:cs typeface="Arial"/>
              </a:rPr>
              <a:t> </a:t>
            </a:r>
            <a:r>
              <a:rPr lang="en-US" altLang="zh-CN" sz="1050" spc="24" dirty="0">
                <a:solidFill>
                  <a:srgbClr val="404040"/>
                </a:solidFill>
                <a:latin typeface="Arial"/>
                <a:ea typeface="Arial"/>
                <a:cs typeface="Arial"/>
              </a:rPr>
              <a:t>6.6</a:t>
            </a:r>
            <a:endParaRPr lang="en-US" altLang="zh-CN" sz="1050">
              <a:latin typeface="Arial"/>
              <a:ea typeface="Arial"/>
              <a:cs typeface="Arial"/>
            </a:endParaRPr>
          </a:p>
        </p:txBody>
      </p:sp>
      <p:sp>
        <p:nvSpPr>
          <p:cNvPr id="323" name="Text Box323"/>
          <p:cNvSpPr txBox="1"/>
          <p:nvPr/>
        </p:nvSpPr>
        <p:spPr>
          <a:xfrm>
            <a:off x="6453886" y="3898687"/>
            <a:ext cx="500712" cy="176332"/>
          </a:xfrm>
          <a:prstGeom prst="rect">
            <a:avLst/>
          </a:prstGeom>
        </p:spPr>
        <p:txBody>
          <a:bodyPr wrap="square" lIns="0" tIns="0" rIns="0" rtlCol="0">
            <a:spAutoFit/>
          </a:bodyPr>
          <a:lstStyle/>
          <a:p>
            <a:pPr algn="l">
              <a:lnSpc>
                <a:spcPts val="0"/>
              </a:lnSpc>
            </a:pPr>
            <a:endParaRPr/>
          </a:p>
          <a:p>
            <a:pPr algn="l" rtl="0">
              <a:lnSpc>
                <a:spcPts val="1388"/>
              </a:lnSpc>
            </a:pPr>
            <a:r>
              <a:rPr lang="en-US" altLang="zh-CN" sz="1050" spc="24" dirty="0">
                <a:solidFill>
                  <a:srgbClr val="404040"/>
                </a:solidFill>
                <a:latin typeface="Arial"/>
                <a:ea typeface="Arial"/>
                <a:cs typeface="Arial"/>
              </a:rPr>
              <a:t>4.0</a:t>
            </a:r>
            <a:r>
              <a:rPr lang="en-US" altLang="zh-CN" sz="1050" spc="415" dirty="0">
                <a:solidFill>
                  <a:srgbClr val="404040"/>
                </a:solidFill>
                <a:latin typeface="Arial"/>
                <a:ea typeface="Arial"/>
                <a:cs typeface="Arial"/>
              </a:rPr>
              <a:t> </a:t>
            </a:r>
            <a:r>
              <a:rPr lang="en-US" altLang="zh-CN" sz="1050" spc="24" dirty="0">
                <a:solidFill>
                  <a:srgbClr val="404040"/>
                </a:solidFill>
                <a:latin typeface="Arial"/>
                <a:ea typeface="Arial"/>
                <a:cs typeface="Arial"/>
              </a:rPr>
              <a:t>4.1</a:t>
            </a:r>
            <a:endParaRPr lang="en-US" altLang="zh-CN" sz="1050">
              <a:latin typeface="Arial"/>
              <a:ea typeface="Arial"/>
              <a:cs typeface="Arial"/>
            </a:endParaRPr>
          </a:p>
        </p:txBody>
      </p:sp>
      <p:sp>
        <p:nvSpPr>
          <p:cNvPr id="324" name="Text Box324"/>
          <p:cNvSpPr txBox="1"/>
          <p:nvPr/>
        </p:nvSpPr>
        <p:spPr>
          <a:xfrm>
            <a:off x="7007098" y="3290611"/>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7.6</a:t>
            </a:r>
            <a:endParaRPr lang="en-US" altLang="zh-CN" sz="1050">
              <a:latin typeface="Arial"/>
              <a:ea typeface="Arial"/>
              <a:cs typeface="Arial"/>
            </a:endParaRPr>
          </a:p>
        </p:txBody>
      </p:sp>
      <p:sp>
        <p:nvSpPr>
          <p:cNvPr id="325" name="Text Box325"/>
          <p:cNvSpPr txBox="1"/>
          <p:nvPr/>
        </p:nvSpPr>
        <p:spPr>
          <a:xfrm>
            <a:off x="7007098" y="4328074"/>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2.5</a:t>
            </a:r>
            <a:endParaRPr lang="en-US" altLang="zh-CN" sz="1050">
              <a:latin typeface="Arial"/>
              <a:ea typeface="Arial"/>
              <a:cs typeface="Arial"/>
            </a:endParaRPr>
          </a:p>
        </p:txBody>
      </p:sp>
      <p:sp>
        <p:nvSpPr>
          <p:cNvPr id="326" name="Text Box326"/>
          <p:cNvSpPr txBox="1"/>
          <p:nvPr/>
        </p:nvSpPr>
        <p:spPr>
          <a:xfrm>
            <a:off x="7283832" y="3361858"/>
            <a:ext cx="223978" cy="149534"/>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6.1</a:t>
            </a:r>
            <a:endParaRPr lang="en-US" altLang="zh-CN" sz="1050">
              <a:latin typeface="Arial"/>
              <a:ea typeface="Arial"/>
              <a:cs typeface="Arial"/>
            </a:endParaRPr>
          </a:p>
        </p:txBody>
      </p:sp>
      <p:sp>
        <p:nvSpPr>
          <p:cNvPr id="327" name="Text Box327"/>
          <p:cNvSpPr txBox="1"/>
          <p:nvPr/>
        </p:nvSpPr>
        <p:spPr>
          <a:xfrm>
            <a:off x="7283832" y="3746795"/>
            <a:ext cx="223978"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5.9</a:t>
            </a:r>
            <a:endParaRPr lang="en-US" altLang="zh-CN" sz="1050">
              <a:latin typeface="Arial"/>
              <a:ea typeface="Arial"/>
              <a:cs typeface="Arial"/>
            </a:endParaRPr>
          </a:p>
        </p:txBody>
      </p:sp>
      <p:sp>
        <p:nvSpPr>
          <p:cNvPr id="328" name="Text Box328"/>
          <p:cNvSpPr txBox="1"/>
          <p:nvPr/>
        </p:nvSpPr>
        <p:spPr>
          <a:xfrm>
            <a:off x="7560310" y="3344205"/>
            <a:ext cx="223979"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7.4</a:t>
            </a:r>
            <a:endParaRPr lang="en-US" altLang="zh-CN" sz="1050">
              <a:latin typeface="Arial"/>
              <a:ea typeface="Arial"/>
              <a:cs typeface="Arial"/>
            </a:endParaRPr>
          </a:p>
        </p:txBody>
      </p:sp>
      <p:sp>
        <p:nvSpPr>
          <p:cNvPr id="329" name="Text Box329"/>
          <p:cNvSpPr txBox="1"/>
          <p:nvPr/>
        </p:nvSpPr>
        <p:spPr>
          <a:xfrm>
            <a:off x="310286" y="4634040"/>
            <a:ext cx="197320" cy="127444"/>
          </a:xfrm>
          <a:prstGeom prst="rect">
            <a:avLst/>
          </a:prstGeom>
        </p:spPr>
        <p:txBody>
          <a:bodyPr wrap="square" lIns="0" tIns="0" rIns="0" rtlCol="0">
            <a:spAutoFit/>
          </a:bodyPr>
          <a:lstStyle/>
          <a:p>
            <a:pPr algn="l">
              <a:lnSpc>
                <a:spcPts val="0"/>
              </a:lnSpc>
            </a:pPr>
            <a:endParaRPr/>
          </a:p>
          <a:p>
            <a:pPr algn="l" rtl="0">
              <a:lnSpc>
                <a:spcPts val="1003"/>
              </a:lnSpc>
            </a:pPr>
            <a:r>
              <a:rPr lang="en-US" altLang="zh-CN" sz="900" spc="0" dirty="0">
                <a:solidFill>
                  <a:srgbClr val="595959"/>
                </a:solidFill>
                <a:latin typeface="Arial"/>
                <a:ea typeface="Arial"/>
                <a:cs typeface="Arial"/>
              </a:rPr>
              <a:t>2.0</a:t>
            </a:r>
            <a:endParaRPr lang="en-US" altLang="zh-CN" sz="900">
              <a:latin typeface="Arial"/>
              <a:ea typeface="Arial"/>
              <a:cs typeface="Arial"/>
            </a:endParaRPr>
          </a:p>
        </p:txBody>
      </p:sp>
      <p:sp>
        <p:nvSpPr>
          <p:cNvPr id="330" name="Text Box330"/>
          <p:cNvSpPr txBox="1"/>
          <p:nvPr/>
        </p:nvSpPr>
        <p:spPr>
          <a:xfrm>
            <a:off x="7283832" y="4945294"/>
            <a:ext cx="777190"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4" dirty="0">
                <a:solidFill>
                  <a:srgbClr val="404040"/>
                </a:solidFill>
                <a:latin typeface="Arial"/>
                <a:ea typeface="Arial"/>
                <a:cs typeface="Arial"/>
              </a:rPr>
              <a:t>0.2</a:t>
            </a:r>
            <a:r>
              <a:rPr lang="en-US" altLang="zh-CN" sz="1050" spc="2592" dirty="0">
                <a:solidFill>
                  <a:srgbClr val="404040"/>
                </a:solidFill>
                <a:latin typeface="Arial"/>
                <a:ea typeface="Arial"/>
                <a:cs typeface="Arial"/>
              </a:rPr>
              <a:t> </a:t>
            </a:r>
            <a:r>
              <a:rPr lang="en-US" altLang="zh-CN" sz="1050" spc="24" dirty="0">
                <a:solidFill>
                  <a:srgbClr val="404040"/>
                </a:solidFill>
                <a:latin typeface="Arial"/>
                <a:ea typeface="Arial"/>
                <a:cs typeface="Arial"/>
              </a:rPr>
              <a:t>0.2</a:t>
            </a:r>
            <a:endParaRPr lang="en-US" altLang="zh-CN" sz="1050">
              <a:latin typeface="Arial"/>
              <a:ea typeface="Arial"/>
              <a:cs typeface="Arial"/>
            </a:endParaRPr>
          </a:p>
        </p:txBody>
      </p:sp>
      <p:sp>
        <p:nvSpPr>
          <p:cNvPr id="331" name="Text Box331"/>
          <p:cNvSpPr txBox="1"/>
          <p:nvPr/>
        </p:nvSpPr>
        <p:spPr>
          <a:xfrm>
            <a:off x="8113776" y="4897139"/>
            <a:ext cx="777192" cy="180736"/>
          </a:xfrm>
          <a:prstGeom prst="rect">
            <a:avLst/>
          </a:prstGeom>
        </p:spPr>
        <p:txBody>
          <a:bodyPr wrap="square" lIns="0" tIns="0" rIns="0" rtlCol="0">
            <a:spAutoFit/>
          </a:bodyPr>
          <a:lstStyle/>
          <a:p>
            <a:pPr algn="l">
              <a:lnSpc>
                <a:spcPts val="0"/>
              </a:lnSpc>
            </a:pPr>
            <a:endParaRPr/>
          </a:p>
          <a:p>
            <a:pPr algn="l" rtl="0">
              <a:lnSpc>
                <a:spcPts val="1423"/>
              </a:lnSpc>
            </a:pPr>
            <a:r>
              <a:rPr lang="en-US" altLang="zh-CN" sz="1050" spc="25" dirty="0">
                <a:solidFill>
                  <a:srgbClr val="404040"/>
                </a:solidFill>
                <a:latin typeface="Arial"/>
                <a:ea typeface="Arial"/>
                <a:cs typeface="Arial"/>
              </a:rPr>
              <a:t>0.3</a:t>
            </a:r>
            <a:r>
              <a:rPr lang="en-US" altLang="zh-CN" sz="1050" spc="409" dirty="0">
                <a:solidFill>
                  <a:srgbClr val="404040"/>
                </a:solidFill>
                <a:latin typeface="Arial"/>
                <a:ea typeface="Arial"/>
                <a:cs typeface="Arial"/>
              </a:rPr>
              <a:t> </a:t>
            </a:r>
            <a:r>
              <a:rPr lang="en-US" altLang="zh-CN" sz="1050" spc="25" dirty="0">
                <a:solidFill>
                  <a:srgbClr val="404040"/>
                </a:solidFill>
                <a:latin typeface="Arial"/>
                <a:ea typeface="Arial"/>
                <a:cs typeface="Arial"/>
              </a:rPr>
              <a:t>0.4</a:t>
            </a:r>
            <a:r>
              <a:rPr lang="en-US" altLang="zh-CN" sz="1050" spc="411" dirty="0">
                <a:solidFill>
                  <a:srgbClr val="404040"/>
                </a:solidFill>
                <a:latin typeface="Arial"/>
                <a:ea typeface="Arial"/>
                <a:cs typeface="Arial"/>
              </a:rPr>
              <a:t> </a:t>
            </a:r>
            <a:r>
              <a:rPr lang="en-US" altLang="zh-CN" sz="1050" spc="24" dirty="0">
                <a:solidFill>
                  <a:srgbClr val="404040"/>
                </a:solidFill>
                <a:latin typeface="Arial"/>
                <a:ea typeface="Arial"/>
                <a:cs typeface="Arial"/>
              </a:rPr>
              <a:t>0.4</a:t>
            </a:r>
            <a:endParaRPr lang="en-US" altLang="zh-CN" sz="1050">
              <a:latin typeface="Arial"/>
              <a:ea typeface="Arial"/>
              <a:cs typeface="Arial"/>
            </a:endParaRPr>
          </a:p>
        </p:txBody>
      </p:sp>
      <p:sp>
        <p:nvSpPr>
          <p:cNvPr id="332" name="Text Box332"/>
          <p:cNvSpPr txBox="1"/>
          <p:nvPr/>
        </p:nvSpPr>
        <p:spPr>
          <a:xfrm>
            <a:off x="310286" y="5170869"/>
            <a:ext cx="197320" cy="127444"/>
          </a:xfrm>
          <a:prstGeom prst="rect">
            <a:avLst/>
          </a:prstGeom>
        </p:spPr>
        <p:txBody>
          <a:bodyPr wrap="square" lIns="0" tIns="0" rIns="0" rtlCol="0">
            <a:spAutoFit/>
          </a:bodyPr>
          <a:lstStyle/>
          <a:p>
            <a:pPr algn="l">
              <a:lnSpc>
                <a:spcPts val="0"/>
              </a:lnSpc>
            </a:pPr>
            <a:endParaRPr/>
          </a:p>
          <a:p>
            <a:pPr algn="l" rtl="0">
              <a:lnSpc>
                <a:spcPts val="1003"/>
              </a:lnSpc>
            </a:pPr>
            <a:r>
              <a:rPr lang="en-US" altLang="zh-CN" sz="900" spc="0" dirty="0">
                <a:solidFill>
                  <a:srgbClr val="595959"/>
                </a:solidFill>
                <a:latin typeface="Arial"/>
                <a:ea typeface="Arial"/>
                <a:cs typeface="Arial"/>
              </a:rPr>
              <a:t>0.0</a:t>
            </a:r>
            <a:endParaRPr lang="en-US" altLang="zh-CN" sz="900">
              <a:latin typeface="Arial"/>
              <a:ea typeface="Arial"/>
              <a:cs typeface="Arial"/>
            </a:endParaRPr>
          </a:p>
        </p:txBody>
      </p:sp>
      <p:sp>
        <p:nvSpPr>
          <p:cNvPr id="333" name="Text Box333"/>
          <p:cNvSpPr txBox="1"/>
          <p:nvPr/>
        </p:nvSpPr>
        <p:spPr>
          <a:xfrm>
            <a:off x="2073275" y="5668252"/>
            <a:ext cx="408432" cy="127444"/>
          </a:xfrm>
          <a:prstGeom prst="rect">
            <a:avLst/>
          </a:prstGeom>
        </p:spPr>
        <p:txBody>
          <a:bodyPr wrap="square" lIns="0" tIns="0" rIns="0" rtlCol="0">
            <a:spAutoFit/>
          </a:bodyPr>
          <a:lstStyle/>
          <a:p>
            <a:pPr algn="l">
              <a:lnSpc>
                <a:spcPts val="0"/>
              </a:lnSpc>
            </a:pPr>
            <a:endParaRPr/>
          </a:p>
          <a:p>
            <a:pPr algn="l" rtl="0">
              <a:lnSpc>
                <a:spcPts val="1003"/>
              </a:lnSpc>
            </a:pPr>
            <a:r>
              <a:rPr lang="en-US" altLang="zh-CN" sz="900" spc="3" dirty="0">
                <a:solidFill>
                  <a:srgbClr val="595959"/>
                </a:solidFill>
                <a:latin typeface="Arial"/>
                <a:ea typeface="Arial"/>
                <a:cs typeface="Arial"/>
              </a:rPr>
              <a:t>2016</a:t>
            </a:r>
            <a:r>
              <a:rPr lang="en-US" altLang="zh-CN" sz="900" spc="0" dirty="0">
                <a:solidFill>
                  <a:srgbClr val="595959"/>
                </a:solidFill>
                <a:latin typeface="MS PGothic"/>
                <a:ea typeface="MS PGothic"/>
                <a:cs typeface="MS PGothic"/>
              </a:rPr>
              <a:t>年</a:t>
            </a:r>
            <a:endParaRPr lang="en-US" altLang="zh-CN" sz="900">
              <a:latin typeface="MS PGothic"/>
              <a:ea typeface="MS PGothic"/>
              <a:cs typeface="MS PGothic"/>
            </a:endParaRPr>
          </a:p>
        </p:txBody>
      </p:sp>
      <p:sp>
        <p:nvSpPr>
          <p:cNvPr id="334" name="Text Box334"/>
          <p:cNvSpPr txBox="1"/>
          <p:nvPr/>
        </p:nvSpPr>
        <p:spPr>
          <a:xfrm>
            <a:off x="5392801" y="5668252"/>
            <a:ext cx="408813" cy="127444"/>
          </a:xfrm>
          <a:prstGeom prst="rect">
            <a:avLst/>
          </a:prstGeom>
        </p:spPr>
        <p:txBody>
          <a:bodyPr wrap="square" lIns="0" tIns="0" rIns="0" rtlCol="0">
            <a:spAutoFit/>
          </a:bodyPr>
          <a:lstStyle/>
          <a:p>
            <a:pPr algn="l">
              <a:lnSpc>
                <a:spcPts val="0"/>
              </a:lnSpc>
            </a:pPr>
            <a:endParaRPr/>
          </a:p>
          <a:p>
            <a:pPr algn="l" rtl="0">
              <a:lnSpc>
                <a:spcPts val="1003"/>
              </a:lnSpc>
            </a:pPr>
            <a:r>
              <a:rPr lang="en-US" altLang="zh-CN" sz="900" spc="3" dirty="0">
                <a:solidFill>
                  <a:srgbClr val="595959"/>
                </a:solidFill>
                <a:latin typeface="Arial"/>
                <a:ea typeface="Arial"/>
                <a:cs typeface="Arial"/>
              </a:rPr>
              <a:t>2017</a:t>
            </a:r>
            <a:r>
              <a:rPr lang="en-US" altLang="zh-CN" sz="900" spc="0" dirty="0">
                <a:solidFill>
                  <a:srgbClr val="595959"/>
                </a:solidFill>
                <a:latin typeface="MS PGothic"/>
                <a:ea typeface="MS PGothic"/>
                <a:cs typeface="MS PGothic"/>
              </a:rPr>
              <a:t>年</a:t>
            </a:r>
            <a:endParaRPr lang="en-US" altLang="zh-CN" sz="900">
              <a:latin typeface="MS PGothic"/>
              <a:ea typeface="MS PGothic"/>
              <a:cs typeface="MS PGothic"/>
            </a:endParaRPr>
          </a:p>
        </p:txBody>
      </p:sp>
      <p:sp>
        <p:nvSpPr>
          <p:cNvPr id="335" name="Text Box335"/>
          <p:cNvSpPr txBox="1"/>
          <p:nvPr/>
        </p:nvSpPr>
        <p:spPr>
          <a:xfrm>
            <a:off x="7883398" y="5668252"/>
            <a:ext cx="408433" cy="127444"/>
          </a:xfrm>
          <a:prstGeom prst="rect">
            <a:avLst/>
          </a:prstGeom>
        </p:spPr>
        <p:txBody>
          <a:bodyPr wrap="square" lIns="0" tIns="0" rIns="0" rtlCol="0">
            <a:spAutoFit/>
          </a:bodyPr>
          <a:lstStyle/>
          <a:p>
            <a:pPr algn="l">
              <a:lnSpc>
                <a:spcPts val="0"/>
              </a:lnSpc>
            </a:pPr>
            <a:endParaRPr/>
          </a:p>
          <a:p>
            <a:pPr algn="l" rtl="0">
              <a:lnSpc>
                <a:spcPts val="1003"/>
              </a:lnSpc>
            </a:pPr>
            <a:r>
              <a:rPr lang="en-US" altLang="zh-CN" sz="900" spc="3" dirty="0">
                <a:solidFill>
                  <a:srgbClr val="595959"/>
                </a:solidFill>
                <a:latin typeface="Arial"/>
                <a:ea typeface="Arial"/>
                <a:cs typeface="Arial"/>
              </a:rPr>
              <a:t>2018</a:t>
            </a:r>
            <a:r>
              <a:rPr lang="en-US" altLang="zh-CN" sz="900" spc="0" dirty="0">
                <a:solidFill>
                  <a:srgbClr val="595959"/>
                </a:solidFill>
                <a:latin typeface="MS PGothic"/>
                <a:ea typeface="MS PGothic"/>
                <a:cs typeface="MS PGothic"/>
              </a:rPr>
              <a:t>年</a:t>
            </a:r>
            <a:endParaRPr lang="en-US" altLang="zh-CN" sz="900">
              <a:latin typeface="MS PGothic"/>
              <a:ea typeface="MS PGothic"/>
              <a:cs typeface="MS PGothic"/>
            </a:endParaRPr>
          </a:p>
        </p:txBody>
      </p:sp>
      <p:sp>
        <p:nvSpPr>
          <p:cNvPr id="336" name="Text Box336"/>
          <p:cNvSpPr txBox="1"/>
          <p:nvPr/>
        </p:nvSpPr>
        <p:spPr>
          <a:xfrm>
            <a:off x="3569462" y="5919369"/>
            <a:ext cx="647700"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595959"/>
                </a:solidFill>
                <a:latin typeface="MS PGothic"/>
                <a:ea typeface="MS PGothic"/>
                <a:cs typeface="MS PGothic"/>
              </a:rPr>
              <a:t>世界全体</a:t>
            </a:r>
            <a:endParaRPr lang="en-US" altLang="zh-CN" sz="1200">
              <a:latin typeface="MS PGothic"/>
              <a:ea typeface="MS PGothic"/>
              <a:cs typeface="MS PGothic"/>
            </a:endParaRPr>
          </a:p>
        </p:txBody>
      </p:sp>
      <p:sp>
        <p:nvSpPr>
          <p:cNvPr id="337" name="Text Box337"/>
          <p:cNvSpPr txBox="1"/>
          <p:nvPr/>
        </p:nvSpPr>
        <p:spPr>
          <a:xfrm>
            <a:off x="147828" y="6333897"/>
            <a:ext cx="3850513"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000000"/>
                </a:solidFill>
                <a:latin typeface="MS PGothic"/>
                <a:ea typeface="MS PGothic"/>
                <a:cs typeface="MS PGothic"/>
              </a:rPr>
              <a:t>出典：財務省貿易統計（HSコード：プラスチ</a:t>
            </a:r>
            <a:r>
              <a:rPr lang="en-US" altLang="zh-CN" sz="1200" spc="-6" dirty="0">
                <a:solidFill>
                  <a:srgbClr val="000000"/>
                </a:solidFill>
                <a:latin typeface="MS PGothic"/>
                <a:ea typeface="MS PGothic"/>
                <a:cs typeface="MS PGothic"/>
              </a:rPr>
              <a:t>ッ</a:t>
            </a:r>
            <a:r>
              <a:rPr lang="en-US" altLang="zh-CN" sz="1200" spc="-5" dirty="0">
                <a:solidFill>
                  <a:srgbClr val="000000"/>
                </a:solidFill>
                <a:latin typeface="MS PGothic"/>
                <a:ea typeface="MS PGothic"/>
                <a:cs typeface="MS PGothic"/>
              </a:rPr>
              <a:t>ク</a:t>
            </a:r>
            <a:r>
              <a:rPr lang="en-US" altLang="zh-CN" sz="1200" spc="0" dirty="0">
                <a:solidFill>
                  <a:srgbClr val="000000"/>
                </a:solidFill>
                <a:latin typeface="MS PGothic"/>
                <a:ea typeface="MS PGothic"/>
                <a:cs typeface="MS PGothic"/>
              </a:rPr>
              <a:t>のくず</a:t>
            </a:r>
            <a:r>
              <a:rPr lang="en-US" altLang="zh-CN" sz="1200" spc="478"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3915）</a:t>
            </a:r>
            <a:endParaRPr lang="en-US" altLang="zh-CN" sz="1200">
              <a:latin typeface="MS PGothic"/>
              <a:ea typeface="MS PGothic"/>
              <a:cs typeface="MS PGothic"/>
            </a:endParaRPr>
          </a:p>
        </p:txBody>
      </p:sp>
      <p:sp>
        <p:nvSpPr>
          <p:cNvPr id="338" name="Text Box338"/>
          <p:cNvSpPr txBox="1"/>
          <p:nvPr/>
        </p:nvSpPr>
        <p:spPr>
          <a:xfrm>
            <a:off x="4605782" y="5919369"/>
            <a:ext cx="343205"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595959"/>
                </a:solidFill>
                <a:latin typeface="MS PGothic"/>
                <a:ea typeface="MS PGothic"/>
                <a:cs typeface="MS PGothic"/>
              </a:rPr>
              <a:t>中国</a:t>
            </a:r>
            <a:endParaRPr lang="en-US" altLang="zh-CN" sz="1200">
              <a:latin typeface="MS PGothic"/>
              <a:ea typeface="MS PGothic"/>
              <a:cs typeface="MS PGothic"/>
            </a:endParaRPr>
          </a:p>
        </p:txBody>
      </p:sp>
      <p:sp>
        <p:nvSpPr>
          <p:cNvPr id="339" name="Text Box339"/>
          <p:cNvSpPr txBox="1"/>
          <p:nvPr/>
        </p:nvSpPr>
        <p:spPr>
          <a:xfrm>
            <a:off x="5337683" y="5919369"/>
            <a:ext cx="647700"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595959"/>
                </a:solidFill>
                <a:latin typeface="MS PGothic"/>
                <a:ea typeface="MS PGothic"/>
                <a:cs typeface="MS PGothic"/>
              </a:rPr>
              <a:t>中国以外</a:t>
            </a:r>
            <a:endParaRPr lang="en-US" altLang="zh-CN" sz="1200">
              <a:latin typeface="MS PGothic"/>
              <a:ea typeface="MS PGothic"/>
              <a:cs typeface="MS PGothic"/>
            </a:endParaRPr>
          </a:p>
        </p:txBody>
      </p:sp>
      <p:sp>
        <p:nvSpPr>
          <p:cNvPr id="340" name="Text Box340"/>
          <p:cNvSpPr txBox="1"/>
          <p:nvPr/>
        </p:nvSpPr>
        <p:spPr>
          <a:xfrm>
            <a:off x="8897112" y="6614465"/>
            <a:ext cx="193092"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12</a:t>
            </a:r>
            <a:endParaRPr lang="en-US" altLang="zh-CN" sz="1200">
              <a:latin typeface="Calibri"/>
              <a:ea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ath341"/>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342" name="Image342"/>
          <p:cNvPicPr>
            <a:picLocks noChangeAspect="1"/>
          </p:cNvPicPr>
          <p:nvPr/>
        </p:nvPicPr>
        <p:blipFill>
          <a:blip r:embed="rId2"/>
          <a:stretch>
            <a:fillRect/>
          </a:stretch>
        </p:blipFill>
        <p:spPr>
          <a:xfrm>
            <a:off x="112014" y="1300734"/>
            <a:ext cx="8796528" cy="4492752"/>
          </a:xfrm>
          <a:prstGeom prst="rect">
            <a:avLst/>
          </a:prstGeom>
          <a:noFill/>
        </p:spPr>
      </p:pic>
      <p:grpSp>
        <p:nvGrpSpPr>
          <p:cNvPr id="343" name="Group343"/>
          <p:cNvGrpSpPr/>
          <p:nvPr/>
        </p:nvGrpSpPr>
        <p:grpSpPr>
          <a:xfrm>
            <a:off x="93726" y="1297686"/>
            <a:ext cx="1624584" cy="483108"/>
            <a:chOff x="93726" y="1297686"/>
            <a:chExt cx="1624584" cy="483108"/>
          </a:xfrm>
        </p:grpSpPr>
        <p:sp>
          <p:nvSpPr>
            <p:cNvPr id="344" name="Path344"/>
            <p:cNvSpPr/>
            <p:nvPr/>
          </p:nvSpPr>
          <p:spPr>
            <a:xfrm>
              <a:off x="119634" y="1323594"/>
              <a:ext cx="1572768" cy="431292"/>
            </a:xfrm>
            <a:custGeom>
              <a:avLst/>
              <a:gdLst/>
              <a:ahLst/>
              <a:cxnLst/>
              <a:rect l="l" t="t" r="r" b="b"/>
              <a:pathLst>
                <a:path w="1572768" h="431292">
                  <a:moveTo>
                    <a:pt x="0" y="71882"/>
                  </a:moveTo>
                  <a:cubicBezTo>
                    <a:pt x="0" y="32131"/>
                    <a:pt x="32182" y="0"/>
                    <a:pt x="71882" y="0"/>
                  </a:cubicBezTo>
                  <a:lnTo>
                    <a:pt x="1500886" y="0"/>
                  </a:lnTo>
                  <a:cubicBezTo>
                    <a:pt x="1540637" y="0"/>
                    <a:pt x="1572768" y="32131"/>
                    <a:pt x="1572768" y="71882"/>
                  </a:cubicBezTo>
                  <a:lnTo>
                    <a:pt x="1572768" y="359410"/>
                  </a:lnTo>
                  <a:cubicBezTo>
                    <a:pt x="1572768" y="399161"/>
                    <a:pt x="1540637" y="431292"/>
                    <a:pt x="1500886" y="431292"/>
                  </a:cubicBezTo>
                  <a:lnTo>
                    <a:pt x="71882" y="431292"/>
                  </a:lnTo>
                  <a:cubicBezTo>
                    <a:pt x="32182" y="431292"/>
                    <a:pt x="0" y="399161"/>
                    <a:pt x="0" y="359410"/>
                  </a:cubicBezTo>
                  <a:lnTo>
                    <a:pt x="0" y="71882"/>
                  </a:lnTo>
                  <a:close/>
                </a:path>
              </a:pathLst>
            </a:custGeom>
            <a:solidFill>
              <a:srgbClr val="953735">
                <a:alpha val="100000"/>
              </a:srgbClr>
            </a:solidFill>
            <a:ln w="0" cap="sq">
              <a:solidFill>
                <a:srgbClr val="953735"/>
              </a:solidFill>
              <a:prstDash val="solid"/>
            </a:ln>
          </p:spPr>
          <p:txBody>
            <a:bodyPr rtlCol="0" anchor="ctr"/>
            <a:lstStyle/>
            <a:p>
              <a:pPr algn="ctr"/>
              <a:endParaRPr lang="en-US" altLang="zh-CN"/>
            </a:p>
          </p:txBody>
        </p:sp>
        <p:sp>
          <p:nvSpPr>
            <p:cNvPr id="345" name="Path345"/>
            <p:cNvSpPr/>
            <p:nvPr/>
          </p:nvSpPr>
          <p:spPr>
            <a:xfrm>
              <a:off x="93726" y="1297686"/>
              <a:ext cx="1624584" cy="483108"/>
            </a:xfrm>
            <a:custGeom>
              <a:avLst/>
              <a:gdLst/>
              <a:ahLst/>
              <a:cxnLst/>
              <a:rect l="l" t="t" r="r" b="b"/>
              <a:pathLst>
                <a:path w="1624584" h="483108">
                  <a:moveTo>
                    <a:pt x="25908" y="97790"/>
                  </a:moveTo>
                  <a:cubicBezTo>
                    <a:pt x="25908" y="58039"/>
                    <a:pt x="58090" y="25908"/>
                    <a:pt x="97790" y="25908"/>
                  </a:cubicBezTo>
                  <a:lnTo>
                    <a:pt x="1526794" y="25908"/>
                  </a:lnTo>
                  <a:cubicBezTo>
                    <a:pt x="1566545" y="25908"/>
                    <a:pt x="1598676" y="58039"/>
                    <a:pt x="1598676" y="97790"/>
                  </a:cubicBezTo>
                  <a:lnTo>
                    <a:pt x="1598676" y="385318"/>
                  </a:lnTo>
                  <a:cubicBezTo>
                    <a:pt x="1598676" y="425069"/>
                    <a:pt x="1566545" y="457200"/>
                    <a:pt x="1526794" y="457200"/>
                  </a:cubicBezTo>
                  <a:lnTo>
                    <a:pt x="97790" y="457200"/>
                  </a:lnTo>
                  <a:cubicBezTo>
                    <a:pt x="58090" y="457200"/>
                    <a:pt x="25908" y="425069"/>
                    <a:pt x="25908" y="385318"/>
                  </a:cubicBezTo>
                  <a:lnTo>
                    <a:pt x="25908" y="97790"/>
                  </a:lnTo>
                  <a:close/>
                </a:path>
              </a:pathLst>
            </a:custGeom>
            <a:solidFill>
              <a:srgbClr val="953735">
                <a:alpha val="0"/>
              </a:srgbClr>
            </a:solidFill>
            <a:ln w="25908" cap="sq">
              <a:solidFill>
                <a:srgbClr val="8C3836"/>
              </a:solidFill>
              <a:prstDash val="solid"/>
            </a:ln>
          </p:spPr>
          <p:txBody>
            <a:bodyPr rtlCol="0" anchor="ctr"/>
            <a:lstStyle/>
            <a:p>
              <a:pPr algn="ctr"/>
              <a:endParaRPr lang="en-US" altLang="zh-CN"/>
            </a:p>
          </p:txBody>
        </p:sp>
        <p:sp>
          <p:nvSpPr>
            <p:cNvPr id="346" name="Text Box346"/>
            <p:cNvSpPr txBox="1"/>
            <p:nvPr/>
          </p:nvSpPr>
          <p:spPr>
            <a:xfrm>
              <a:off x="674827" y="1441679"/>
              <a:ext cx="522224" cy="228600"/>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b="1" spc="-75" dirty="0">
                  <a:solidFill>
                    <a:srgbClr val="FFFFFF"/>
                  </a:solidFill>
                  <a:latin typeface="MS PGothic"/>
                  <a:ea typeface="MS PGothic"/>
                  <a:cs typeface="MS PGothic"/>
                </a:rPr>
                <a:t>従</a:t>
              </a:r>
              <a:r>
                <a:rPr lang="en-US" altLang="zh-CN" sz="1800" b="1" spc="-63" dirty="0">
                  <a:solidFill>
                    <a:srgbClr val="FFFFFF"/>
                  </a:solidFill>
                  <a:latin typeface="MS PGothic"/>
                  <a:ea typeface="MS PGothic"/>
                  <a:cs typeface="MS PGothic"/>
                </a:rPr>
                <a:t>来</a:t>
              </a:r>
              <a:endParaRPr lang="en-US" altLang="zh-CN" sz="1800">
                <a:latin typeface="MS PGothic"/>
                <a:ea typeface="MS PGothic"/>
                <a:cs typeface="MS PGothic"/>
              </a:endParaRPr>
            </a:p>
          </p:txBody>
        </p:sp>
      </p:grpSp>
      <p:grpSp>
        <p:nvGrpSpPr>
          <p:cNvPr id="347" name="Group347"/>
          <p:cNvGrpSpPr/>
          <p:nvPr/>
        </p:nvGrpSpPr>
        <p:grpSpPr>
          <a:xfrm>
            <a:off x="-9144" y="-18287"/>
            <a:ext cx="9162288" cy="1239773"/>
            <a:chOff x="-9144" y="-18287"/>
            <a:chExt cx="9162288" cy="1239773"/>
          </a:xfrm>
        </p:grpSpPr>
        <p:pic>
          <p:nvPicPr>
            <p:cNvPr id="348" name="Image348"/>
            <p:cNvPicPr>
              <a:picLocks noChangeAspect="1"/>
            </p:cNvPicPr>
            <p:nvPr/>
          </p:nvPicPr>
          <p:blipFill>
            <a:blip r:embed="rId3"/>
            <a:stretch>
              <a:fillRect/>
            </a:stretch>
          </p:blipFill>
          <p:spPr>
            <a:xfrm>
              <a:off x="0" y="0"/>
              <a:ext cx="9144000" cy="498348"/>
            </a:xfrm>
            <a:prstGeom prst="rect">
              <a:avLst/>
            </a:prstGeom>
            <a:noFill/>
          </p:spPr>
        </p:pic>
        <p:pic>
          <p:nvPicPr>
            <p:cNvPr id="349" name="Image349"/>
            <p:cNvPicPr>
              <a:picLocks noChangeAspect="1"/>
            </p:cNvPicPr>
            <p:nvPr/>
          </p:nvPicPr>
          <p:blipFill>
            <a:blip r:embed="rId4"/>
            <a:stretch>
              <a:fillRect/>
            </a:stretch>
          </p:blipFill>
          <p:spPr>
            <a:xfrm>
              <a:off x="2343912" y="0"/>
              <a:ext cx="4451604" cy="635508"/>
            </a:xfrm>
            <a:prstGeom prst="rect">
              <a:avLst/>
            </a:prstGeom>
            <a:noFill/>
          </p:spPr>
        </p:pic>
        <p:sp>
          <p:nvSpPr>
            <p:cNvPr id="350" name="Text Box350"/>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2578862" algn="l" rtl="0">
                <a:lnSpc>
                  <a:spcPts val="2837"/>
                </a:lnSpc>
              </a:pPr>
              <a:r>
                <a:rPr lang="en-US" altLang="zh-CN" sz="2400" b="1" spc="-520" dirty="0">
                  <a:solidFill>
                    <a:srgbClr val="FFFFFF"/>
                  </a:solidFill>
                  <a:latin typeface="MS Gothic"/>
                  <a:ea typeface="MS Gothic"/>
                  <a:cs typeface="MS Gothic"/>
                </a:rPr>
                <a:t>ア</a:t>
              </a:r>
              <a:r>
                <a:rPr lang="en-US" altLang="zh-CN" sz="2400" b="1" spc="-479" dirty="0">
                  <a:solidFill>
                    <a:srgbClr val="FFFFFF"/>
                  </a:solidFill>
                  <a:latin typeface="MS Gothic"/>
                  <a:ea typeface="MS Gothic"/>
                  <a:cs typeface="MS Gothic"/>
                </a:rPr>
                <a:t>ジ</a:t>
              </a:r>
              <a:r>
                <a:rPr lang="en-US" altLang="zh-CN" sz="2400" b="1" spc="-520" dirty="0">
                  <a:solidFill>
                    <a:srgbClr val="FFFFFF"/>
                  </a:solidFill>
                  <a:latin typeface="MS Gothic"/>
                  <a:ea typeface="MS Gothic"/>
                  <a:cs typeface="MS Gothic"/>
                </a:rPr>
                <a:t>ア</a:t>
              </a:r>
              <a:r>
                <a:rPr lang="en-US" altLang="zh-CN" sz="2400" b="1" spc="-100" dirty="0">
                  <a:solidFill>
                    <a:srgbClr val="FFFFFF"/>
                  </a:solidFill>
                  <a:latin typeface="SimSun"/>
                  <a:ea typeface="SimSun"/>
                  <a:cs typeface="SimSun"/>
                </a:rPr>
                <a:t>諸国</a:t>
              </a:r>
              <a:r>
                <a:rPr lang="en-US" altLang="zh-CN" sz="2400" b="1" spc="-299" dirty="0">
                  <a:solidFill>
                    <a:srgbClr val="FFFFFF"/>
                  </a:solidFill>
                  <a:latin typeface="MS Gothic"/>
                  <a:ea typeface="MS Gothic"/>
                  <a:cs typeface="MS Gothic"/>
                </a:rPr>
                <a:t>の</a:t>
              </a:r>
              <a:r>
                <a:rPr lang="en-US" altLang="zh-CN" sz="2400" b="1" spc="-100" dirty="0">
                  <a:solidFill>
                    <a:srgbClr val="FFFFFF"/>
                  </a:solidFill>
                  <a:latin typeface="SimSun"/>
                  <a:ea typeface="SimSun"/>
                  <a:cs typeface="SimSun"/>
                </a:rPr>
                <a:t>輸入</a:t>
              </a:r>
              <a:r>
                <a:rPr lang="en-US" altLang="zh-CN" sz="2400" b="1" spc="-93" dirty="0">
                  <a:solidFill>
                    <a:srgbClr val="FFFFFF"/>
                  </a:solidFill>
                  <a:latin typeface="SimSun"/>
                  <a:ea typeface="SimSun"/>
                  <a:cs typeface="SimSun"/>
                </a:rPr>
                <a:t>規</a:t>
              </a:r>
              <a:r>
                <a:rPr lang="en-US" altLang="zh-CN" sz="2400" b="1" spc="-100" dirty="0">
                  <a:solidFill>
                    <a:srgbClr val="FFFFFF"/>
                  </a:solidFill>
                  <a:latin typeface="SimSun"/>
                  <a:ea typeface="SimSun"/>
                  <a:cs typeface="SimSun"/>
                </a:rPr>
                <a:t>制</a:t>
              </a:r>
              <a:r>
                <a:rPr lang="en-US" altLang="zh-CN" sz="2400" b="1" spc="-527" dirty="0">
                  <a:solidFill>
                    <a:srgbClr val="FFFFFF"/>
                  </a:solidFill>
                  <a:latin typeface="MS Gothic"/>
                  <a:ea typeface="MS Gothic"/>
                  <a:cs typeface="MS Gothic"/>
                </a:rPr>
                <a:t>へ</a:t>
              </a:r>
              <a:r>
                <a:rPr lang="en-US" altLang="zh-CN" sz="2400" b="1" spc="-300" dirty="0">
                  <a:solidFill>
                    <a:srgbClr val="FFFFFF"/>
                  </a:solidFill>
                  <a:latin typeface="MS Gothic"/>
                  <a:ea typeface="MS Gothic"/>
                  <a:cs typeface="MS Gothic"/>
                </a:rPr>
                <a:t>の</a:t>
              </a:r>
              <a:r>
                <a:rPr lang="en-US" altLang="zh-CN" sz="2400" b="1" spc="-100" dirty="0">
                  <a:solidFill>
                    <a:srgbClr val="FFFFFF"/>
                  </a:solidFill>
                  <a:latin typeface="SimSun"/>
                  <a:ea typeface="SimSun"/>
                  <a:cs typeface="SimSun"/>
                </a:rPr>
                <a:t>対応</a:t>
              </a:r>
              <a:endParaRPr lang="en-US" altLang="zh-CN" sz="2400">
                <a:latin typeface="SimSun"/>
                <a:ea typeface="SimSun"/>
                <a:cs typeface="SimSun"/>
              </a:endParaRPr>
            </a:p>
          </p:txBody>
        </p:sp>
        <p:sp>
          <p:nvSpPr>
            <p:cNvPr id="351" name="Text Box351"/>
            <p:cNvSpPr txBox="1"/>
            <p:nvPr/>
          </p:nvSpPr>
          <p:spPr>
            <a:xfrm>
              <a:off x="83058" y="523494"/>
              <a:ext cx="8979408" cy="697992"/>
            </a:xfrm>
            <a:prstGeom prst="rect">
              <a:avLst/>
            </a:prstGeom>
            <a:solidFill>
              <a:srgbClr val="DCE6F2"/>
            </a:solidFill>
            <a:ln w="25908">
              <a:solidFill>
                <a:srgbClr val="DCE6F2"/>
              </a:solidFill>
            </a:ln>
          </p:spPr>
          <p:txBody>
            <a:bodyPr wrap="square" lIns="0" tIns="0" rIns="0" rtlCol="0">
              <a:spAutoFit/>
            </a:bodyPr>
            <a:lstStyle/>
            <a:p>
              <a:pPr algn="l">
                <a:lnSpc>
                  <a:spcPts val="452"/>
                </a:lnSpc>
              </a:pPr>
              <a:endParaRPr/>
            </a:p>
            <a:p>
              <a:pPr marL="458876" marR="179816" indent="-342900" algn="l" rtl="0">
                <a:lnSpc>
                  <a:spcPts val="2144"/>
                </a:lnSpc>
              </a:pPr>
              <a:r>
                <a:rPr lang="en-US" altLang="zh-CN" sz="1800" spc="93" dirty="0">
                  <a:solidFill>
                    <a:srgbClr val="000000"/>
                  </a:solidFill>
                  <a:latin typeface="Wingdings"/>
                  <a:ea typeface="Wingdings"/>
                  <a:cs typeface="Wingdings"/>
                </a:rPr>
                <a:t></a:t>
              </a:r>
              <a:r>
                <a:rPr lang="en-US" altLang="zh-CN" sz="1800" spc="-538" dirty="0">
                  <a:solidFill>
                    <a:srgbClr val="000000"/>
                  </a:solidFill>
                  <a:latin typeface="Wingdings"/>
                  <a:ea typeface="Wingdings"/>
                  <a:cs typeface="Wingdings"/>
                </a:rPr>
                <a:t> </a:t>
              </a:r>
              <a:r>
                <a:rPr lang="en-US" altLang="zh-CN" sz="1800" spc="0" dirty="0">
                  <a:solidFill>
                    <a:srgbClr val="000000"/>
                  </a:solidFill>
                  <a:latin typeface="SimSun"/>
                  <a:ea typeface="SimSun"/>
                  <a:cs typeface="SimSun"/>
                </a:rPr>
                <a:t>中国</a:t>
              </a:r>
              <a:r>
                <a:rPr lang="en-US" altLang="zh-CN" sz="1800" spc="-331" dirty="0">
                  <a:solidFill>
                    <a:srgbClr val="000000"/>
                  </a:solidFill>
                  <a:latin typeface="MS Gothic"/>
                  <a:ea typeface="MS Gothic"/>
                  <a:cs typeface="MS Gothic"/>
                </a:rPr>
                <a:t>の</a:t>
              </a:r>
              <a:r>
                <a:rPr lang="en-US" altLang="zh-CN" sz="1800" spc="0" dirty="0">
                  <a:solidFill>
                    <a:srgbClr val="000000"/>
                  </a:solidFill>
                  <a:latin typeface="SimSun"/>
                  <a:ea typeface="SimSun"/>
                  <a:cs typeface="SimSun"/>
                </a:rPr>
                <a:t>輸入禁止措置</a:t>
              </a:r>
              <a:r>
                <a:rPr lang="en-US" altLang="zh-CN" sz="1800" spc="-445" dirty="0">
                  <a:solidFill>
                    <a:srgbClr val="000000"/>
                  </a:solidFill>
                  <a:latin typeface="MS Gothic"/>
                  <a:ea typeface="MS Gothic"/>
                  <a:cs typeface="MS Gothic"/>
                </a:rPr>
                <a:t>を</a:t>
              </a:r>
              <a:r>
                <a:rPr lang="en-US" altLang="zh-CN" sz="1800" spc="0" dirty="0">
                  <a:solidFill>
                    <a:srgbClr val="000000"/>
                  </a:solidFill>
                  <a:latin typeface="SimSun"/>
                  <a:ea typeface="SimSun"/>
                  <a:cs typeface="SimSun"/>
                </a:rPr>
                <a:t>受</a:t>
              </a:r>
              <a:r>
                <a:rPr lang="en-US" altLang="zh-CN" sz="1800" spc="-337" dirty="0">
                  <a:solidFill>
                    <a:srgbClr val="000000"/>
                  </a:solidFill>
                  <a:latin typeface="MS Gothic"/>
                  <a:ea typeface="MS Gothic"/>
                  <a:cs typeface="MS Gothic"/>
                </a:rPr>
                <a:t>け</a:t>
              </a:r>
              <a:r>
                <a:rPr lang="en-US" altLang="zh-CN" sz="1800" spc="-387" dirty="0">
                  <a:solidFill>
                    <a:srgbClr val="000000"/>
                  </a:solidFill>
                  <a:latin typeface="MS Gothic"/>
                  <a:ea typeface="MS Gothic"/>
                  <a:cs typeface="MS Gothic"/>
                </a:rPr>
                <a:t>て</a:t>
              </a:r>
              <a:r>
                <a:rPr lang="en-US" altLang="zh-CN" sz="1800" spc="0" dirty="0">
                  <a:solidFill>
                    <a:srgbClr val="000000"/>
                  </a:solidFill>
                  <a:latin typeface="SimSun"/>
                  <a:ea typeface="SimSun"/>
                  <a:cs typeface="SimSun"/>
                </a:rPr>
                <a:t>国内資源循環体制</a:t>
              </a:r>
              <a:r>
                <a:rPr lang="en-US" altLang="zh-CN" sz="1800" spc="-331" dirty="0">
                  <a:solidFill>
                    <a:srgbClr val="000000"/>
                  </a:solidFill>
                  <a:latin typeface="MS Gothic"/>
                  <a:ea typeface="MS Gothic"/>
                  <a:cs typeface="MS Gothic"/>
                </a:rPr>
                <a:t>の</a:t>
              </a:r>
              <a:r>
                <a:rPr lang="en-US" altLang="zh-CN" sz="1800" spc="0" dirty="0">
                  <a:solidFill>
                    <a:srgbClr val="000000"/>
                  </a:solidFill>
                  <a:latin typeface="SimSun"/>
                  <a:ea typeface="SimSun"/>
                  <a:cs typeface="SimSun"/>
                </a:rPr>
                <a:t>整備</a:t>
              </a:r>
              <a:r>
                <a:rPr lang="en-US" altLang="zh-CN" sz="1800" spc="-443" dirty="0">
                  <a:solidFill>
                    <a:srgbClr val="000000"/>
                  </a:solidFill>
                  <a:latin typeface="MS Gothic"/>
                  <a:ea typeface="MS Gothic"/>
                  <a:cs typeface="MS Gothic"/>
                </a:rPr>
                <a:t>を</a:t>
              </a:r>
              <a:r>
                <a:rPr lang="en-US" altLang="zh-CN" sz="1800" spc="0" dirty="0">
                  <a:solidFill>
                    <a:srgbClr val="000000"/>
                  </a:solidFill>
                  <a:latin typeface="SimSun"/>
                  <a:ea typeface="SimSun"/>
                  <a:cs typeface="SimSun"/>
                </a:rPr>
                <a:t>後押</a:t>
              </a:r>
              <a:r>
                <a:rPr lang="en-US" altLang="zh-CN" sz="1800" spc="-507" dirty="0">
                  <a:solidFill>
                    <a:srgbClr val="000000"/>
                  </a:solidFill>
                  <a:latin typeface="MS Gothic"/>
                  <a:ea typeface="MS Gothic"/>
                  <a:cs typeface="MS Gothic"/>
                </a:rPr>
                <a:t>し</a:t>
              </a:r>
              <a:r>
                <a:rPr lang="en-US" altLang="zh-CN" sz="1800" spc="-274" dirty="0">
                  <a:solidFill>
                    <a:srgbClr val="000000"/>
                  </a:solidFill>
                  <a:latin typeface="MS Gothic"/>
                  <a:ea typeface="MS Gothic"/>
                  <a:cs typeface="MS Gothic"/>
                </a:rPr>
                <a:t>す</a:t>
              </a:r>
              <a:r>
                <a:rPr lang="en-US" altLang="zh-CN" sz="1800" spc="-338" dirty="0">
                  <a:solidFill>
                    <a:srgbClr val="000000"/>
                  </a:solidFill>
                  <a:latin typeface="MS Gothic"/>
                  <a:ea typeface="MS Gothic"/>
                  <a:cs typeface="MS Gothic"/>
                </a:rPr>
                <a:t>べ</a:t>
              </a:r>
              <a:r>
                <a:rPr lang="en-US" altLang="zh-CN" sz="1800" spc="-893" dirty="0">
                  <a:solidFill>
                    <a:srgbClr val="000000"/>
                  </a:solidFill>
                  <a:latin typeface="MS Gothic"/>
                  <a:ea typeface="MS Gothic"/>
                  <a:cs typeface="MS Gothic"/>
                </a:rPr>
                <a:t>く</a:t>
              </a:r>
              <a:r>
                <a:rPr lang="en-US" altLang="zh-CN" sz="1800" spc="0" dirty="0">
                  <a:solidFill>
                    <a:srgbClr val="000000"/>
                  </a:solidFill>
                  <a:latin typeface="SimSun"/>
                  <a:ea typeface="SimSun"/>
                  <a:cs typeface="SimSun"/>
                </a:rPr>
                <a:t>緊急的</a:t>
              </a:r>
              <a:r>
                <a:rPr lang="en-US" altLang="zh-CN" sz="1800" spc="-249" dirty="0">
                  <a:solidFill>
                    <a:srgbClr val="000000"/>
                  </a:solidFill>
                  <a:latin typeface="MS Gothic"/>
                  <a:ea typeface="MS Gothic"/>
                  <a:cs typeface="MS Gothic"/>
                </a:rPr>
                <a:t>な</a:t>
              </a:r>
              <a:r>
                <a:rPr lang="en-US" altLang="zh-CN" sz="1800" spc="0" dirty="0">
                  <a:solidFill>
                    <a:srgbClr val="000000"/>
                  </a:solidFill>
                  <a:latin typeface="SimSun"/>
                  <a:ea typeface="SimSun"/>
                  <a:cs typeface="SimSun"/>
                </a:rPr>
                <a:t>財政支</a:t>
              </a:r>
              <a:r>
                <a:rPr lang="en-US" altLang="zh-CN" sz="1800" spc="5" dirty="0">
                  <a:solidFill>
                    <a:srgbClr val="000000"/>
                  </a:solidFill>
                  <a:latin typeface="SimSun"/>
                  <a:ea typeface="SimSun"/>
                  <a:cs typeface="SimSun"/>
                </a:rPr>
                <a:t>援</a:t>
              </a:r>
              <a:r>
                <a:rPr lang="en-US" altLang="zh-CN" sz="1800" dirty="0">
                  <a:solidFill>
                    <a:srgbClr val="000000"/>
                  </a:solidFill>
                  <a:latin typeface="SimSun"/>
                  <a:ea typeface="SimSun"/>
                  <a:cs typeface="SimSun"/>
                </a:rPr>
                <a:t> </a:t>
              </a:r>
              <a:r>
                <a:rPr lang="en-US" altLang="zh-CN" sz="1800" spc="0" dirty="0">
                  <a:solidFill>
                    <a:srgbClr val="000000"/>
                  </a:solidFill>
                  <a:latin typeface="SimSun"/>
                  <a:ea typeface="SimSun"/>
                  <a:cs typeface="SimSun"/>
                </a:rPr>
                <a:t>制度</a:t>
              </a:r>
              <a:r>
                <a:rPr lang="en-US" altLang="zh-CN" sz="1800" spc="-443" dirty="0">
                  <a:solidFill>
                    <a:srgbClr val="000000"/>
                  </a:solidFill>
                  <a:latin typeface="MS Gothic"/>
                  <a:ea typeface="MS Gothic"/>
                  <a:cs typeface="MS Gothic"/>
                </a:rPr>
                <a:t>を</a:t>
              </a:r>
              <a:r>
                <a:rPr lang="en-US" altLang="zh-CN" sz="1800" spc="0" dirty="0">
                  <a:solidFill>
                    <a:srgbClr val="000000"/>
                  </a:solidFill>
                  <a:latin typeface="SimSun"/>
                  <a:ea typeface="SimSun"/>
                  <a:cs typeface="SimSun"/>
                </a:rPr>
                <a:t>創設</a:t>
              </a:r>
              <a:r>
                <a:rPr lang="en-US" altLang="zh-CN" sz="1200" spc="0" dirty="0">
                  <a:solidFill>
                    <a:srgbClr val="000000"/>
                  </a:solidFill>
                  <a:latin typeface="MS Gothic"/>
                  <a:ea typeface="MS Gothic"/>
                  <a:cs typeface="MS Gothic"/>
                </a:rPr>
                <a:t>（</a:t>
              </a:r>
              <a:r>
                <a:rPr lang="en-US" altLang="zh-CN" sz="1200" spc="59" dirty="0">
                  <a:solidFill>
                    <a:srgbClr val="000000"/>
                  </a:solidFill>
                  <a:latin typeface="Arial"/>
                  <a:ea typeface="Arial"/>
                  <a:cs typeface="Arial"/>
                </a:rPr>
                <a:t>H29</a:t>
              </a:r>
              <a:r>
                <a:rPr lang="en-US" altLang="zh-CN" sz="1200" spc="-60" dirty="0">
                  <a:solidFill>
                    <a:srgbClr val="000000"/>
                  </a:solidFill>
                  <a:latin typeface="SimSun"/>
                  <a:ea typeface="SimSun"/>
                  <a:cs typeface="SimSun"/>
                </a:rPr>
                <a:t>年</a:t>
              </a:r>
              <a:r>
                <a:rPr lang="en-US" altLang="zh-CN" sz="1200" spc="77" dirty="0">
                  <a:solidFill>
                    <a:srgbClr val="000000"/>
                  </a:solidFill>
                  <a:latin typeface="Arial"/>
                  <a:ea typeface="Arial"/>
                  <a:cs typeface="Arial"/>
                </a:rPr>
                <a:t>1</a:t>
              </a:r>
              <a:r>
                <a:rPr lang="en-US" altLang="zh-CN" sz="1200" spc="0" dirty="0">
                  <a:solidFill>
                    <a:srgbClr val="000000"/>
                  </a:solidFill>
                  <a:latin typeface="Arial"/>
                  <a:ea typeface="Arial"/>
                  <a:cs typeface="Arial"/>
                </a:rPr>
                <a:t>1</a:t>
              </a:r>
              <a:r>
                <a:rPr lang="en-US" altLang="zh-CN" sz="1200" spc="0" dirty="0">
                  <a:solidFill>
                    <a:srgbClr val="000000"/>
                  </a:solidFill>
                  <a:latin typeface="SimSun"/>
                  <a:ea typeface="SimSun"/>
                  <a:cs typeface="SimSun"/>
                </a:rPr>
                <a:t>月</a:t>
              </a:r>
              <a:r>
                <a:rPr lang="en-US" altLang="zh-CN" sz="1200" spc="0" dirty="0">
                  <a:solidFill>
                    <a:srgbClr val="000000"/>
                  </a:solidFill>
                  <a:latin typeface="MS Gothic"/>
                  <a:ea typeface="MS Gothic"/>
                  <a:cs typeface="MS Gothic"/>
                </a:rPr>
                <a:t>～）</a:t>
              </a:r>
              <a:endParaRPr lang="en-US" altLang="zh-CN" sz="1200">
                <a:latin typeface="MS Gothic"/>
                <a:ea typeface="MS Gothic"/>
                <a:cs typeface="MS Gothic"/>
              </a:endParaRPr>
            </a:p>
          </p:txBody>
        </p:sp>
      </p:grpSp>
      <p:sp>
        <p:nvSpPr>
          <p:cNvPr id="352" name="Text Box352"/>
          <p:cNvSpPr txBox="1"/>
          <p:nvPr/>
        </p:nvSpPr>
        <p:spPr>
          <a:xfrm>
            <a:off x="6406896" y="4567428"/>
            <a:ext cx="2269236" cy="478536"/>
          </a:xfrm>
          <a:prstGeom prst="rect">
            <a:avLst/>
          </a:prstGeom>
          <a:ln w="9144">
            <a:solidFill>
              <a:srgbClr val="46AAC5"/>
            </a:solidFill>
          </a:ln>
        </p:spPr>
        <p:txBody>
          <a:bodyPr wrap="square" lIns="0" tIns="0" rIns="0" rtlCol="0">
            <a:spAutoFit/>
          </a:bodyPr>
          <a:lstStyle/>
          <a:p>
            <a:pPr algn="l">
              <a:lnSpc>
                <a:spcPts val="1221"/>
              </a:lnSpc>
            </a:pPr>
            <a:endParaRPr/>
          </a:p>
          <a:p>
            <a:pPr marL="729742" algn="l" rtl="0">
              <a:lnSpc>
                <a:spcPts val="1596"/>
              </a:lnSpc>
            </a:pPr>
            <a:r>
              <a:rPr lang="en-US" altLang="zh-CN" sz="1600" spc="0" dirty="0">
                <a:solidFill>
                  <a:srgbClr val="000000"/>
                </a:solidFill>
                <a:latin typeface="MS PGothic"/>
                <a:ea typeface="MS PGothic"/>
                <a:cs typeface="MS PGothic"/>
              </a:rPr>
              <a:t>分</a:t>
            </a:r>
            <a:r>
              <a:rPr lang="en-US" altLang="zh-CN" sz="1600" spc="-8" dirty="0">
                <a:solidFill>
                  <a:srgbClr val="000000"/>
                </a:solidFill>
                <a:latin typeface="MS PGothic"/>
                <a:ea typeface="MS PGothic"/>
                <a:cs typeface="MS PGothic"/>
              </a:rPr>
              <a:t>別</a:t>
            </a:r>
            <a:r>
              <a:rPr lang="en-US" altLang="zh-CN" sz="1600" spc="0" dirty="0">
                <a:solidFill>
                  <a:srgbClr val="000000"/>
                </a:solidFill>
                <a:latin typeface="MS PGothic"/>
                <a:ea typeface="MS PGothic"/>
                <a:cs typeface="MS PGothic"/>
              </a:rPr>
              <a:t>収</a:t>
            </a:r>
            <a:r>
              <a:rPr lang="en-US" altLang="zh-CN" sz="1600" spc="-8" dirty="0">
                <a:solidFill>
                  <a:srgbClr val="000000"/>
                </a:solidFill>
                <a:latin typeface="MS PGothic"/>
                <a:ea typeface="MS PGothic"/>
                <a:cs typeface="MS PGothic"/>
              </a:rPr>
              <a:t>集</a:t>
            </a:r>
            <a:endParaRPr lang="en-US" altLang="zh-CN" sz="1600">
              <a:latin typeface="MS PGothic"/>
              <a:ea typeface="MS PGothic"/>
              <a:cs typeface="MS PGothic"/>
            </a:endParaRPr>
          </a:p>
        </p:txBody>
      </p:sp>
      <p:sp>
        <p:nvSpPr>
          <p:cNvPr id="353" name="Text Box353"/>
          <p:cNvSpPr txBox="1"/>
          <p:nvPr/>
        </p:nvSpPr>
        <p:spPr>
          <a:xfrm>
            <a:off x="655320" y="4230624"/>
            <a:ext cx="2292096" cy="443484"/>
          </a:xfrm>
          <a:prstGeom prst="rect">
            <a:avLst/>
          </a:prstGeom>
          <a:ln w="9144">
            <a:solidFill>
              <a:srgbClr val="F69240"/>
            </a:solidFill>
          </a:ln>
        </p:spPr>
        <p:txBody>
          <a:bodyPr wrap="square" lIns="0" tIns="0" rIns="0" rtlCol="0">
            <a:spAutoFit/>
          </a:bodyPr>
          <a:lstStyle/>
          <a:p>
            <a:pPr algn="l">
              <a:lnSpc>
                <a:spcPts val="1082"/>
              </a:lnSpc>
            </a:pPr>
            <a:endParaRPr/>
          </a:p>
          <a:p>
            <a:pPr marL="266395" algn="l" rtl="0">
              <a:lnSpc>
                <a:spcPts val="1596"/>
              </a:lnSpc>
            </a:pPr>
            <a:r>
              <a:rPr lang="en-US" altLang="zh-CN" sz="1600" spc="0" dirty="0">
                <a:solidFill>
                  <a:srgbClr val="000000"/>
                </a:solidFill>
                <a:latin typeface="MS PGothic"/>
                <a:ea typeface="MS PGothic"/>
                <a:cs typeface="MS PGothic"/>
              </a:rPr>
              <a:t>混</a:t>
            </a:r>
            <a:r>
              <a:rPr lang="en-US" altLang="zh-CN" sz="1600" spc="-8" dirty="0">
                <a:solidFill>
                  <a:srgbClr val="000000"/>
                </a:solidFill>
                <a:latin typeface="MS PGothic"/>
                <a:ea typeface="MS PGothic"/>
                <a:cs typeface="MS PGothic"/>
              </a:rPr>
              <a:t>合</a:t>
            </a:r>
            <a:r>
              <a:rPr lang="en-US" altLang="zh-CN" sz="1600" spc="0" dirty="0">
                <a:solidFill>
                  <a:srgbClr val="000000"/>
                </a:solidFill>
                <a:latin typeface="MS PGothic"/>
                <a:ea typeface="MS PGothic"/>
                <a:cs typeface="MS PGothic"/>
              </a:rPr>
              <a:t>収</a:t>
            </a:r>
            <a:r>
              <a:rPr lang="en-US" altLang="zh-CN" sz="1600" spc="-8" dirty="0">
                <a:solidFill>
                  <a:srgbClr val="000000"/>
                </a:solidFill>
                <a:latin typeface="MS PGothic"/>
                <a:ea typeface="MS PGothic"/>
                <a:cs typeface="MS PGothic"/>
              </a:rPr>
              <a:t>集</a:t>
            </a:r>
            <a:r>
              <a:rPr lang="en-US" altLang="zh-CN" sz="1600" spc="0" dirty="0">
                <a:solidFill>
                  <a:srgbClr val="000000"/>
                </a:solidFill>
                <a:latin typeface="MS PGothic"/>
                <a:ea typeface="MS PGothic"/>
                <a:cs typeface="MS PGothic"/>
              </a:rPr>
              <a:t>（分</a:t>
            </a:r>
            <a:r>
              <a:rPr lang="en-US" altLang="zh-CN" sz="1600" spc="-5" dirty="0">
                <a:solidFill>
                  <a:srgbClr val="000000"/>
                </a:solidFill>
                <a:latin typeface="MS PGothic"/>
                <a:ea typeface="MS PGothic"/>
                <a:cs typeface="MS PGothic"/>
              </a:rPr>
              <a:t>別</a:t>
            </a:r>
            <a:r>
              <a:rPr lang="en-US" altLang="zh-CN" sz="1600" spc="0" dirty="0">
                <a:solidFill>
                  <a:srgbClr val="000000"/>
                </a:solidFill>
                <a:latin typeface="MS PGothic"/>
                <a:ea typeface="MS PGothic"/>
                <a:cs typeface="MS PGothic"/>
              </a:rPr>
              <a:t>な</a:t>
            </a:r>
            <a:r>
              <a:rPr lang="en-US" altLang="zh-CN" sz="1600" spc="-7" dirty="0">
                <a:solidFill>
                  <a:srgbClr val="000000"/>
                </a:solidFill>
                <a:latin typeface="MS PGothic"/>
                <a:ea typeface="MS PGothic"/>
                <a:cs typeface="MS PGothic"/>
              </a:rPr>
              <a:t>し</a:t>
            </a:r>
            <a:r>
              <a:rPr lang="en-US" altLang="zh-CN" sz="1600" spc="0" dirty="0">
                <a:solidFill>
                  <a:srgbClr val="000000"/>
                </a:solidFill>
                <a:latin typeface="MS PGothic"/>
                <a:ea typeface="MS PGothic"/>
                <a:cs typeface="MS PGothic"/>
              </a:rPr>
              <a:t>）</a:t>
            </a:r>
            <a:endParaRPr lang="en-US" altLang="zh-CN" sz="1600">
              <a:latin typeface="MS PGothic"/>
              <a:ea typeface="MS PGothic"/>
              <a:cs typeface="MS PGothic"/>
            </a:endParaRPr>
          </a:p>
        </p:txBody>
      </p:sp>
      <p:sp>
        <p:nvSpPr>
          <p:cNvPr id="354" name="Text Box354"/>
          <p:cNvSpPr txBox="1"/>
          <p:nvPr/>
        </p:nvSpPr>
        <p:spPr>
          <a:xfrm>
            <a:off x="6406896" y="3947160"/>
            <a:ext cx="2269236" cy="473964"/>
          </a:xfrm>
          <a:prstGeom prst="rect">
            <a:avLst/>
          </a:prstGeom>
          <a:ln w="9144">
            <a:solidFill>
              <a:srgbClr val="46AAC5"/>
            </a:solidFill>
          </a:ln>
        </p:spPr>
        <p:txBody>
          <a:bodyPr wrap="square" lIns="0" tIns="0" rIns="0" rtlCol="0">
            <a:spAutoFit/>
          </a:bodyPr>
          <a:lstStyle/>
          <a:p>
            <a:pPr algn="l">
              <a:lnSpc>
                <a:spcPts val="1202"/>
              </a:lnSpc>
            </a:pPr>
            <a:endParaRPr/>
          </a:p>
          <a:p>
            <a:pPr marL="729742" algn="l" rtl="0">
              <a:lnSpc>
                <a:spcPts val="1596"/>
              </a:lnSpc>
            </a:pPr>
            <a:r>
              <a:rPr lang="en-US" altLang="zh-CN" sz="1600" spc="0" dirty="0">
                <a:solidFill>
                  <a:srgbClr val="000000"/>
                </a:solidFill>
                <a:latin typeface="MS PGothic"/>
                <a:ea typeface="MS PGothic"/>
                <a:cs typeface="MS PGothic"/>
              </a:rPr>
              <a:t>高</a:t>
            </a:r>
            <a:r>
              <a:rPr lang="en-US" altLang="zh-CN" sz="1600" spc="-8" dirty="0">
                <a:solidFill>
                  <a:srgbClr val="000000"/>
                </a:solidFill>
                <a:latin typeface="MS PGothic"/>
                <a:ea typeface="MS PGothic"/>
                <a:cs typeface="MS PGothic"/>
              </a:rPr>
              <a:t>度</a:t>
            </a:r>
            <a:r>
              <a:rPr lang="en-US" altLang="zh-CN" sz="1600" spc="0" dirty="0">
                <a:solidFill>
                  <a:srgbClr val="000000"/>
                </a:solidFill>
                <a:latin typeface="MS PGothic"/>
                <a:ea typeface="MS PGothic"/>
                <a:cs typeface="MS PGothic"/>
              </a:rPr>
              <a:t>選</a:t>
            </a:r>
            <a:r>
              <a:rPr lang="en-US" altLang="zh-CN" sz="1600" spc="-8" dirty="0">
                <a:solidFill>
                  <a:srgbClr val="000000"/>
                </a:solidFill>
                <a:latin typeface="MS PGothic"/>
                <a:ea typeface="MS PGothic"/>
                <a:cs typeface="MS PGothic"/>
              </a:rPr>
              <a:t>別</a:t>
            </a:r>
            <a:endParaRPr lang="en-US" altLang="zh-CN" sz="1600">
              <a:latin typeface="MS PGothic"/>
              <a:ea typeface="MS PGothic"/>
              <a:cs typeface="MS PGothic"/>
            </a:endParaRPr>
          </a:p>
        </p:txBody>
      </p:sp>
      <p:sp>
        <p:nvSpPr>
          <p:cNvPr id="355" name="Text Box355"/>
          <p:cNvSpPr txBox="1"/>
          <p:nvPr/>
        </p:nvSpPr>
        <p:spPr>
          <a:xfrm>
            <a:off x="655320" y="3573780"/>
            <a:ext cx="2292096" cy="461772"/>
          </a:xfrm>
          <a:prstGeom prst="rect">
            <a:avLst/>
          </a:prstGeom>
          <a:ln w="9144">
            <a:solidFill>
              <a:srgbClr val="F69240"/>
            </a:solidFill>
          </a:ln>
        </p:spPr>
        <p:txBody>
          <a:bodyPr wrap="square" lIns="0" tIns="0" rIns="0" rtlCol="0">
            <a:spAutoFit/>
          </a:bodyPr>
          <a:lstStyle/>
          <a:p>
            <a:pPr algn="l">
              <a:lnSpc>
                <a:spcPts val="1154"/>
              </a:lnSpc>
            </a:pPr>
            <a:endParaRPr/>
          </a:p>
          <a:p>
            <a:pPr marL="740664" algn="l" rtl="0">
              <a:lnSpc>
                <a:spcPts val="1596"/>
              </a:lnSpc>
            </a:pPr>
            <a:r>
              <a:rPr lang="en-US" altLang="zh-CN" sz="1600" spc="0" dirty="0">
                <a:solidFill>
                  <a:srgbClr val="000000"/>
                </a:solidFill>
                <a:latin typeface="MS PGothic"/>
                <a:ea typeface="MS PGothic"/>
                <a:cs typeface="MS PGothic"/>
              </a:rPr>
              <a:t>簡</a:t>
            </a:r>
            <a:r>
              <a:rPr lang="en-US" altLang="zh-CN" sz="1600" spc="-8" dirty="0">
                <a:solidFill>
                  <a:srgbClr val="000000"/>
                </a:solidFill>
                <a:latin typeface="MS PGothic"/>
                <a:ea typeface="MS PGothic"/>
                <a:cs typeface="MS PGothic"/>
              </a:rPr>
              <a:t>易</a:t>
            </a:r>
            <a:r>
              <a:rPr lang="en-US" altLang="zh-CN" sz="1600" spc="0" dirty="0">
                <a:solidFill>
                  <a:srgbClr val="000000"/>
                </a:solidFill>
                <a:latin typeface="MS PGothic"/>
                <a:ea typeface="MS PGothic"/>
                <a:cs typeface="MS PGothic"/>
              </a:rPr>
              <a:t>選</a:t>
            </a:r>
            <a:r>
              <a:rPr lang="en-US" altLang="zh-CN" sz="1600" spc="-8" dirty="0">
                <a:solidFill>
                  <a:srgbClr val="000000"/>
                </a:solidFill>
                <a:latin typeface="MS PGothic"/>
                <a:ea typeface="MS PGothic"/>
                <a:cs typeface="MS PGothic"/>
              </a:rPr>
              <a:t>別</a:t>
            </a:r>
            <a:endParaRPr lang="en-US" altLang="zh-CN" sz="1600">
              <a:latin typeface="MS PGothic"/>
              <a:ea typeface="MS PGothic"/>
              <a:cs typeface="MS PGothic"/>
            </a:endParaRPr>
          </a:p>
        </p:txBody>
      </p:sp>
      <p:sp>
        <p:nvSpPr>
          <p:cNvPr id="356" name="Text Box356"/>
          <p:cNvSpPr txBox="1"/>
          <p:nvPr/>
        </p:nvSpPr>
        <p:spPr>
          <a:xfrm>
            <a:off x="6406896" y="3383280"/>
            <a:ext cx="2269236" cy="438912"/>
          </a:xfrm>
          <a:prstGeom prst="rect">
            <a:avLst/>
          </a:prstGeom>
          <a:ln w="9144">
            <a:solidFill>
              <a:srgbClr val="46AAC5"/>
            </a:solidFill>
          </a:ln>
        </p:spPr>
        <p:txBody>
          <a:bodyPr wrap="square" lIns="0" tIns="0" rIns="0" rtlCol="0">
            <a:spAutoFit/>
          </a:bodyPr>
          <a:lstStyle/>
          <a:p>
            <a:pPr algn="l">
              <a:lnSpc>
                <a:spcPts val="1058"/>
              </a:lnSpc>
            </a:pPr>
            <a:endParaRPr/>
          </a:p>
          <a:p>
            <a:pPr marL="932435" algn="l" rtl="0">
              <a:lnSpc>
                <a:spcPts val="1596"/>
              </a:lnSpc>
            </a:pPr>
            <a:r>
              <a:rPr lang="en-US" altLang="zh-CN" sz="1600" spc="0" dirty="0">
                <a:solidFill>
                  <a:srgbClr val="000000"/>
                </a:solidFill>
                <a:latin typeface="MS PGothic"/>
                <a:ea typeface="MS PGothic"/>
                <a:cs typeface="MS PGothic"/>
              </a:rPr>
              <a:t>洗</a:t>
            </a:r>
            <a:r>
              <a:rPr lang="en-US" altLang="zh-CN" sz="1600" spc="-8" dirty="0">
                <a:solidFill>
                  <a:srgbClr val="000000"/>
                </a:solidFill>
                <a:latin typeface="MS PGothic"/>
                <a:ea typeface="MS PGothic"/>
                <a:cs typeface="MS PGothic"/>
              </a:rPr>
              <a:t>浄</a:t>
            </a:r>
            <a:endParaRPr lang="en-US" altLang="zh-CN" sz="1600">
              <a:latin typeface="MS PGothic"/>
              <a:ea typeface="MS PGothic"/>
              <a:cs typeface="MS PGothic"/>
            </a:endParaRPr>
          </a:p>
        </p:txBody>
      </p:sp>
      <p:sp>
        <p:nvSpPr>
          <p:cNvPr id="357" name="Text Box357"/>
          <p:cNvSpPr txBox="1"/>
          <p:nvPr/>
        </p:nvSpPr>
        <p:spPr>
          <a:xfrm>
            <a:off x="655320" y="2948940"/>
            <a:ext cx="2292096" cy="432816"/>
          </a:xfrm>
          <a:prstGeom prst="rect">
            <a:avLst/>
          </a:prstGeom>
          <a:ln w="9144">
            <a:solidFill>
              <a:srgbClr val="F69240"/>
            </a:solidFill>
          </a:ln>
        </p:spPr>
        <p:txBody>
          <a:bodyPr wrap="square" lIns="0" tIns="0" rIns="0" rtlCol="0">
            <a:spAutoFit/>
          </a:bodyPr>
          <a:lstStyle/>
          <a:p>
            <a:pPr algn="l">
              <a:lnSpc>
                <a:spcPts val="1031"/>
              </a:lnSpc>
            </a:pPr>
            <a:endParaRPr/>
          </a:p>
          <a:p>
            <a:pPr marL="624840" algn="l" rtl="0">
              <a:lnSpc>
                <a:spcPts val="1596"/>
              </a:lnSpc>
            </a:pPr>
            <a:r>
              <a:rPr lang="en-US" altLang="zh-CN" sz="1600" spc="0" dirty="0">
                <a:solidFill>
                  <a:srgbClr val="000000"/>
                </a:solidFill>
                <a:latin typeface="MS PGothic"/>
                <a:ea typeface="MS PGothic"/>
                <a:cs typeface="MS PGothic"/>
              </a:rPr>
              <a:t>破</a:t>
            </a:r>
            <a:r>
              <a:rPr lang="en-US" altLang="zh-CN" sz="1600" spc="-8" dirty="0">
                <a:solidFill>
                  <a:srgbClr val="000000"/>
                </a:solidFill>
                <a:latin typeface="MS PGothic"/>
                <a:ea typeface="MS PGothic"/>
                <a:cs typeface="MS PGothic"/>
              </a:rPr>
              <a:t>砕</a:t>
            </a:r>
            <a:r>
              <a:rPr lang="en-US" altLang="zh-CN" sz="1600" spc="0" dirty="0">
                <a:solidFill>
                  <a:srgbClr val="000000"/>
                </a:solidFill>
                <a:latin typeface="MS PGothic"/>
                <a:ea typeface="MS PGothic"/>
                <a:cs typeface="MS PGothic"/>
              </a:rPr>
              <a:t>/プ</a:t>
            </a:r>
            <a:r>
              <a:rPr lang="en-US" altLang="zh-CN" sz="1600" spc="-7" dirty="0">
                <a:solidFill>
                  <a:srgbClr val="000000"/>
                </a:solidFill>
                <a:latin typeface="MS PGothic"/>
                <a:ea typeface="MS PGothic"/>
                <a:cs typeface="MS PGothic"/>
              </a:rPr>
              <a:t>レ</a:t>
            </a:r>
            <a:r>
              <a:rPr lang="en-US" altLang="zh-CN" sz="1600" spc="0" dirty="0">
                <a:solidFill>
                  <a:srgbClr val="000000"/>
                </a:solidFill>
                <a:latin typeface="MS PGothic"/>
                <a:ea typeface="MS PGothic"/>
                <a:cs typeface="MS PGothic"/>
              </a:rPr>
              <a:t>ス</a:t>
            </a:r>
            <a:endParaRPr lang="en-US" altLang="zh-CN" sz="1600">
              <a:latin typeface="MS PGothic"/>
              <a:ea typeface="MS PGothic"/>
              <a:cs typeface="MS PGothic"/>
            </a:endParaRPr>
          </a:p>
        </p:txBody>
      </p:sp>
      <p:sp>
        <p:nvSpPr>
          <p:cNvPr id="358" name="Text Box358"/>
          <p:cNvSpPr txBox="1"/>
          <p:nvPr/>
        </p:nvSpPr>
        <p:spPr>
          <a:xfrm>
            <a:off x="260604" y="1860804"/>
            <a:ext cx="3089148" cy="877824"/>
          </a:xfrm>
          <a:prstGeom prst="rect">
            <a:avLst/>
          </a:prstGeom>
          <a:ln w="9144">
            <a:solidFill>
              <a:srgbClr val="F69240"/>
            </a:solidFill>
          </a:ln>
        </p:spPr>
        <p:txBody>
          <a:bodyPr wrap="square" lIns="0" tIns="0" rIns="0" rtlCol="0">
            <a:spAutoFit/>
          </a:bodyPr>
          <a:lstStyle/>
          <a:p>
            <a:pPr algn="l">
              <a:lnSpc>
                <a:spcPts val="1608"/>
              </a:lnSpc>
            </a:pPr>
            <a:endParaRPr/>
          </a:p>
          <a:p>
            <a:pPr marL="869899" marR="545250" indent="-175260" algn="l" rtl="0">
              <a:lnSpc>
                <a:spcPts val="1982"/>
              </a:lnSpc>
            </a:pPr>
            <a:r>
              <a:rPr lang="en-US" altLang="zh-CN" sz="1800" b="1" spc="-73" dirty="0">
                <a:solidFill>
                  <a:srgbClr val="FFFFFF"/>
                </a:solidFill>
                <a:latin typeface="MS PGothic"/>
                <a:ea typeface="MS PGothic"/>
                <a:cs typeface="MS PGothic"/>
              </a:rPr>
              <a:t>廃</a:t>
            </a:r>
            <a:r>
              <a:rPr lang="en-US" altLang="zh-CN" sz="1800" b="1" spc="-65" dirty="0">
                <a:solidFill>
                  <a:srgbClr val="FFFFFF"/>
                </a:solidFill>
                <a:latin typeface="MS PGothic"/>
                <a:ea typeface="MS PGothic"/>
                <a:cs typeface="MS PGothic"/>
              </a:rPr>
              <a:t>プ</a:t>
            </a:r>
            <a:r>
              <a:rPr lang="en-US" altLang="zh-CN" sz="1800" b="1" spc="-72" dirty="0">
                <a:solidFill>
                  <a:srgbClr val="FFFFFF"/>
                </a:solidFill>
                <a:latin typeface="MS PGothic"/>
                <a:ea typeface="MS PGothic"/>
                <a:cs typeface="MS PGothic"/>
              </a:rPr>
              <a:t>ラ</a:t>
            </a:r>
            <a:r>
              <a:rPr lang="en-US" altLang="zh-CN" sz="1800" b="1" spc="-65" dirty="0">
                <a:solidFill>
                  <a:srgbClr val="FFFFFF"/>
                </a:solidFill>
                <a:latin typeface="MS PGothic"/>
                <a:ea typeface="MS PGothic"/>
                <a:cs typeface="MS PGothic"/>
              </a:rPr>
              <a:t>ス</a:t>
            </a:r>
            <a:r>
              <a:rPr lang="en-US" altLang="zh-CN" sz="1800" b="1" spc="-69" dirty="0">
                <a:solidFill>
                  <a:srgbClr val="FFFFFF"/>
                </a:solidFill>
                <a:latin typeface="MS PGothic"/>
                <a:ea typeface="MS PGothic"/>
                <a:cs typeface="MS PGothic"/>
              </a:rPr>
              <a:t>チ</a:t>
            </a:r>
            <a:r>
              <a:rPr lang="en-US" altLang="zh-CN" sz="1800" b="1" spc="-60" dirty="0">
                <a:solidFill>
                  <a:srgbClr val="FFFFFF"/>
                </a:solidFill>
                <a:latin typeface="MS PGothic"/>
                <a:ea typeface="MS PGothic"/>
                <a:cs typeface="MS PGothic"/>
              </a:rPr>
              <a:t>ッ</a:t>
            </a:r>
            <a:r>
              <a:rPr lang="en-US" altLang="zh-CN" sz="1800" b="1" spc="-65" dirty="0">
                <a:solidFill>
                  <a:srgbClr val="FFFFFF"/>
                </a:solidFill>
                <a:latin typeface="MS PGothic"/>
                <a:ea typeface="MS PGothic"/>
                <a:cs typeface="MS PGothic"/>
              </a:rPr>
              <a:t>ク</a:t>
            </a:r>
            <a:r>
              <a:rPr lang="en-US" altLang="zh-CN" sz="1800" b="1" spc="-62" dirty="0">
                <a:solidFill>
                  <a:srgbClr val="FFFFFF"/>
                </a:solidFill>
                <a:latin typeface="MS PGothic"/>
                <a:ea typeface="MS PGothic"/>
                <a:cs typeface="MS PGothic"/>
              </a:rPr>
              <a:t>輸</a:t>
            </a:r>
            <a:r>
              <a:rPr lang="en-US" altLang="zh-CN" sz="1800" b="1" spc="-65" dirty="0">
                <a:solidFill>
                  <a:srgbClr val="FFFFFF"/>
                </a:solidFill>
                <a:latin typeface="MS PGothic"/>
                <a:ea typeface="MS PGothic"/>
                <a:cs typeface="MS PGothic"/>
              </a:rPr>
              <a:t>出</a:t>
            </a:r>
            <a:r>
              <a:rPr lang="en-US" altLang="zh-CN" sz="1800" b="1" dirty="0">
                <a:solidFill>
                  <a:srgbClr val="FFFFFF"/>
                </a:solidFill>
                <a:latin typeface="MS PGothic"/>
                <a:ea typeface="MS PGothic"/>
                <a:cs typeface="MS PGothic"/>
              </a:rPr>
              <a:t> </a:t>
            </a:r>
            <a:r>
              <a:rPr lang="en-US" altLang="zh-CN" sz="1800" b="1" spc="-75" dirty="0">
                <a:solidFill>
                  <a:srgbClr val="FFFFFF"/>
                </a:solidFill>
                <a:latin typeface="MS PGothic"/>
                <a:ea typeface="MS PGothic"/>
                <a:cs typeface="MS PGothic"/>
              </a:rPr>
              <a:t>約</a:t>
            </a:r>
            <a:r>
              <a:rPr lang="en-US" altLang="zh-CN" sz="1800" b="1" spc="-63" dirty="0">
                <a:solidFill>
                  <a:srgbClr val="FFFFFF"/>
                </a:solidFill>
                <a:latin typeface="MS PGothic"/>
                <a:ea typeface="MS PGothic"/>
                <a:cs typeface="MS PGothic"/>
              </a:rPr>
              <a:t>150万</a:t>
            </a:r>
            <a:r>
              <a:rPr lang="en-US" altLang="zh-CN" sz="1800" b="1" spc="-65" dirty="0">
                <a:solidFill>
                  <a:srgbClr val="FFFFFF"/>
                </a:solidFill>
                <a:latin typeface="MS PGothic"/>
                <a:ea typeface="MS PGothic"/>
                <a:cs typeface="MS PGothic"/>
              </a:rPr>
              <a:t>ト</a:t>
            </a:r>
            <a:r>
              <a:rPr lang="en-US" altLang="zh-CN" sz="1800" b="1" spc="-68" dirty="0">
                <a:solidFill>
                  <a:srgbClr val="FFFFFF"/>
                </a:solidFill>
                <a:latin typeface="MS PGothic"/>
                <a:ea typeface="MS PGothic"/>
                <a:cs typeface="MS PGothic"/>
              </a:rPr>
              <a:t>ン</a:t>
            </a:r>
            <a:r>
              <a:rPr lang="en-US" altLang="zh-CN" sz="1800" b="1" spc="-65" dirty="0">
                <a:solidFill>
                  <a:srgbClr val="FFFFFF"/>
                </a:solidFill>
                <a:latin typeface="MS PGothic"/>
                <a:ea typeface="MS PGothic"/>
                <a:cs typeface="MS PGothic"/>
              </a:rPr>
              <a:t>/</a:t>
            </a:r>
            <a:r>
              <a:rPr lang="en-US" altLang="zh-CN" sz="1800" b="1" spc="-61" dirty="0">
                <a:solidFill>
                  <a:srgbClr val="FFFFFF"/>
                </a:solidFill>
                <a:latin typeface="MS PGothic"/>
                <a:ea typeface="MS PGothic"/>
                <a:cs typeface="MS PGothic"/>
              </a:rPr>
              <a:t>年</a:t>
            </a:r>
            <a:endParaRPr lang="en-US" altLang="zh-CN" sz="1800">
              <a:latin typeface="MS PGothic"/>
              <a:ea typeface="MS PGothic"/>
              <a:cs typeface="MS PGothic"/>
            </a:endParaRPr>
          </a:p>
        </p:txBody>
      </p:sp>
      <p:sp>
        <p:nvSpPr>
          <p:cNvPr id="359" name="Text Box359"/>
          <p:cNvSpPr txBox="1"/>
          <p:nvPr/>
        </p:nvSpPr>
        <p:spPr>
          <a:xfrm>
            <a:off x="6406896" y="2868168"/>
            <a:ext cx="2269236" cy="382524"/>
          </a:xfrm>
          <a:prstGeom prst="rect">
            <a:avLst/>
          </a:prstGeom>
          <a:ln w="9144">
            <a:solidFill>
              <a:srgbClr val="46AAC5"/>
            </a:solidFill>
          </a:ln>
        </p:spPr>
        <p:txBody>
          <a:bodyPr wrap="square" lIns="0" tIns="0" rIns="0" rtlCol="0">
            <a:spAutoFit/>
          </a:bodyPr>
          <a:lstStyle/>
          <a:p>
            <a:pPr algn="l">
              <a:lnSpc>
                <a:spcPts val="833"/>
              </a:lnSpc>
            </a:pPr>
            <a:endParaRPr/>
          </a:p>
          <a:p>
            <a:pPr marL="729742" algn="l" rtl="0">
              <a:lnSpc>
                <a:spcPts val="1598"/>
              </a:lnSpc>
            </a:pPr>
            <a:r>
              <a:rPr lang="en-US" altLang="zh-CN" sz="1600" spc="0" dirty="0">
                <a:solidFill>
                  <a:srgbClr val="000000"/>
                </a:solidFill>
                <a:latin typeface="MS PGothic"/>
                <a:ea typeface="MS PGothic"/>
                <a:cs typeface="MS PGothic"/>
              </a:rPr>
              <a:t>原</a:t>
            </a:r>
            <a:r>
              <a:rPr lang="en-US" altLang="zh-CN" sz="1600" spc="-8" dirty="0">
                <a:solidFill>
                  <a:srgbClr val="000000"/>
                </a:solidFill>
                <a:latin typeface="MS PGothic"/>
                <a:ea typeface="MS PGothic"/>
                <a:cs typeface="MS PGothic"/>
              </a:rPr>
              <a:t>材</a:t>
            </a:r>
            <a:r>
              <a:rPr lang="en-US" altLang="zh-CN" sz="1600" spc="0" dirty="0">
                <a:solidFill>
                  <a:srgbClr val="000000"/>
                </a:solidFill>
                <a:latin typeface="MS PGothic"/>
                <a:ea typeface="MS PGothic"/>
                <a:cs typeface="MS PGothic"/>
              </a:rPr>
              <a:t>料</a:t>
            </a:r>
            <a:r>
              <a:rPr lang="en-US" altLang="zh-CN" sz="1600" spc="-6" dirty="0">
                <a:solidFill>
                  <a:srgbClr val="000000"/>
                </a:solidFill>
                <a:latin typeface="MS PGothic"/>
                <a:ea typeface="MS PGothic"/>
                <a:cs typeface="MS PGothic"/>
              </a:rPr>
              <a:t>化</a:t>
            </a:r>
            <a:endParaRPr lang="en-US" altLang="zh-CN" sz="1600">
              <a:latin typeface="MS PGothic"/>
              <a:ea typeface="MS PGothic"/>
              <a:cs typeface="MS PGothic"/>
            </a:endParaRPr>
          </a:p>
        </p:txBody>
      </p:sp>
      <p:sp>
        <p:nvSpPr>
          <p:cNvPr id="360" name="Text Box360"/>
          <p:cNvSpPr txBox="1"/>
          <p:nvPr/>
        </p:nvSpPr>
        <p:spPr>
          <a:xfrm>
            <a:off x="4875276" y="1457173"/>
            <a:ext cx="2087524" cy="228600"/>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b="1" spc="-75" dirty="0">
                <a:solidFill>
                  <a:srgbClr val="FFFFFF"/>
                </a:solidFill>
                <a:latin typeface="MS PGothic"/>
                <a:ea typeface="MS PGothic"/>
                <a:cs typeface="MS PGothic"/>
              </a:rPr>
              <a:t>今</a:t>
            </a:r>
            <a:r>
              <a:rPr lang="en-US" altLang="zh-CN" sz="1800" b="1" spc="-64" dirty="0">
                <a:solidFill>
                  <a:srgbClr val="FFFFFF"/>
                </a:solidFill>
                <a:latin typeface="MS PGothic"/>
                <a:ea typeface="MS PGothic"/>
                <a:cs typeface="MS PGothic"/>
              </a:rPr>
              <a:t>後の</a:t>
            </a:r>
            <a:r>
              <a:rPr lang="en-US" altLang="zh-CN" sz="1800" b="1" spc="-65" dirty="0">
                <a:solidFill>
                  <a:srgbClr val="FFFFFF"/>
                </a:solidFill>
                <a:latin typeface="MS PGothic"/>
                <a:ea typeface="MS PGothic"/>
                <a:cs typeface="MS PGothic"/>
              </a:rPr>
              <a:t>目</a:t>
            </a:r>
            <a:r>
              <a:rPr lang="en-US" altLang="zh-CN" sz="1800" b="1" spc="-64" dirty="0">
                <a:solidFill>
                  <a:srgbClr val="FFFFFF"/>
                </a:solidFill>
                <a:latin typeface="MS PGothic"/>
                <a:ea typeface="MS PGothic"/>
                <a:cs typeface="MS PGothic"/>
              </a:rPr>
              <a:t>指す</a:t>
            </a:r>
            <a:r>
              <a:rPr lang="en-US" altLang="zh-CN" sz="1800" b="1" spc="-66" dirty="0">
                <a:solidFill>
                  <a:srgbClr val="FFFFFF"/>
                </a:solidFill>
                <a:latin typeface="MS PGothic"/>
                <a:ea typeface="MS PGothic"/>
                <a:cs typeface="MS PGothic"/>
              </a:rPr>
              <a:t>べ</a:t>
            </a:r>
            <a:r>
              <a:rPr lang="en-US" altLang="zh-CN" sz="1800" b="1" spc="-64" dirty="0">
                <a:solidFill>
                  <a:srgbClr val="FFFFFF"/>
                </a:solidFill>
                <a:latin typeface="MS PGothic"/>
                <a:ea typeface="MS PGothic"/>
                <a:cs typeface="MS PGothic"/>
              </a:rPr>
              <a:t>き</a:t>
            </a:r>
            <a:r>
              <a:rPr lang="en-US" altLang="zh-CN" sz="1800" b="1" spc="-60" dirty="0">
                <a:solidFill>
                  <a:srgbClr val="FFFFFF"/>
                </a:solidFill>
                <a:latin typeface="MS PGothic"/>
                <a:ea typeface="MS PGothic"/>
                <a:cs typeface="MS PGothic"/>
              </a:rPr>
              <a:t>姿</a:t>
            </a:r>
            <a:endParaRPr lang="en-US" altLang="zh-CN" sz="1800">
              <a:latin typeface="MS PGothic"/>
              <a:ea typeface="MS PGothic"/>
              <a:cs typeface="MS PGothic"/>
            </a:endParaRPr>
          </a:p>
        </p:txBody>
      </p:sp>
      <p:sp>
        <p:nvSpPr>
          <p:cNvPr id="361" name="Text Box361"/>
          <p:cNvSpPr txBox="1"/>
          <p:nvPr/>
        </p:nvSpPr>
        <p:spPr>
          <a:xfrm>
            <a:off x="201930" y="5698998"/>
            <a:ext cx="8782812" cy="996696"/>
          </a:xfrm>
          <a:prstGeom prst="rect">
            <a:avLst/>
          </a:prstGeom>
          <a:ln w="25908">
            <a:solidFill>
              <a:srgbClr val="9BBB59"/>
            </a:solidFill>
          </a:ln>
        </p:spPr>
        <p:txBody>
          <a:bodyPr wrap="square" lIns="0" tIns="0" rIns="0" rtlCol="0">
            <a:spAutoFit/>
          </a:bodyPr>
          <a:lstStyle/>
          <a:p>
            <a:pPr algn="l">
              <a:lnSpc>
                <a:spcPts val="1271"/>
              </a:lnSpc>
            </a:pPr>
            <a:endParaRPr/>
          </a:p>
          <a:p>
            <a:pPr marL="117196" marR="168101" algn="l" rtl="0">
              <a:lnSpc>
                <a:spcPts val="1841"/>
              </a:lnSpc>
              <a:buChar char=""/>
            </a:pPr>
            <a:r>
              <a:rPr lang="en-US" altLang="zh-CN" sz="1600" spc="0" dirty="0">
                <a:solidFill>
                  <a:srgbClr val="000000"/>
                </a:solidFill>
                <a:latin typeface="MS PGothic"/>
                <a:ea typeface="MS PGothic"/>
                <a:cs typeface="MS PGothic"/>
              </a:rPr>
              <a:t>国</a:t>
            </a:r>
            <a:r>
              <a:rPr lang="en-US" altLang="zh-CN" sz="1600" spc="-8" dirty="0">
                <a:solidFill>
                  <a:srgbClr val="000000"/>
                </a:solidFill>
                <a:latin typeface="MS PGothic"/>
                <a:ea typeface="MS PGothic"/>
                <a:cs typeface="MS PGothic"/>
              </a:rPr>
              <a:t>内</a:t>
            </a:r>
            <a:r>
              <a:rPr lang="en-US" altLang="zh-CN" sz="1600" spc="0" dirty="0">
                <a:solidFill>
                  <a:srgbClr val="000000"/>
                </a:solidFill>
                <a:latin typeface="MS PGothic"/>
                <a:ea typeface="MS PGothic"/>
                <a:cs typeface="MS PGothic"/>
              </a:rPr>
              <a:t>資</a:t>
            </a:r>
            <a:r>
              <a:rPr lang="en-US" altLang="zh-CN" sz="1600" spc="-8" dirty="0">
                <a:solidFill>
                  <a:srgbClr val="000000"/>
                </a:solidFill>
                <a:latin typeface="MS PGothic"/>
                <a:ea typeface="MS PGothic"/>
                <a:cs typeface="MS PGothic"/>
              </a:rPr>
              <a:t>源</a:t>
            </a:r>
            <a:r>
              <a:rPr lang="en-US" altLang="zh-CN" sz="1600" spc="0" dirty="0">
                <a:solidFill>
                  <a:srgbClr val="000000"/>
                </a:solidFill>
                <a:latin typeface="MS PGothic"/>
                <a:ea typeface="MS PGothic"/>
                <a:cs typeface="MS PGothic"/>
              </a:rPr>
              <a:t>循</a:t>
            </a:r>
            <a:r>
              <a:rPr lang="en-US" altLang="zh-CN" sz="1600" spc="-8" dirty="0">
                <a:solidFill>
                  <a:srgbClr val="000000"/>
                </a:solidFill>
                <a:latin typeface="MS PGothic"/>
                <a:ea typeface="MS PGothic"/>
                <a:cs typeface="MS PGothic"/>
              </a:rPr>
              <a:t>環</a:t>
            </a:r>
            <a:r>
              <a:rPr lang="en-US" altLang="zh-CN" sz="1600" spc="0" dirty="0">
                <a:solidFill>
                  <a:srgbClr val="000000"/>
                </a:solidFill>
                <a:latin typeface="MS PGothic"/>
                <a:ea typeface="MS PGothic"/>
                <a:cs typeface="MS PGothic"/>
              </a:rPr>
              <a:t>の</a:t>
            </a:r>
            <a:r>
              <a:rPr lang="en-US" altLang="zh-CN" sz="1600" spc="-7" dirty="0">
                <a:solidFill>
                  <a:srgbClr val="000000"/>
                </a:solidFill>
                <a:latin typeface="MS PGothic"/>
                <a:ea typeface="MS PGothic"/>
                <a:cs typeface="MS PGothic"/>
              </a:rPr>
              <a:t>た</a:t>
            </a:r>
            <a:r>
              <a:rPr lang="en-US" altLang="zh-CN" sz="1600" spc="-5" dirty="0">
                <a:solidFill>
                  <a:srgbClr val="000000"/>
                </a:solidFill>
                <a:latin typeface="MS PGothic"/>
                <a:ea typeface="MS PGothic"/>
                <a:cs typeface="MS PGothic"/>
              </a:rPr>
              <a:t>め</a:t>
            </a:r>
            <a:r>
              <a:rPr lang="en-US" altLang="zh-CN" sz="1600" spc="0" dirty="0">
                <a:solidFill>
                  <a:srgbClr val="000000"/>
                </a:solidFill>
                <a:latin typeface="MS PGothic"/>
                <a:ea typeface="MS PGothic"/>
                <a:cs typeface="MS PGothic"/>
              </a:rPr>
              <a:t>の</a:t>
            </a:r>
            <a:r>
              <a:rPr lang="en-US" altLang="zh-CN" sz="1600" spc="-7" dirty="0">
                <a:solidFill>
                  <a:srgbClr val="000000"/>
                </a:solidFill>
                <a:latin typeface="MS PGothic"/>
                <a:ea typeface="MS PGothic"/>
                <a:cs typeface="MS PGothic"/>
              </a:rPr>
              <a:t>リ</a:t>
            </a:r>
            <a:r>
              <a:rPr lang="en-US" altLang="zh-CN" sz="1600" spc="0" dirty="0">
                <a:solidFill>
                  <a:srgbClr val="000000"/>
                </a:solidFill>
                <a:latin typeface="MS PGothic"/>
                <a:ea typeface="MS PGothic"/>
                <a:cs typeface="MS PGothic"/>
              </a:rPr>
              <a:t>サイクル</a:t>
            </a:r>
            <a:r>
              <a:rPr lang="en-US" altLang="zh-CN" sz="1600" spc="-471" dirty="0">
                <a:solidFill>
                  <a:srgbClr val="000000"/>
                </a:solidFill>
                <a:latin typeface="MS PGothic"/>
                <a:ea typeface="MS PGothic"/>
                <a:cs typeface="MS PGothic"/>
              </a:rPr>
              <a:t> </a:t>
            </a:r>
            <a:r>
              <a:rPr lang="en-US" altLang="zh-CN" sz="1600" spc="0" dirty="0">
                <a:solidFill>
                  <a:srgbClr val="000000"/>
                </a:solidFill>
                <a:latin typeface="MS PGothic"/>
                <a:ea typeface="MS PGothic"/>
                <a:cs typeface="MS PGothic"/>
              </a:rPr>
              <a:t>高</a:t>
            </a:r>
            <a:r>
              <a:rPr lang="en-US" altLang="zh-CN" sz="1600" spc="-8" dirty="0">
                <a:solidFill>
                  <a:srgbClr val="000000"/>
                </a:solidFill>
                <a:latin typeface="MS PGothic"/>
                <a:ea typeface="MS PGothic"/>
                <a:cs typeface="MS PGothic"/>
              </a:rPr>
              <a:t>度</a:t>
            </a:r>
            <a:r>
              <a:rPr lang="en-US" altLang="zh-CN" sz="1600" spc="0" dirty="0">
                <a:solidFill>
                  <a:srgbClr val="000000"/>
                </a:solidFill>
                <a:latin typeface="MS PGothic"/>
                <a:ea typeface="MS PGothic"/>
                <a:cs typeface="MS PGothic"/>
              </a:rPr>
              <a:t>化設備の導入</a:t>
            </a:r>
            <a:r>
              <a:rPr lang="en-US" altLang="zh-CN" sz="1600" spc="5" dirty="0">
                <a:solidFill>
                  <a:srgbClr val="000000"/>
                </a:solidFill>
                <a:latin typeface="MS PGothic"/>
                <a:ea typeface="MS PGothic"/>
                <a:cs typeface="MS PGothic"/>
              </a:rPr>
              <a:t>に</a:t>
            </a:r>
            <a:r>
              <a:rPr lang="en-US" altLang="zh-CN" sz="1600" spc="-6" dirty="0">
                <a:solidFill>
                  <a:srgbClr val="000000"/>
                </a:solidFill>
                <a:latin typeface="MS PGothic"/>
                <a:ea typeface="MS PGothic"/>
                <a:cs typeface="MS PGothic"/>
              </a:rPr>
              <a:t>対</a:t>
            </a:r>
            <a:r>
              <a:rPr lang="en-US" altLang="zh-CN" sz="1600" spc="0" dirty="0">
                <a:solidFill>
                  <a:srgbClr val="000000"/>
                </a:solidFill>
                <a:latin typeface="MS PGothic"/>
                <a:ea typeface="MS PGothic"/>
                <a:cs typeface="MS PGothic"/>
              </a:rPr>
              <a:t>する国</a:t>
            </a:r>
            <a:r>
              <a:rPr lang="en-US" altLang="zh-CN" sz="1600" spc="10" dirty="0">
                <a:solidFill>
                  <a:srgbClr val="000000"/>
                </a:solidFill>
                <a:latin typeface="MS PGothic"/>
                <a:ea typeface="MS PGothic"/>
                <a:cs typeface="MS PGothic"/>
              </a:rPr>
              <a:t>庫</a:t>
            </a:r>
            <a:r>
              <a:rPr lang="en-US" altLang="zh-CN" sz="1600" spc="-14" dirty="0">
                <a:solidFill>
                  <a:srgbClr val="000000"/>
                </a:solidFill>
                <a:latin typeface="MS PGothic"/>
                <a:ea typeface="MS PGothic"/>
                <a:cs typeface="MS PGothic"/>
              </a:rPr>
              <a:t>補</a:t>
            </a:r>
            <a:r>
              <a:rPr lang="en-US" altLang="zh-CN" sz="1600" spc="0" dirty="0">
                <a:solidFill>
                  <a:srgbClr val="000000"/>
                </a:solidFill>
                <a:latin typeface="MS PGothic"/>
                <a:ea typeface="MS PGothic"/>
                <a:cs typeface="MS PGothic"/>
              </a:rPr>
              <a:t>助</a:t>
            </a:r>
            <a:r>
              <a:rPr lang="en-US" altLang="zh-CN" sz="1600" spc="-6" dirty="0">
                <a:solidFill>
                  <a:srgbClr val="000000"/>
                </a:solidFill>
                <a:latin typeface="MS PGothic"/>
                <a:ea typeface="MS PGothic"/>
                <a:cs typeface="MS PGothic"/>
              </a:rPr>
              <a:t>（</a:t>
            </a:r>
            <a:r>
              <a:rPr lang="en-US" altLang="zh-CN" sz="1600" spc="0" dirty="0">
                <a:solidFill>
                  <a:srgbClr val="000000"/>
                </a:solidFill>
                <a:latin typeface="MS PGothic"/>
                <a:ea typeface="MS PGothic"/>
                <a:cs typeface="MS PGothic"/>
              </a:rPr>
              <a:t>施</a:t>
            </a:r>
            <a:r>
              <a:rPr lang="en-US" altLang="zh-CN" sz="1600" spc="8" dirty="0">
                <a:solidFill>
                  <a:srgbClr val="000000"/>
                </a:solidFill>
                <a:latin typeface="MS PGothic"/>
                <a:ea typeface="MS PGothic"/>
                <a:cs typeface="MS PGothic"/>
              </a:rPr>
              <a:t>設</a:t>
            </a:r>
            <a:r>
              <a:rPr lang="en-US" altLang="zh-CN" sz="1600" spc="-12" dirty="0">
                <a:solidFill>
                  <a:srgbClr val="000000"/>
                </a:solidFill>
                <a:latin typeface="MS PGothic"/>
                <a:ea typeface="MS PGothic"/>
                <a:cs typeface="MS PGothic"/>
              </a:rPr>
              <a:t>整</a:t>
            </a:r>
            <a:r>
              <a:rPr lang="en-US" altLang="zh-CN" sz="1600" spc="0" dirty="0">
                <a:solidFill>
                  <a:srgbClr val="000000"/>
                </a:solidFill>
                <a:latin typeface="MS PGothic"/>
                <a:ea typeface="MS PGothic"/>
                <a:cs typeface="MS PGothic"/>
              </a:rPr>
              <a:t>備費の</a:t>
            </a:r>
            <a:r>
              <a:rPr lang="en-US" altLang="zh-CN" sz="1600" spc="-466" dirty="0">
                <a:solidFill>
                  <a:srgbClr val="000000"/>
                </a:solidFill>
                <a:latin typeface="MS PGothic"/>
                <a:ea typeface="MS PGothic"/>
                <a:cs typeface="MS PGothic"/>
              </a:rPr>
              <a:t> </a:t>
            </a:r>
            <a:r>
              <a:rPr lang="en-US" altLang="zh-CN" sz="1600" spc="0" dirty="0">
                <a:solidFill>
                  <a:srgbClr val="000000"/>
                </a:solidFill>
                <a:latin typeface="MS PGothic"/>
                <a:ea typeface="MS PGothic"/>
                <a:cs typeface="MS PGothic"/>
              </a:rPr>
              <a:t>½</a:t>
            </a:r>
            <a:r>
              <a:rPr lang="en-US" altLang="zh-CN" sz="1600" spc="-7" dirty="0">
                <a:solidFill>
                  <a:srgbClr val="000000"/>
                </a:solidFill>
                <a:latin typeface="MS PGothic"/>
                <a:ea typeface="MS PGothic"/>
                <a:cs typeface="MS PGothic"/>
              </a:rPr>
              <a:t>を</a:t>
            </a:r>
            <a:r>
              <a:rPr lang="en-US" altLang="zh-CN" sz="1600" spc="-472" dirty="0">
                <a:solidFill>
                  <a:srgbClr val="000000"/>
                </a:solidFill>
                <a:latin typeface="MS PGothic"/>
                <a:ea typeface="MS PGothic"/>
                <a:cs typeface="MS PGothic"/>
              </a:rPr>
              <a:t> </a:t>
            </a:r>
            <a:r>
              <a:rPr lang="en-US" altLang="zh-CN" sz="1600" spc="0" dirty="0">
                <a:solidFill>
                  <a:srgbClr val="000000"/>
                </a:solidFill>
                <a:latin typeface="MS PGothic"/>
                <a:ea typeface="MS PGothic"/>
                <a:cs typeface="MS PGothic"/>
              </a:rPr>
              <a:t>補</a:t>
            </a:r>
            <a:r>
              <a:rPr lang="en-US" altLang="zh-CN" sz="1600" spc="-8" dirty="0">
                <a:solidFill>
                  <a:srgbClr val="000000"/>
                </a:solidFill>
                <a:latin typeface="MS PGothic"/>
                <a:ea typeface="MS PGothic"/>
                <a:cs typeface="MS PGothic"/>
              </a:rPr>
              <a:t>助</a:t>
            </a:r>
            <a:r>
              <a:rPr lang="en-US" altLang="zh-CN" sz="1600" spc="0" dirty="0">
                <a:solidFill>
                  <a:srgbClr val="000000"/>
                </a:solidFill>
                <a:latin typeface="MS PGothic"/>
                <a:ea typeface="MS PGothic"/>
                <a:cs typeface="MS PGothic"/>
              </a:rPr>
              <a:t>）</a:t>
            </a:r>
            <a:r>
              <a:rPr lang="en-US" altLang="zh-CN" sz="1600" dirty="0">
                <a:solidFill>
                  <a:srgbClr val="000000"/>
                </a:solidFill>
                <a:latin typeface="MS PGothic"/>
                <a:ea typeface="MS PGothic"/>
                <a:cs typeface="MS PGothic"/>
              </a:rPr>
              <a:t> </a:t>
            </a:r>
            <a:r>
              <a:rPr lang="en-US" altLang="zh-CN" sz="1600" spc="155" dirty="0">
                <a:solidFill>
                  <a:srgbClr val="000000"/>
                </a:solidFill>
                <a:latin typeface="Wingdings"/>
                <a:ea typeface="Wingdings"/>
                <a:cs typeface="Wingdings"/>
              </a:rPr>
              <a:t></a:t>
            </a:r>
            <a:r>
              <a:rPr lang="en-US" altLang="zh-CN" sz="1600" spc="-766" dirty="0">
                <a:solidFill>
                  <a:srgbClr val="000000"/>
                </a:solidFill>
                <a:latin typeface="Wingdings"/>
                <a:ea typeface="Wingdings"/>
                <a:cs typeface="Wingdings"/>
              </a:rPr>
              <a:t> </a:t>
            </a:r>
            <a:r>
              <a:rPr lang="en-US" altLang="zh-CN" sz="1600" spc="0" dirty="0">
                <a:solidFill>
                  <a:srgbClr val="000000"/>
                </a:solidFill>
                <a:latin typeface="MS PGothic"/>
                <a:ea typeface="MS PGothic"/>
                <a:cs typeface="MS PGothic"/>
              </a:rPr>
              <a:t>対</a:t>
            </a:r>
            <a:r>
              <a:rPr lang="en-US" altLang="zh-CN" sz="1600" spc="-8" dirty="0">
                <a:solidFill>
                  <a:srgbClr val="000000"/>
                </a:solidFill>
                <a:latin typeface="MS PGothic"/>
                <a:ea typeface="MS PGothic"/>
                <a:cs typeface="MS PGothic"/>
              </a:rPr>
              <a:t>象</a:t>
            </a:r>
            <a:r>
              <a:rPr lang="en-US" altLang="zh-CN" sz="1600" spc="0" dirty="0">
                <a:solidFill>
                  <a:srgbClr val="000000"/>
                </a:solidFill>
                <a:latin typeface="MS PGothic"/>
                <a:ea typeface="MS PGothic"/>
                <a:cs typeface="MS PGothic"/>
              </a:rPr>
              <a:t>者</a:t>
            </a:r>
            <a:r>
              <a:rPr lang="en-US" altLang="zh-CN" sz="1600" spc="-8" dirty="0">
                <a:solidFill>
                  <a:srgbClr val="000000"/>
                </a:solidFill>
                <a:latin typeface="MS PGothic"/>
                <a:ea typeface="MS PGothic"/>
                <a:cs typeface="MS PGothic"/>
              </a:rPr>
              <a:t>の</a:t>
            </a:r>
            <a:r>
              <a:rPr lang="en-US" altLang="zh-CN" sz="1600" spc="0" dirty="0">
                <a:solidFill>
                  <a:srgbClr val="000000"/>
                </a:solidFill>
                <a:latin typeface="MS PGothic"/>
                <a:ea typeface="MS PGothic"/>
                <a:cs typeface="MS PGothic"/>
              </a:rPr>
              <a:t>制</a:t>
            </a:r>
            <a:r>
              <a:rPr lang="en-US" altLang="zh-CN" sz="1600" spc="-8" dirty="0">
                <a:solidFill>
                  <a:srgbClr val="000000"/>
                </a:solidFill>
                <a:latin typeface="MS PGothic"/>
                <a:ea typeface="MS PGothic"/>
                <a:cs typeface="MS PGothic"/>
              </a:rPr>
              <a:t>限</a:t>
            </a:r>
            <a:r>
              <a:rPr lang="en-US" altLang="zh-CN" sz="1600" spc="0" dirty="0">
                <a:solidFill>
                  <a:srgbClr val="000000"/>
                </a:solidFill>
                <a:latin typeface="MS PGothic"/>
                <a:ea typeface="MS PGothic"/>
                <a:cs typeface="MS PGothic"/>
              </a:rPr>
              <a:t>な</a:t>
            </a:r>
            <a:r>
              <a:rPr lang="en-US" altLang="zh-CN" sz="1600" spc="-7" dirty="0">
                <a:solidFill>
                  <a:srgbClr val="000000"/>
                </a:solidFill>
                <a:latin typeface="MS PGothic"/>
                <a:ea typeface="MS PGothic"/>
                <a:cs typeface="MS PGothic"/>
              </a:rPr>
              <a:t>し</a:t>
            </a:r>
            <a:r>
              <a:rPr lang="en-US" altLang="zh-CN" sz="1600" spc="45" dirty="0">
                <a:solidFill>
                  <a:srgbClr val="000000"/>
                </a:solidFill>
                <a:latin typeface="MS PGothic"/>
                <a:ea typeface="MS PGothic"/>
                <a:cs typeface="MS PGothic"/>
              </a:rPr>
              <a:t> </a:t>
            </a:r>
            <a:r>
              <a:rPr lang="en-US" altLang="zh-CN" sz="1400" spc="0" dirty="0">
                <a:solidFill>
                  <a:srgbClr val="000000"/>
                </a:solidFill>
                <a:latin typeface="MS PGothic"/>
                <a:ea typeface="MS PGothic"/>
                <a:cs typeface="MS PGothic"/>
              </a:rPr>
              <a:t>(</a:t>
            </a:r>
            <a:r>
              <a:rPr lang="en-US" altLang="zh-CN" sz="1400" spc="9" dirty="0">
                <a:solidFill>
                  <a:srgbClr val="000000"/>
                </a:solidFill>
                <a:latin typeface="MS PGothic"/>
                <a:ea typeface="MS PGothic"/>
                <a:cs typeface="MS PGothic"/>
              </a:rPr>
              <a:t>排</a:t>
            </a:r>
            <a:r>
              <a:rPr lang="en-US" altLang="zh-CN" sz="1400" spc="0" dirty="0">
                <a:solidFill>
                  <a:srgbClr val="000000"/>
                </a:solidFill>
                <a:latin typeface="MS PGothic"/>
                <a:ea typeface="MS PGothic"/>
                <a:cs typeface="MS PGothic"/>
              </a:rPr>
              <a:t>出事業</a:t>
            </a:r>
            <a:r>
              <a:rPr lang="en-US" altLang="zh-CN" sz="1400" spc="7" dirty="0">
                <a:solidFill>
                  <a:srgbClr val="000000"/>
                </a:solidFill>
                <a:latin typeface="MS PGothic"/>
                <a:ea typeface="MS PGothic"/>
                <a:cs typeface="MS PGothic"/>
              </a:rPr>
              <a:t>者</a:t>
            </a:r>
            <a:r>
              <a:rPr lang="en-US" altLang="zh-CN" sz="1400" spc="-12" dirty="0">
                <a:solidFill>
                  <a:srgbClr val="000000"/>
                </a:solidFill>
                <a:latin typeface="MS PGothic"/>
                <a:ea typeface="MS PGothic"/>
                <a:cs typeface="MS PGothic"/>
              </a:rPr>
              <a:t>、</a:t>
            </a:r>
            <a:r>
              <a:rPr lang="en-US" altLang="zh-CN" sz="1400" spc="0" dirty="0">
                <a:solidFill>
                  <a:srgbClr val="000000"/>
                </a:solidFill>
                <a:latin typeface="MS PGothic"/>
                <a:ea typeface="MS PGothic"/>
                <a:cs typeface="MS PGothic"/>
              </a:rPr>
              <a:t>リ</a:t>
            </a:r>
            <a:r>
              <a:rPr lang="en-US" altLang="zh-CN" sz="1400" spc="6" dirty="0">
                <a:solidFill>
                  <a:srgbClr val="000000"/>
                </a:solidFill>
                <a:latin typeface="MS PGothic"/>
                <a:ea typeface="MS PGothic"/>
                <a:cs typeface="MS PGothic"/>
              </a:rPr>
              <a:t>サ</a:t>
            </a:r>
            <a:r>
              <a:rPr lang="en-US" altLang="zh-CN" sz="1400" spc="-11" dirty="0">
                <a:solidFill>
                  <a:srgbClr val="000000"/>
                </a:solidFill>
                <a:latin typeface="MS PGothic"/>
                <a:ea typeface="MS PGothic"/>
                <a:cs typeface="MS PGothic"/>
              </a:rPr>
              <a:t>イ</a:t>
            </a:r>
            <a:r>
              <a:rPr lang="en-US" altLang="zh-CN" sz="1400" spc="0" dirty="0">
                <a:solidFill>
                  <a:srgbClr val="000000"/>
                </a:solidFill>
                <a:latin typeface="MS PGothic"/>
                <a:ea typeface="MS PGothic"/>
                <a:cs typeface="MS PGothic"/>
              </a:rPr>
              <a:t>ク</a:t>
            </a:r>
            <a:r>
              <a:rPr lang="en-US" altLang="zh-CN" sz="1400" spc="8" dirty="0">
                <a:solidFill>
                  <a:srgbClr val="000000"/>
                </a:solidFill>
                <a:latin typeface="MS PGothic"/>
                <a:ea typeface="MS PGothic"/>
                <a:cs typeface="MS PGothic"/>
              </a:rPr>
              <a:t>ル</a:t>
            </a:r>
            <a:r>
              <a:rPr lang="en-US" altLang="zh-CN" sz="1400" spc="-18" dirty="0">
                <a:solidFill>
                  <a:srgbClr val="000000"/>
                </a:solidFill>
                <a:latin typeface="MS PGothic"/>
                <a:ea typeface="MS PGothic"/>
                <a:cs typeface="MS PGothic"/>
              </a:rPr>
              <a:t>事</a:t>
            </a:r>
            <a:r>
              <a:rPr lang="en-US" altLang="zh-CN" sz="1400" spc="0" dirty="0">
                <a:solidFill>
                  <a:srgbClr val="000000"/>
                </a:solidFill>
                <a:latin typeface="MS PGothic"/>
                <a:ea typeface="MS PGothic"/>
                <a:cs typeface="MS PGothic"/>
              </a:rPr>
              <a:t>業</a:t>
            </a:r>
            <a:r>
              <a:rPr lang="en-US" altLang="zh-CN" sz="1400" spc="8" dirty="0">
                <a:solidFill>
                  <a:srgbClr val="000000"/>
                </a:solidFill>
                <a:latin typeface="MS PGothic"/>
                <a:ea typeface="MS PGothic"/>
                <a:cs typeface="MS PGothic"/>
              </a:rPr>
              <a:t>者</a:t>
            </a:r>
            <a:r>
              <a:rPr lang="en-US" altLang="zh-CN" sz="1400" spc="-14" dirty="0">
                <a:solidFill>
                  <a:srgbClr val="000000"/>
                </a:solidFill>
                <a:latin typeface="MS PGothic"/>
                <a:ea typeface="MS PGothic"/>
                <a:cs typeface="MS PGothic"/>
              </a:rPr>
              <a:t>、</a:t>
            </a:r>
            <a:r>
              <a:rPr lang="en-US" altLang="zh-CN" sz="1400" spc="0" dirty="0">
                <a:solidFill>
                  <a:srgbClr val="000000"/>
                </a:solidFill>
                <a:latin typeface="MS PGothic"/>
                <a:ea typeface="MS PGothic"/>
                <a:cs typeface="MS PGothic"/>
              </a:rPr>
              <a:t>コ</a:t>
            </a:r>
            <a:r>
              <a:rPr lang="en-US" altLang="zh-CN" sz="1400" spc="6" dirty="0">
                <a:solidFill>
                  <a:srgbClr val="000000"/>
                </a:solidFill>
                <a:latin typeface="MS PGothic"/>
                <a:ea typeface="MS PGothic"/>
                <a:cs typeface="MS PGothic"/>
              </a:rPr>
              <a:t>ン</a:t>
            </a:r>
            <a:r>
              <a:rPr lang="en-US" altLang="zh-CN" sz="1400" spc="-16" dirty="0">
                <a:solidFill>
                  <a:srgbClr val="000000"/>
                </a:solidFill>
                <a:latin typeface="MS PGothic"/>
                <a:ea typeface="MS PGothic"/>
                <a:cs typeface="MS PGothic"/>
              </a:rPr>
              <a:t>パ</a:t>
            </a:r>
            <a:r>
              <a:rPr lang="en-US" altLang="zh-CN" sz="1400" spc="0" dirty="0">
                <a:solidFill>
                  <a:srgbClr val="000000"/>
                </a:solidFill>
                <a:latin typeface="MS PGothic"/>
                <a:ea typeface="MS PGothic"/>
                <a:cs typeface="MS PGothic"/>
              </a:rPr>
              <a:t>ウ</a:t>
            </a:r>
            <a:r>
              <a:rPr lang="en-US" altLang="zh-CN" sz="1400" spc="6" dirty="0">
                <a:solidFill>
                  <a:srgbClr val="000000"/>
                </a:solidFill>
                <a:latin typeface="MS PGothic"/>
                <a:ea typeface="MS PGothic"/>
                <a:cs typeface="MS PGothic"/>
              </a:rPr>
              <a:t>ン</a:t>
            </a:r>
            <a:r>
              <a:rPr lang="en-US" altLang="zh-CN" sz="1400" spc="-13" dirty="0">
                <a:solidFill>
                  <a:srgbClr val="000000"/>
                </a:solidFill>
                <a:latin typeface="MS PGothic"/>
                <a:ea typeface="MS PGothic"/>
                <a:cs typeface="MS PGothic"/>
              </a:rPr>
              <a:t>ド</a:t>
            </a:r>
            <a:r>
              <a:rPr lang="en-US" altLang="zh-CN" sz="1400" spc="0" dirty="0">
                <a:solidFill>
                  <a:srgbClr val="000000"/>
                </a:solidFill>
                <a:latin typeface="MS PGothic"/>
                <a:ea typeface="MS PGothic"/>
                <a:cs typeface="MS PGothic"/>
              </a:rPr>
              <a:t>業者</a:t>
            </a:r>
            <a:r>
              <a:rPr lang="en-US" altLang="zh-CN" sz="1400" spc="-10" dirty="0">
                <a:solidFill>
                  <a:srgbClr val="000000"/>
                </a:solidFill>
                <a:latin typeface="MS PGothic"/>
                <a:ea typeface="MS PGothic"/>
                <a:cs typeface="MS PGothic"/>
              </a:rPr>
              <a:t>、</a:t>
            </a:r>
            <a:r>
              <a:rPr lang="en-US" altLang="zh-CN" sz="1400" spc="0" dirty="0">
                <a:solidFill>
                  <a:srgbClr val="000000"/>
                </a:solidFill>
                <a:latin typeface="MS PGothic"/>
                <a:ea typeface="MS PGothic"/>
                <a:cs typeface="MS PGothic"/>
              </a:rPr>
              <a:t>成</a:t>
            </a:r>
            <a:r>
              <a:rPr lang="en-US" altLang="zh-CN" sz="1400" spc="8" dirty="0">
                <a:solidFill>
                  <a:srgbClr val="000000"/>
                </a:solidFill>
                <a:latin typeface="MS PGothic"/>
                <a:ea typeface="MS PGothic"/>
                <a:cs typeface="MS PGothic"/>
              </a:rPr>
              <a:t>型</a:t>
            </a:r>
            <a:r>
              <a:rPr lang="en-US" altLang="zh-CN" sz="1400" spc="-17" dirty="0">
                <a:solidFill>
                  <a:srgbClr val="000000"/>
                </a:solidFill>
                <a:latin typeface="MS PGothic"/>
                <a:ea typeface="MS PGothic"/>
                <a:cs typeface="MS PGothic"/>
              </a:rPr>
              <a:t>業</a:t>
            </a:r>
            <a:r>
              <a:rPr lang="en-US" altLang="zh-CN" sz="1400" spc="0" dirty="0">
                <a:solidFill>
                  <a:srgbClr val="000000"/>
                </a:solidFill>
                <a:latin typeface="MS PGothic"/>
                <a:ea typeface="MS PGothic"/>
                <a:cs typeface="MS PGothic"/>
              </a:rPr>
              <a:t>者</a:t>
            </a:r>
            <a:r>
              <a:rPr lang="en-US" altLang="zh-CN" sz="1400" spc="8" dirty="0">
                <a:solidFill>
                  <a:srgbClr val="000000"/>
                </a:solidFill>
                <a:latin typeface="MS PGothic"/>
                <a:ea typeface="MS PGothic"/>
                <a:cs typeface="MS PGothic"/>
              </a:rPr>
              <a:t>も</a:t>
            </a:r>
            <a:r>
              <a:rPr lang="en-US" altLang="zh-CN" sz="1400" spc="0" dirty="0">
                <a:solidFill>
                  <a:srgbClr val="000000"/>
                </a:solidFill>
                <a:latin typeface="MS PGothic"/>
                <a:ea typeface="MS PGothic"/>
                <a:cs typeface="MS PGothic"/>
              </a:rPr>
              <a:t>可）</a:t>
            </a:r>
            <a:endParaRPr lang="en-US" altLang="zh-CN" sz="1400">
              <a:latin typeface="MS PGothic"/>
              <a:ea typeface="MS PGothic"/>
              <a:cs typeface="MS PGothic"/>
            </a:endParaRPr>
          </a:p>
          <a:p>
            <a:pPr marL="117196" algn="l" rtl="0">
              <a:lnSpc>
                <a:spcPts val="1762"/>
              </a:lnSpc>
              <a:spcBef>
                <a:spcPts val="76"/>
              </a:spcBef>
              <a:buChar char=""/>
            </a:pPr>
            <a:r>
              <a:rPr lang="en-US" altLang="zh-CN" sz="1600" spc="0" dirty="0">
                <a:solidFill>
                  <a:srgbClr val="000000"/>
                </a:solidFill>
                <a:latin typeface="MS PGothic"/>
                <a:ea typeface="MS PGothic"/>
                <a:cs typeface="MS PGothic"/>
              </a:rPr>
              <a:t>予</a:t>
            </a:r>
            <a:r>
              <a:rPr lang="en-US" altLang="zh-CN" sz="1600" spc="-8" dirty="0">
                <a:solidFill>
                  <a:srgbClr val="000000"/>
                </a:solidFill>
                <a:latin typeface="MS PGothic"/>
                <a:ea typeface="MS PGothic"/>
                <a:cs typeface="MS PGothic"/>
              </a:rPr>
              <a:t>算</a:t>
            </a:r>
            <a:r>
              <a:rPr lang="en-US" altLang="zh-CN" sz="1600" spc="0" dirty="0">
                <a:solidFill>
                  <a:srgbClr val="000000"/>
                </a:solidFill>
                <a:latin typeface="MS PGothic"/>
                <a:ea typeface="MS PGothic"/>
                <a:cs typeface="MS PGothic"/>
              </a:rPr>
              <a:t>規</a:t>
            </a:r>
            <a:r>
              <a:rPr lang="en-US" altLang="zh-CN" sz="1600" spc="-8" dirty="0">
                <a:solidFill>
                  <a:srgbClr val="000000"/>
                </a:solidFill>
                <a:latin typeface="MS PGothic"/>
                <a:ea typeface="MS PGothic"/>
                <a:cs typeface="MS PGothic"/>
              </a:rPr>
              <a:t>模</a:t>
            </a:r>
            <a:r>
              <a:rPr lang="en-US" altLang="zh-CN" sz="1600" spc="0" dirty="0">
                <a:solidFill>
                  <a:srgbClr val="000000"/>
                </a:solidFill>
                <a:latin typeface="MS PGothic"/>
                <a:ea typeface="MS PGothic"/>
                <a:cs typeface="MS PGothic"/>
              </a:rPr>
              <a:t>：</a:t>
            </a:r>
            <a:r>
              <a:rPr lang="en-US" altLang="zh-CN" sz="1600" spc="23" dirty="0">
                <a:solidFill>
                  <a:srgbClr val="000000"/>
                </a:solidFill>
                <a:latin typeface="MS PGothic"/>
                <a:ea typeface="MS PGothic"/>
                <a:cs typeface="MS PGothic"/>
              </a:rPr>
              <a:t> </a:t>
            </a:r>
            <a:r>
              <a:rPr lang="en-US" altLang="zh-CN" sz="1600" spc="0" dirty="0">
                <a:solidFill>
                  <a:srgbClr val="000000"/>
                </a:solidFill>
                <a:latin typeface="MS PGothic"/>
                <a:ea typeface="MS PGothic"/>
                <a:cs typeface="MS PGothic"/>
              </a:rPr>
              <a:t>4億円</a:t>
            </a:r>
            <a:r>
              <a:rPr lang="en-US" altLang="zh-CN" sz="1400" spc="0" dirty="0">
                <a:solidFill>
                  <a:srgbClr val="000000"/>
                </a:solidFill>
                <a:latin typeface="MS PGothic"/>
                <a:ea typeface="MS PGothic"/>
                <a:cs typeface="MS PGothic"/>
              </a:rPr>
              <a:t>（</a:t>
            </a:r>
            <a:r>
              <a:rPr lang="en-US" altLang="zh-CN" sz="1400" spc="7" dirty="0">
                <a:solidFill>
                  <a:srgbClr val="000000"/>
                </a:solidFill>
                <a:latin typeface="MS PGothic"/>
                <a:ea typeface="MS PGothic"/>
                <a:cs typeface="MS PGothic"/>
              </a:rPr>
              <a:t>Ｈ</a:t>
            </a:r>
            <a:r>
              <a:rPr lang="en-US" altLang="zh-CN" sz="1400" spc="0" dirty="0">
                <a:solidFill>
                  <a:srgbClr val="000000"/>
                </a:solidFill>
                <a:latin typeface="MS PGothic"/>
                <a:ea typeface="MS PGothic"/>
                <a:cs typeface="MS PGothic"/>
              </a:rPr>
              <a:t>29</a:t>
            </a:r>
            <a:r>
              <a:rPr lang="en-US" altLang="zh-CN" sz="1400" spc="13" dirty="0">
                <a:solidFill>
                  <a:srgbClr val="000000"/>
                </a:solidFill>
                <a:latin typeface="MS PGothic"/>
                <a:ea typeface="MS PGothic"/>
                <a:cs typeface="MS PGothic"/>
              </a:rPr>
              <a:t>年</a:t>
            </a:r>
            <a:r>
              <a:rPr lang="en-US" altLang="zh-CN" sz="1400" spc="-9" dirty="0">
                <a:solidFill>
                  <a:srgbClr val="000000"/>
                </a:solidFill>
                <a:latin typeface="MS PGothic"/>
                <a:ea typeface="MS PGothic"/>
                <a:cs typeface="MS PGothic"/>
              </a:rPr>
              <a:t>度</a:t>
            </a:r>
            <a:r>
              <a:rPr lang="en-US" altLang="zh-CN" sz="1400" spc="0" dirty="0">
                <a:solidFill>
                  <a:srgbClr val="000000"/>
                </a:solidFill>
                <a:latin typeface="MS PGothic"/>
                <a:ea typeface="MS PGothic"/>
                <a:cs typeface="MS PGothic"/>
              </a:rPr>
              <a:t>）</a:t>
            </a:r>
            <a:r>
              <a:rPr lang="en-US" altLang="zh-CN" sz="1400" spc="-35" dirty="0">
                <a:solidFill>
                  <a:srgbClr val="000000"/>
                </a:solidFill>
                <a:latin typeface="MS PGothic"/>
                <a:ea typeface="MS PGothic"/>
                <a:cs typeface="MS PGothic"/>
              </a:rPr>
              <a:t> </a:t>
            </a:r>
            <a:r>
              <a:rPr lang="en-US" altLang="zh-CN" sz="1600" spc="450" dirty="0">
                <a:solidFill>
                  <a:srgbClr val="000000"/>
                </a:solidFill>
                <a:latin typeface="Wingdings"/>
                <a:ea typeface="Wingdings"/>
                <a:cs typeface="Wingdings"/>
              </a:rPr>
              <a:t></a:t>
            </a:r>
            <a:r>
              <a:rPr lang="en-US" altLang="zh-CN" sz="1600" spc="16" dirty="0">
                <a:solidFill>
                  <a:srgbClr val="000000"/>
                </a:solidFill>
                <a:latin typeface="MS PGothic"/>
                <a:ea typeface="MS PGothic"/>
                <a:cs typeface="MS PGothic"/>
              </a:rPr>
              <a:t>15</a:t>
            </a:r>
            <a:r>
              <a:rPr lang="en-US" altLang="zh-CN" sz="1600" spc="-13" dirty="0">
                <a:solidFill>
                  <a:srgbClr val="000000"/>
                </a:solidFill>
                <a:latin typeface="MS PGothic"/>
                <a:ea typeface="MS PGothic"/>
                <a:cs typeface="MS PGothic"/>
              </a:rPr>
              <a:t>億</a:t>
            </a:r>
            <a:r>
              <a:rPr lang="en-US" altLang="zh-CN" sz="1600" spc="0" dirty="0">
                <a:solidFill>
                  <a:srgbClr val="000000"/>
                </a:solidFill>
                <a:latin typeface="MS PGothic"/>
                <a:ea typeface="MS PGothic"/>
                <a:cs typeface="MS PGothic"/>
              </a:rPr>
              <a:t>円</a:t>
            </a:r>
            <a:r>
              <a:rPr lang="en-US" altLang="zh-CN" sz="1400" spc="0" dirty="0">
                <a:solidFill>
                  <a:srgbClr val="000000"/>
                </a:solidFill>
                <a:latin typeface="MS PGothic"/>
                <a:ea typeface="MS PGothic"/>
                <a:cs typeface="MS PGothic"/>
              </a:rPr>
              <a:t>（</a:t>
            </a:r>
            <a:r>
              <a:rPr lang="en-US" altLang="zh-CN" sz="1400" spc="6" dirty="0">
                <a:solidFill>
                  <a:srgbClr val="000000"/>
                </a:solidFill>
                <a:latin typeface="MS PGothic"/>
                <a:ea typeface="MS PGothic"/>
                <a:cs typeface="MS PGothic"/>
              </a:rPr>
              <a:t>Ｈ</a:t>
            </a:r>
            <a:r>
              <a:rPr lang="en-US" altLang="zh-CN" sz="1400" spc="0" dirty="0">
                <a:solidFill>
                  <a:srgbClr val="000000"/>
                </a:solidFill>
                <a:latin typeface="MS PGothic"/>
                <a:ea typeface="MS PGothic"/>
                <a:cs typeface="MS PGothic"/>
              </a:rPr>
              <a:t>30</a:t>
            </a:r>
            <a:r>
              <a:rPr lang="en-US" altLang="zh-CN" sz="1400" spc="14" dirty="0">
                <a:solidFill>
                  <a:srgbClr val="000000"/>
                </a:solidFill>
                <a:latin typeface="MS PGothic"/>
                <a:ea typeface="MS PGothic"/>
                <a:cs typeface="MS PGothic"/>
              </a:rPr>
              <a:t>年</a:t>
            </a:r>
            <a:r>
              <a:rPr lang="en-US" altLang="zh-CN" sz="1400" spc="-10" dirty="0">
                <a:solidFill>
                  <a:srgbClr val="000000"/>
                </a:solidFill>
                <a:latin typeface="MS PGothic"/>
                <a:ea typeface="MS PGothic"/>
                <a:cs typeface="MS PGothic"/>
              </a:rPr>
              <a:t>度</a:t>
            </a:r>
            <a:r>
              <a:rPr lang="en-US" altLang="zh-CN" sz="1400" spc="0" dirty="0">
                <a:solidFill>
                  <a:srgbClr val="000000"/>
                </a:solidFill>
                <a:latin typeface="MS PGothic"/>
                <a:ea typeface="MS PGothic"/>
                <a:cs typeface="MS PGothic"/>
              </a:rPr>
              <a:t>）</a:t>
            </a:r>
            <a:endParaRPr lang="en-US" altLang="zh-CN" sz="1400">
              <a:latin typeface="MS PGothic"/>
              <a:ea typeface="MS PGothic"/>
              <a:cs typeface="MS PGothic"/>
            </a:endParaRPr>
          </a:p>
        </p:txBody>
      </p:sp>
      <p:sp>
        <p:nvSpPr>
          <p:cNvPr id="362" name="Text Box362"/>
          <p:cNvSpPr txBox="1"/>
          <p:nvPr/>
        </p:nvSpPr>
        <p:spPr>
          <a:xfrm>
            <a:off x="320345" y="5486324"/>
            <a:ext cx="749300" cy="228600"/>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spc="0" dirty="0">
                <a:solidFill>
                  <a:srgbClr val="FFFFFF"/>
                </a:solidFill>
                <a:latin typeface="MS PGothic"/>
                <a:ea typeface="MS PGothic"/>
                <a:cs typeface="MS PGothic"/>
              </a:rPr>
              <a:t>環境省</a:t>
            </a:r>
            <a:endParaRPr lang="en-US" altLang="zh-CN" sz="1800">
              <a:latin typeface="MS PGothic"/>
              <a:ea typeface="MS PGothic"/>
              <a:cs typeface="MS PGothic"/>
            </a:endParaRPr>
          </a:p>
        </p:txBody>
      </p:sp>
      <p:sp>
        <p:nvSpPr>
          <p:cNvPr id="363" name="Text Box363"/>
          <p:cNvSpPr txBox="1"/>
          <p:nvPr/>
        </p:nvSpPr>
        <p:spPr>
          <a:xfrm>
            <a:off x="3931920" y="2141089"/>
            <a:ext cx="1257429" cy="391668"/>
          </a:xfrm>
          <a:prstGeom prst="rect">
            <a:avLst/>
          </a:prstGeom>
        </p:spPr>
        <p:txBody>
          <a:bodyPr wrap="square" lIns="0" tIns="0" rIns="0" rtlCol="0">
            <a:spAutoFit/>
          </a:bodyPr>
          <a:lstStyle/>
          <a:p>
            <a:pPr algn="l">
              <a:lnSpc>
                <a:spcPts val="0"/>
              </a:lnSpc>
            </a:pPr>
            <a:endParaRPr/>
          </a:p>
          <a:p>
            <a:pPr marL="93218" indent="-93218" algn="l" rtl="0">
              <a:lnSpc>
                <a:spcPts val="1542"/>
              </a:lnSpc>
            </a:pPr>
            <a:r>
              <a:rPr lang="en-US" altLang="zh-CN" sz="1400" spc="0" dirty="0">
                <a:solidFill>
                  <a:srgbClr val="000000"/>
                </a:solidFill>
                <a:latin typeface="MS PGothic"/>
                <a:ea typeface="MS PGothic"/>
                <a:cs typeface="MS PGothic"/>
              </a:rPr>
              <a:t>廃</a:t>
            </a:r>
            <a:r>
              <a:rPr lang="en-US" altLang="zh-CN" sz="1400" spc="8" dirty="0">
                <a:solidFill>
                  <a:srgbClr val="000000"/>
                </a:solidFill>
                <a:latin typeface="MS PGothic"/>
                <a:ea typeface="MS PGothic"/>
                <a:cs typeface="MS PGothic"/>
              </a:rPr>
              <a:t>プ</a:t>
            </a:r>
            <a:r>
              <a:rPr lang="en-US" altLang="zh-CN" sz="1400" spc="0" dirty="0">
                <a:solidFill>
                  <a:srgbClr val="000000"/>
                </a:solidFill>
                <a:latin typeface="MS PGothic"/>
                <a:ea typeface="MS PGothic"/>
                <a:cs typeface="MS PGothic"/>
              </a:rPr>
              <a:t>ラス</a:t>
            </a:r>
            <a:r>
              <a:rPr lang="en-US" altLang="zh-CN" sz="1400" spc="15" dirty="0">
                <a:solidFill>
                  <a:srgbClr val="000000"/>
                </a:solidFill>
                <a:latin typeface="MS PGothic"/>
                <a:ea typeface="MS PGothic"/>
                <a:cs typeface="MS PGothic"/>
              </a:rPr>
              <a:t>チ</a:t>
            </a:r>
            <a:r>
              <a:rPr lang="en-US" altLang="zh-CN" sz="1400" spc="-13" dirty="0">
                <a:solidFill>
                  <a:srgbClr val="000000"/>
                </a:solidFill>
                <a:latin typeface="MS PGothic"/>
                <a:ea typeface="MS PGothic"/>
                <a:cs typeface="MS PGothic"/>
              </a:rPr>
              <a:t>ッ</a:t>
            </a:r>
            <a:r>
              <a:rPr lang="en-US" altLang="zh-CN" sz="1400" spc="0" dirty="0">
                <a:solidFill>
                  <a:srgbClr val="000000"/>
                </a:solidFill>
                <a:latin typeface="MS PGothic"/>
                <a:ea typeface="MS PGothic"/>
                <a:cs typeface="MS PGothic"/>
              </a:rPr>
              <a:t>ク</a:t>
            </a:r>
            <a:r>
              <a:rPr lang="en-US" altLang="zh-CN" sz="1400" spc="8" dirty="0">
                <a:solidFill>
                  <a:srgbClr val="000000"/>
                </a:solidFill>
                <a:latin typeface="MS PGothic"/>
                <a:ea typeface="MS PGothic"/>
                <a:cs typeface="MS PGothic"/>
              </a:rPr>
              <a:t>の</a:t>
            </a:r>
            <a:r>
              <a:rPr lang="en-US" altLang="zh-CN" sz="1400" spc="-8" dirty="0">
                <a:solidFill>
                  <a:srgbClr val="000000"/>
                </a:solidFill>
                <a:latin typeface="MS PGothic"/>
                <a:ea typeface="MS PGothic"/>
                <a:cs typeface="MS PGothic"/>
              </a:rPr>
              <a:t> </a:t>
            </a:r>
            <a:r>
              <a:rPr lang="en-US" altLang="zh-CN" sz="1400" spc="0" dirty="0">
                <a:solidFill>
                  <a:srgbClr val="000000"/>
                </a:solidFill>
                <a:latin typeface="MS PGothic"/>
                <a:ea typeface="MS PGothic"/>
                <a:cs typeface="MS PGothic"/>
              </a:rPr>
              <a:t>中</a:t>
            </a:r>
            <a:r>
              <a:rPr lang="en-US" altLang="zh-CN" sz="1400" spc="8" dirty="0">
                <a:solidFill>
                  <a:srgbClr val="000000"/>
                </a:solidFill>
                <a:latin typeface="MS PGothic"/>
                <a:ea typeface="MS PGothic"/>
                <a:cs typeface="MS PGothic"/>
              </a:rPr>
              <a:t>国</a:t>
            </a:r>
            <a:r>
              <a:rPr lang="en-US" altLang="zh-CN" sz="1400" spc="0" dirty="0">
                <a:solidFill>
                  <a:srgbClr val="000000"/>
                </a:solidFill>
                <a:latin typeface="MS PGothic"/>
                <a:ea typeface="MS PGothic"/>
                <a:cs typeface="MS PGothic"/>
              </a:rPr>
              <a:t>への輸</a:t>
            </a:r>
            <a:r>
              <a:rPr lang="en-US" altLang="zh-CN" sz="1400" spc="8" dirty="0">
                <a:solidFill>
                  <a:srgbClr val="000000"/>
                </a:solidFill>
                <a:latin typeface="MS PGothic"/>
                <a:ea typeface="MS PGothic"/>
                <a:cs typeface="MS PGothic"/>
              </a:rPr>
              <a:t>出</a:t>
            </a:r>
            <a:endParaRPr lang="en-US" altLang="zh-CN" sz="14005">
              <a:latin typeface="MS PGothic"/>
              <a:ea typeface="MS PGothic"/>
              <a:cs typeface="MS PGothic"/>
            </a:endParaRPr>
          </a:p>
        </p:txBody>
      </p:sp>
      <p:sp>
        <p:nvSpPr>
          <p:cNvPr id="364" name="Text Box364"/>
          <p:cNvSpPr txBox="1"/>
          <p:nvPr/>
        </p:nvSpPr>
        <p:spPr>
          <a:xfrm>
            <a:off x="6780531" y="2184464"/>
            <a:ext cx="1573073" cy="254812"/>
          </a:xfrm>
          <a:prstGeom prst="rect">
            <a:avLst/>
          </a:prstGeom>
        </p:spPr>
        <p:txBody>
          <a:bodyPr wrap="square" lIns="0" tIns="0" rIns="0" rtlCol="0">
            <a:spAutoFit/>
          </a:bodyPr>
          <a:lstStyle/>
          <a:p>
            <a:pPr algn="l">
              <a:lnSpc>
                <a:spcPts val="0"/>
              </a:lnSpc>
            </a:pPr>
            <a:endParaRPr/>
          </a:p>
          <a:p>
            <a:pPr algn="l" rtl="0">
              <a:lnSpc>
                <a:spcPts val="2006"/>
              </a:lnSpc>
            </a:pPr>
            <a:r>
              <a:rPr lang="en-US" altLang="zh-CN" sz="2000" b="1" spc="-77" dirty="0">
                <a:solidFill>
                  <a:srgbClr val="FFFFFF"/>
                </a:solidFill>
                <a:latin typeface="MS PGothic"/>
                <a:ea typeface="MS PGothic"/>
                <a:cs typeface="MS PGothic"/>
              </a:rPr>
              <a:t>国</a:t>
            </a:r>
            <a:r>
              <a:rPr lang="en-US" altLang="zh-CN" sz="2000" b="1" spc="-67" dirty="0">
                <a:solidFill>
                  <a:srgbClr val="FFFFFF"/>
                </a:solidFill>
                <a:latin typeface="MS PGothic"/>
                <a:ea typeface="MS PGothic"/>
                <a:cs typeface="MS PGothic"/>
              </a:rPr>
              <a:t>内資</a:t>
            </a:r>
            <a:r>
              <a:rPr lang="en-US" altLang="zh-CN" sz="2000" b="1" spc="-68" dirty="0">
                <a:solidFill>
                  <a:srgbClr val="FFFFFF"/>
                </a:solidFill>
                <a:latin typeface="MS PGothic"/>
                <a:ea typeface="MS PGothic"/>
                <a:cs typeface="MS PGothic"/>
              </a:rPr>
              <a:t>源</a:t>
            </a:r>
            <a:r>
              <a:rPr lang="en-US" altLang="zh-CN" sz="2000" b="1" spc="-67" dirty="0">
                <a:solidFill>
                  <a:srgbClr val="FFFFFF"/>
                </a:solidFill>
                <a:latin typeface="MS PGothic"/>
                <a:ea typeface="MS PGothic"/>
                <a:cs typeface="MS PGothic"/>
              </a:rPr>
              <a:t>循環</a:t>
            </a:r>
            <a:endParaRPr lang="en-US" altLang="zh-CN" sz="2000">
              <a:latin typeface="MS PGothic"/>
              <a:ea typeface="MS PGothic"/>
              <a:cs typeface="MS PGothic"/>
            </a:endParaRPr>
          </a:p>
        </p:txBody>
      </p:sp>
      <p:sp>
        <p:nvSpPr>
          <p:cNvPr id="365" name="Text Box365"/>
          <p:cNvSpPr txBox="1"/>
          <p:nvPr/>
        </p:nvSpPr>
        <p:spPr>
          <a:xfrm>
            <a:off x="220980" y="3726439"/>
            <a:ext cx="6146706" cy="204216"/>
          </a:xfrm>
          <a:prstGeom prst="rect">
            <a:avLst/>
          </a:prstGeom>
        </p:spPr>
        <p:txBody>
          <a:bodyPr wrap="square" lIns="0" tIns="0" rIns="0" rtlCol="0">
            <a:spAutoFit/>
          </a:bodyPr>
          <a:lstStyle/>
          <a:p>
            <a:pPr algn="l">
              <a:lnSpc>
                <a:spcPts val="0"/>
              </a:lnSpc>
            </a:pPr>
            <a:endParaRPr/>
          </a:p>
          <a:p>
            <a:pPr algn="l" rtl="0">
              <a:lnSpc>
                <a:spcPts val="1608"/>
              </a:lnSpc>
            </a:pPr>
            <a:r>
              <a:rPr lang="en-US" altLang="zh-CN" sz="1600" spc="0" dirty="0">
                <a:solidFill>
                  <a:srgbClr val="000000"/>
                </a:solidFill>
                <a:latin typeface="MS PGothic"/>
                <a:ea typeface="MS PGothic"/>
                <a:cs typeface="MS PGothic"/>
              </a:rPr>
              <a:t>[例]</a:t>
            </a:r>
            <a:r>
              <a:rPr lang="en-US" altLang="zh-CN" sz="1600" spc="42265" dirty="0">
                <a:solidFill>
                  <a:srgbClr val="000000"/>
                </a:solidFill>
                <a:latin typeface="MS PGothic"/>
                <a:ea typeface="MS PGothic"/>
                <a:cs typeface="MS PGothic"/>
              </a:rPr>
              <a:t> </a:t>
            </a:r>
            <a:r>
              <a:rPr lang="en-US" altLang="zh-CN" sz="1600" spc="0" dirty="0">
                <a:solidFill>
                  <a:srgbClr val="000000"/>
                </a:solidFill>
                <a:latin typeface="MS PGothic"/>
                <a:ea typeface="MS PGothic"/>
                <a:cs typeface="MS PGothic"/>
              </a:rPr>
              <a:t>[例]</a:t>
            </a:r>
            <a:endParaRPr lang="en-US" altLang="zh-CN" sz="16008">
              <a:latin typeface="MS PGothic"/>
              <a:ea typeface="MS PGothic"/>
              <a:cs typeface="MS PGothic"/>
            </a:endParaRPr>
          </a:p>
        </p:txBody>
      </p:sp>
      <p:sp>
        <p:nvSpPr>
          <p:cNvPr id="366" name="Text Box366"/>
          <p:cNvSpPr txBox="1"/>
          <p:nvPr/>
        </p:nvSpPr>
        <p:spPr>
          <a:xfrm>
            <a:off x="8940420" y="6704076"/>
            <a:ext cx="193090"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13</a:t>
            </a:r>
            <a:endParaRPr lang="en-US" altLang="zh-CN" sz="1200">
              <a:latin typeface="Calibri"/>
              <a:ea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ath367"/>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368" name="Group368"/>
          <p:cNvGrpSpPr/>
          <p:nvPr/>
        </p:nvGrpSpPr>
        <p:grpSpPr>
          <a:xfrm>
            <a:off x="204216" y="2846832"/>
            <a:ext cx="5502403" cy="1009650"/>
            <a:chOff x="204216" y="2846832"/>
            <a:chExt cx="5502403" cy="1009650"/>
          </a:xfrm>
        </p:grpSpPr>
        <p:pic>
          <p:nvPicPr>
            <p:cNvPr id="369" name="Image369"/>
            <p:cNvPicPr>
              <a:picLocks noChangeAspect="1"/>
            </p:cNvPicPr>
            <p:nvPr/>
          </p:nvPicPr>
          <p:blipFill>
            <a:blip r:embed="rId2"/>
            <a:stretch>
              <a:fillRect/>
            </a:stretch>
          </p:blipFill>
          <p:spPr>
            <a:xfrm>
              <a:off x="204216" y="2846832"/>
              <a:ext cx="1512570" cy="1009650"/>
            </a:xfrm>
            <a:prstGeom prst="rect">
              <a:avLst/>
            </a:prstGeom>
            <a:noFill/>
          </p:spPr>
        </p:pic>
        <p:pic>
          <p:nvPicPr>
            <p:cNvPr id="370" name="Image370"/>
            <p:cNvPicPr>
              <a:picLocks noChangeAspect="1"/>
            </p:cNvPicPr>
            <p:nvPr/>
          </p:nvPicPr>
          <p:blipFill>
            <a:blip r:embed="rId3"/>
            <a:stretch>
              <a:fillRect/>
            </a:stretch>
          </p:blipFill>
          <p:spPr>
            <a:xfrm>
              <a:off x="1118616" y="2846832"/>
              <a:ext cx="4588003" cy="1009650"/>
            </a:xfrm>
            <a:prstGeom prst="rect">
              <a:avLst/>
            </a:prstGeom>
            <a:noFill/>
          </p:spPr>
        </p:pic>
        <p:sp>
          <p:nvSpPr>
            <p:cNvPr id="371" name="Path371"/>
            <p:cNvSpPr/>
            <p:nvPr/>
          </p:nvSpPr>
          <p:spPr>
            <a:xfrm>
              <a:off x="1401318" y="3496437"/>
              <a:ext cx="3989832" cy="22860"/>
            </a:xfrm>
            <a:custGeom>
              <a:avLst/>
              <a:gdLst/>
              <a:ahLst/>
              <a:cxnLst/>
              <a:rect l="l" t="t" r="r" b="b"/>
              <a:pathLst>
                <a:path w="3989832" h="22860">
                  <a:moveTo>
                    <a:pt x="0" y="0"/>
                  </a:moveTo>
                  <a:lnTo>
                    <a:pt x="1994916" y="0"/>
                  </a:lnTo>
                  <a:lnTo>
                    <a:pt x="3989832" y="0"/>
                  </a:lnTo>
                  <a:lnTo>
                    <a:pt x="3989832" y="22860"/>
                  </a:lnTo>
                  <a:lnTo>
                    <a:pt x="1994916" y="22860"/>
                  </a:lnTo>
                  <a:lnTo>
                    <a:pt x="0" y="22860"/>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grpSp>
      <p:sp>
        <p:nvSpPr>
          <p:cNvPr id="372" name="Text Box372"/>
          <p:cNvSpPr txBox="1"/>
          <p:nvPr/>
        </p:nvSpPr>
        <p:spPr>
          <a:xfrm>
            <a:off x="487070" y="1503553"/>
            <a:ext cx="6947714" cy="1089088"/>
          </a:xfrm>
          <a:prstGeom prst="rect">
            <a:avLst/>
          </a:prstGeom>
        </p:spPr>
        <p:txBody>
          <a:bodyPr wrap="square" lIns="0" tIns="0" rIns="0" rtlCol="0">
            <a:spAutoFit/>
          </a:bodyPr>
          <a:lstStyle/>
          <a:p>
            <a:pPr algn="l">
              <a:lnSpc>
                <a:spcPts val="0"/>
              </a:lnSpc>
            </a:pPr>
            <a:endParaRPr/>
          </a:p>
          <a:p>
            <a:pPr marL="910184" indent="-910184" algn="l" rtl="0">
              <a:lnSpc>
                <a:spcPts val="4288"/>
              </a:lnSpc>
            </a:pPr>
            <a:r>
              <a:rPr lang="en-US" altLang="zh-CN" sz="3600" b="1" spc="-150" dirty="0">
                <a:solidFill>
                  <a:srgbClr val="7F7F7F"/>
                </a:solidFill>
                <a:latin typeface="MS Gothic"/>
                <a:ea typeface="MS Gothic"/>
                <a:cs typeface="MS Gothic"/>
              </a:rPr>
              <a:t>１．</a:t>
            </a:r>
            <a:r>
              <a:rPr lang="en-US" altLang="zh-CN" sz="3600" b="1" spc="-640" dirty="0">
                <a:solidFill>
                  <a:srgbClr val="7F7F7F"/>
                </a:solidFill>
                <a:latin typeface="MS Gothic"/>
                <a:ea typeface="MS Gothic"/>
                <a:cs typeface="MS Gothic"/>
              </a:rPr>
              <a:t>プ</a:t>
            </a:r>
            <a:r>
              <a:rPr lang="en-US" altLang="zh-CN" sz="3600" b="1" spc="-902" dirty="0">
                <a:solidFill>
                  <a:srgbClr val="7F7F7F"/>
                </a:solidFill>
                <a:latin typeface="MS Gothic"/>
                <a:ea typeface="MS Gothic"/>
                <a:cs typeface="MS Gothic"/>
              </a:rPr>
              <a:t>ラ</a:t>
            </a:r>
            <a:r>
              <a:rPr lang="en-US" altLang="zh-CN" sz="3600" b="1" spc="-812" dirty="0">
                <a:solidFill>
                  <a:srgbClr val="7F7F7F"/>
                </a:solidFill>
                <a:latin typeface="MS Gothic"/>
                <a:ea typeface="MS Gothic"/>
                <a:cs typeface="MS Gothic"/>
              </a:rPr>
              <a:t>ス</a:t>
            </a:r>
            <a:r>
              <a:rPr lang="en-US" altLang="zh-CN" sz="3600" b="1" spc="-888" dirty="0">
                <a:solidFill>
                  <a:srgbClr val="7F7F7F"/>
                </a:solidFill>
                <a:latin typeface="MS Gothic"/>
                <a:ea typeface="MS Gothic"/>
                <a:cs typeface="MS Gothic"/>
              </a:rPr>
              <a:t>チ</a:t>
            </a:r>
            <a:r>
              <a:rPr lang="en-US" altLang="zh-CN" sz="3600" b="1" spc="-1400" dirty="0">
                <a:solidFill>
                  <a:srgbClr val="7F7F7F"/>
                </a:solidFill>
                <a:latin typeface="MS Gothic"/>
                <a:ea typeface="MS Gothic"/>
                <a:cs typeface="MS Gothic"/>
              </a:rPr>
              <a:t>ッ</a:t>
            </a:r>
            <a:r>
              <a:rPr lang="en-US" altLang="zh-CN" sz="3600" b="1" spc="-841" dirty="0">
                <a:solidFill>
                  <a:srgbClr val="7F7F7F"/>
                </a:solidFill>
                <a:latin typeface="MS Gothic"/>
                <a:ea typeface="MS Gothic"/>
                <a:cs typeface="MS Gothic"/>
              </a:rPr>
              <a:t>ク</a:t>
            </a:r>
            <a:r>
              <a:rPr lang="en-US" altLang="zh-CN" sz="3600" b="1" spc="-449" dirty="0">
                <a:solidFill>
                  <a:srgbClr val="7F7F7F"/>
                </a:solidFill>
                <a:latin typeface="MS Gothic"/>
                <a:ea typeface="MS Gothic"/>
                <a:cs typeface="MS Gothic"/>
              </a:rPr>
              <a:t>の</a:t>
            </a:r>
            <a:r>
              <a:rPr lang="en-US" altLang="zh-CN" sz="3600" b="1" spc="-150" dirty="0">
                <a:solidFill>
                  <a:srgbClr val="7F7F7F"/>
                </a:solidFill>
                <a:latin typeface="SimSun"/>
                <a:ea typeface="SimSun"/>
                <a:cs typeface="SimSun"/>
              </a:rPr>
              <a:t>資源循環</a:t>
            </a:r>
            <a:r>
              <a:rPr lang="en-US" altLang="zh-CN" sz="3600" b="1" spc="-819" dirty="0">
                <a:solidFill>
                  <a:srgbClr val="7F7F7F"/>
                </a:solidFill>
                <a:latin typeface="MS Gothic"/>
                <a:ea typeface="MS Gothic"/>
                <a:cs typeface="MS Gothic"/>
              </a:rPr>
              <a:t>に</a:t>
            </a:r>
            <a:r>
              <a:rPr lang="en-US" altLang="zh-CN" sz="3600" b="1" spc="-148" dirty="0">
                <a:solidFill>
                  <a:srgbClr val="7F7F7F"/>
                </a:solidFill>
                <a:latin typeface="SimSun"/>
                <a:ea typeface="SimSun"/>
                <a:cs typeface="SimSun"/>
              </a:rPr>
              <a:t>関</a:t>
            </a:r>
            <a:r>
              <a:rPr lang="en-US" altLang="zh-CN" sz="3600" b="1" spc="-688" dirty="0">
                <a:solidFill>
                  <a:srgbClr val="7F7F7F"/>
                </a:solidFill>
                <a:latin typeface="MS Gothic"/>
                <a:ea typeface="MS Gothic"/>
                <a:cs typeface="MS Gothic"/>
              </a:rPr>
              <a:t>す</a:t>
            </a:r>
            <a:r>
              <a:rPr lang="en-US" altLang="zh-CN" sz="3600" b="1" spc="-857" dirty="0">
                <a:solidFill>
                  <a:srgbClr val="7F7F7F"/>
                </a:solidFill>
                <a:latin typeface="MS Gothic"/>
                <a:ea typeface="MS Gothic"/>
                <a:cs typeface="MS Gothic"/>
              </a:rPr>
              <a:t>る</a:t>
            </a:r>
            <a:r>
              <a:rPr lang="en-US" altLang="zh-CN" sz="3600" b="1" dirty="0">
                <a:solidFill>
                  <a:srgbClr val="7F7F7F"/>
                </a:solidFill>
                <a:latin typeface="MS Gothic"/>
                <a:ea typeface="MS Gothic"/>
                <a:cs typeface="MS Gothic"/>
              </a:rPr>
              <a:t> </a:t>
            </a:r>
            <a:r>
              <a:rPr lang="en-US" altLang="zh-CN" sz="3600" b="1" spc="-150" dirty="0">
                <a:solidFill>
                  <a:srgbClr val="7F7F7F"/>
                </a:solidFill>
                <a:latin typeface="SimSun"/>
                <a:ea typeface="SimSun"/>
                <a:cs typeface="SimSun"/>
              </a:rPr>
              <a:t>国際的</a:t>
            </a:r>
            <a:r>
              <a:rPr lang="en-US" altLang="zh-CN" sz="3600" b="1" spc="-508" dirty="0">
                <a:solidFill>
                  <a:srgbClr val="7F7F7F"/>
                </a:solidFill>
                <a:latin typeface="MS Gothic"/>
                <a:ea typeface="MS Gothic"/>
                <a:cs typeface="MS Gothic"/>
              </a:rPr>
              <a:t>な</a:t>
            </a:r>
            <a:r>
              <a:rPr lang="en-US" altLang="zh-CN" sz="3600" b="1" spc="-147" dirty="0">
                <a:solidFill>
                  <a:srgbClr val="7F7F7F"/>
                </a:solidFill>
                <a:latin typeface="SimSun"/>
                <a:ea typeface="SimSun"/>
                <a:cs typeface="SimSun"/>
              </a:rPr>
              <a:t>動</a:t>
            </a:r>
            <a:r>
              <a:rPr lang="en-US" altLang="zh-CN" sz="3600" b="1" spc="-148" dirty="0">
                <a:solidFill>
                  <a:srgbClr val="7F7F7F"/>
                </a:solidFill>
                <a:latin typeface="SimSun"/>
                <a:ea typeface="SimSun"/>
                <a:cs typeface="SimSun"/>
              </a:rPr>
              <a:t>向</a:t>
            </a:r>
            <a:endParaRPr lang="en-US" altLang="zh-CN" sz="3600">
              <a:latin typeface="SimSun"/>
              <a:ea typeface="SimSun"/>
              <a:cs typeface="SimSun"/>
            </a:endParaRPr>
          </a:p>
        </p:txBody>
      </p:sp>
      <p:sp>
        <p:nvSpPr>
          <p:cNvPr id="373" name="Text Box373"/>
          <p:cNvSpPr txBox="1"/>
          <p:nvPr/>
        </p:nvSpPr>
        <p:spPr>
          <a:xfrm>
            <a:off x="487070" y="2966974"/>
            <a:ext cx="4942841" cy="540410"/>
          </a:xfrm>
          <a:prstGeom prst="rect">
            <a:avLst/>
          </a:prstGeom>
        </p:spPr>
        <p:txBody>
          <a:bodyPr wrap="square" lIns="0" tIns="0" rIns="0" rtlCol="0">
            <a:spAutoFit/>
          </a:bodyPr>
          <a:lstStyle/>
          <a:p>
            <a:pPr algn="l">
              <a:lnSpc>
                <a:spcPts val="0"/>
              </a:lnSpc>
            </a:pPr>
            <a:endParaRPr/>
          </a:p>
          <a:p>
            <a:pPr algn="l" rtl="0">
              <a:lnSpc>
                <a:spcPts val="4255"/>
              </a:lnSpc>
            </a:pPr>
            <a:r>
              <a:rPr lang="en-US" altLang="zh-CN" sz="3600" b="1" spc="-150" dirty="0">
                <a:solidFill>
                  <a:srgbClr val="000000"/>
                </a:solidFill>
                <a:latin typeface="MS Gothic"/>
                <a:ea typeface="MS Gothic"/>
                <a:cs typeface="MS Gothic"/>
              </a:rPr>
              <a:t>２．</a:t>
            </a:r>
            <a:r>
              <a:rPr lang="en-US" altLang="zh-CN" sz="3600" b="1" spc="-147" dirty="0">
                <a:solidFill>
                  <a:srgbClr val="000000"/>
                </a:solidFill>
                <a:latin typeface="SimSun"/>
                <a:ea typeface="SimSun"/>
                <a:cs typeface="SimSun"/>
              </a:rPr>
              <a:t>海</a:t>
            </a:r>
            <a:r>
              <a:rPr lang="en-US" altLang="zh-CN" sz="3600" b="1" spc="-150" dirty="0">
                <a:solidFill>
                  <a:srgbClr val="000000"/>
                </a:solidFill>
                <a:latin typeface="SimSun"/>
                <a:ea typeface="SimSun"/>
                <a:cs typeface="SimSun"/>
              </a:rPr>
              <a:t>洋</a:t>
            </a:r>
            <a:r>
              <a:rPr lang="en-US" altLang="zh-CN" sz="3600" b="1" spc="-640" dirty="0">
                <a:solidFill>
                  <a:srgbClr val="000000"/>
                </a:solidFill>
                <a:latin typeface="MS Gothic"/>
                <a:ea typeface="MS Gothic"/>
                <a:cs typeface="MS Gothic"/>
              </a:rPr>
              <a:t>プ</a:t>
            </a:r>
            <a:r>
              <a:rPr lang="en-US" altLang="zh-CN" sz="3600" b="1" spc="-902" dirty="0">
                <a:solidFill>
                  <a:srgbClr val="000000"/>
                </a:solidFill>
                <a:latin typeface="MS Gothic"/>
                <a:ea typeface="MS Gothic"/>
                <a:cs typeface="MS Gothic"/>
              </a:rPr>
              <a:t>ラ</a:t>
            </a:r>
            <a:r>
              <a:rPr lang="en-US" altLang="zh-CN" sz="3600" b="1" spc="-813" dirty="0">
                <a:solidFill>
                  <a:srgbClr val="000000"/>
                </a:solidFill>
                <a:latin typeface="MS Gothic"/>
                <a:ea typeface="MS Gothic"/>
                <a:cs typeface="MS Gothic"/>
              </a:rPr>
              <a:t>ス</a:t>
            </a:r>
            <a:r>
              <a:rPr lang="en-US" altLang="zh-CN" sz="3600" b="1" spc="-888" dirty="0">
                <a:solidFill>
                  <a:srgbClr val="000000"/>
                </a:solidFill>
                <a:latin typeface="MS Gothic"/>
                <a:ea typeface="MS Gothic"/>
                <a:cs typeface="MS Gothic"/>
              </a:rPr>
              <a:t>チ</a:t>
            </a:r>
            <a:r>
              <a:rPr lang="en-US" altLang="zh-CN" sz="3600" b="1" spc="-1399" dirty="0">
                <a:solidFill>
                  <a:srgbClr val="000000"/>
                </a:solidFill>
                <a:latin typeface="MS Gothic"/>
                <a:ea typeface="MS Gothic"/>
                <a:cs typeface="MS Gothic"/>
              </a:rPr>
              <a:t>ッ</a:t>
            </a:r>
            <a:r>
              <a:rPr lang="en-US" altLang="zh-CN" sz="3600" b="1" spc="-841" dirty="0">
                <a:solidFill>
                  <a:srgbClr val="000000"/>
                </a:solidFill>
                <a:latin typeface="MS Gothic"/>
                <a:ea typeface="MS Gothic"/>
                <a:cs typeface="MS Gothic"/>
              </a:rPr>
              <a:t>ク</a:t>
            </a:r>
            <a:r>
              <a:rPr lang="en-US" altLang="zh-CN" sz="3600" b="1" spc="-150" dirty="0">
                <a:solidFill>
                  <a:srgbClr val="000000"/>
                </a:solidFill>
                <a:latin typeface="SimSun"/>
                <a:ea typeface="SimSun"/>
                <a:cs typeface="SimSun"/>
              </a:rPr>
              <a:t>問題</a:t>
            </a:r>
            <a:endParaRPr lang="en-US" altLang="zh-CN" sz="3600">
              <a:latin typeface="SimSun"/>
              <a:ea typeface="SimSun"/>
              <a:cs typeface="SimSun"/>
            </a:endParaRPr>
          </a:p>
        </p:txBody>
      </p:sp>
      <p:sp>
        <p:nvSpPr>
          <p:cNvPr id="374" name="Text Box374"/>
          <p:cNvSpPr txBox="1"/>
          <p:nvPr/>
        </p:nvSpPr>
        <p:spPr>
          <a:xfrm>
            <a:off x="487070" y="3881628"/>
            <a:ext cx="8219136" cy="1455065"/>
          </a:xfrm>
          <a:prstGeom prst="rect">
            <a:avLst/>
          </a:prstGeom>
        </p:spPr>
        <p:txBody>
          <a:bodyPr wrap="square" lIns="0" tIns="0" rIns="0" rtlCol="0">
            <a:spAutoFit/>
          </a:bodyPr>
          <a:lstStyle/>
          <a:p>
            <a:pPr algn="l">
              <a:lnSpc>
                <a:spcPts val="0"/>
              </a:lnSpc>
            </a:pPr>
            <a:endParaRPr/>
          </a:p>
          <a:p>
            <a:pPr algn="l" rtl="0">
              <a:lnSpc>
                <a:spcPts val="5729"/>
              </a:lnSpc>
            </a:pPr>
            <a:r>
              <a:rPr lang="en-US" altLang="zh-CN" sz="3600" b="1" spc="-150" dirty="0">
                <a:solidFill>
                  <a:srgbClr val="7F7F7F"/>
                </a:solidFill>
                <a:latin typeface="MS Gothic"/>
                <a:ea typeface="MS Gothic"/>
                <a:cs typeface="MS Gothic"/>
              </a:rPr>
              <a:t>３．</a:t>
            </a:r>
            <a:r>
              <a:rPr lang="en-US" altLang="zh-CN" sz="3600" b="1" spc="-147" dirty="0">
                <a:solidFill>
                  <a:srgbClr val="7F7F7F"/>
                </a:solidFill>
                <a:latin typeface="SimSun"/>
                <a:ea typeface="SimSun"/>
                <a:cs typeface="SimSun"/>
              </a:rPr>
              <a:t>我</a:t>
            </a:r>
            <a:r>
              <a:rPr lang="en-US" altLang="zh-CN" sz="3600" b="1" spc="-363" dirty="0">
                <a:solidFill>
                  <a:srgbClr val="7F7F7F"/>
                </a:solidFill>
                <a:latin typeface="MS Gothic"/>
                <a:ea typeface="MS Gothic"/>
                <a:cs typeface="MS Gothic"/>
              </a:rPr>
              <a:t>が</a:t>
            </a:r>
            <a:r>
              <a:rPr lang="en-US" altLang="zh-CN" sz="3600" b="1" spc="-150" dirty="0">
                <a:solidFill>
                  <a:srgbClr val="7F7F7F"/>
                </a:solidFill>
                <a:latin typeface="SimSun"/>
                <a:ea typeface="SimSun"/>
                <a:cs typeface="SimSun"/>
              </a:rPr>
              <a:t>国</a:t>
            </a:r>
            <a:r>
              <a:rPr lang="en-US" altLang="zh-CN" sz="3600" b="1" spc="-819" dirty="0">
                <a:solidFill>
                  <a:srgbClr val="7F7F7F"/>
                </a:solidFill>
                <a:latin typeface="MS Gothic"/>
                <a:ea typeface="MS Gothic"/>
                <a:cs typeface="MS Gothic"/>
              </a:rPr>
              <a:t>に</a:t>
            </a:r>
            <a:r>
              <a:rPr lang="en-US" altLang="zh-CN" sz="3600" b="1" spc="-741" dirty="0">
                <a:solidFill>
                  <a:srgbClr val="7F7F7F"/>
                </a:solidFill>
                <a:latin typeface="MS Gothic"/>
                <a:ea typeface="MS Gothic"/>
                <a:cs typeface="MS Gothic"/>
              </a:rPr>
              <a:t>お</a:t>
            </a:r>
            <a:r>
              <a:rPr lang="en-US" altLang="zh-CN" sz="3600" b="1" spc="-672" dirty="0">
                <a:solidFill>
                  <a:srgbClr val="7F7F7F"/>
                </a:solidFill>
                <a:latin typeface="MS Gothic"/>
                <a:ea typeface="MS Gothic"/>
                <a:cs typeface="MS Gothic"/>
              </a:rPr>
              <a:t>け</a:t>
            </a:r>
            <a:r>
              <a:rPr lang="en-US" altLang="zh-CN" sz="3600" b="1" spc="-859" dirty="0">
                <a:solidFill>
                  <a:srgbClr val="7F7F7F"/>
                </a:solidFill>
                <a:latin typeface="MS Gothic"/>
                <a:ea typeface="MS Gothic"/>
                <a:cs typeface="MS Gothic"/>
              </a:rPr>
              <a:t>る</a:t>
            </a:r>
            <a:r>
              <a:rPr lang="en-US" altLang="zh-CN" sz="3600" b="1" spc="-639" dirty="0">
                <a:solidFill>
                  <a:srgbClr val="7F7F7F"/>
                </a:solidFill>
                <a:latin typeface="MS Gothic"/>
                <a:ea typeface="MS Gothic"/>
                <a:cs typeface="MS Gothic"/>
              </a:rPr>
              <a:t>プ</a:t>
            </a:r>
            <a:r>
              <a:rPr lang="en-US" altLang="zh-CN" sz="3600" b="1" spc="-903" dirty="0">
                <a:solidFill>
                  <a:srgbClr val="7F7F7F"/>
                </a:solidFill>
                <a:latin typeface="MS Gothic"/>
                <a:ea typeface="MS Gothic"/>
                <a:cs typeface="MS Gothic"/>
              </a:rPr>
              <a:t>ラ</a:t>
            </a:r>
            <a:r>
              <a:rPr lang="en-US" altLang="zh-CN" sz="3600" b="1" spc="-812" dirty="0">
                <a:solidFill>
                  <a:srgbClr val="7F7F7F"/>
                </a:solidFill>
                <a:latin typeface="MS Gothic"/>
                <a:ea typeface="MS Gothic"/>
                <a:cs typeface="MS Gothic"/>
              </a:rPr>
              <a:t>ス</a:t>
            </a:r>
            <a:r>
              <a:rPr lang="en-US" altLang="zh-CN" sz="3600" b="1" spc="-888" dirty="0">
                <a:solidFill>
                  <a:srgbClr val="7F7F7F"/>
                </a:solidFill>
                <a:latin typeface="MS Gothic"/>
                <a:ea typeface="MS Gothic"/>
                <a:cs typeface="MS Gothic"/>
              </a:rPr>
              <a:t>チ</a:t>
            </a:r>
            <a:r>
              <a:rPr lang="en-US" altLang="zh-CN" sz="3600" b="1" spc="-1399" dirty="0">
                <a:solidFill>
                  <a:srgbClr val="7F7F7F"/>
                </a:solidFill>
                <a:latin typeface="MS Gothic"/>
                <a:ea typeface="MS Gothic"/>
                <a:cs typeface="MS Gothic"/>
              </a:rPr>
              <a:t>ッ</a:t>
            </a:r>
            <a:r>
              <a:rPr lang="en-US" altLang="zh-CN" sz="3600" b="1" spc="-842" dirty="0">
                <a:solidFill>
                  <a:srgbClr val="7F7F7F"/>
                </a:solidFill>
                <a:latin typeface="MS Gothic"/>
                <a:ea typeface="MS Gothic"/>
                <a:cs typeface="MS Gothic"/>
              </a:rPr>
              <a:t>ク</a:t>
            </a:r>
            <a:r>
              <a:rPr lang="en-US" altLang="zh-CN" sz="3600" b="1" spc="-448" dirty="0">
                <a:solidFill>
                  <a:srgbClr val="7F7F7F"/>
                </a:solidFill>
                <a:latin typeface="MS Gothic"/>
                <a:ea typeface="MS Gothic"/>
                <a:cs typeface="MS Gothic"/>
              </a:rPr>
              <a:t>の</a:t>
            </a:r>
            <a:r>
              <a:rPr lang="en-US" altLang="zh-CN" sz="3600" b="1" spc="-150" dirty="0">
                <a:solidFill>
                  <a:srgbClr val="7F7F7F"/>
                </a:solidFill>
                <a:latin typeface="SimSun"/>
                <a:ea typeface="SimSun"/>
                <a:cs typeface="SimSun"/>
              </a:rPr>
              <a:t>資源循環</a:t>
            </a:r>
            <a:r>
              <a:rPr lang="en-US" altLang="zh-CN" sz="3600" b="1" dirty="0">
                <a:solidFill>
                  <a:srgbClr val="7F7F7F"/>
                </a:solidFill>
                <a:latin typeface="SimSun"/>
                <a:ea typeface="SimSun"/>
                <a:cs typeface="SimSun"/>
              </a:rPr>
              <a:t> </a:t>
            </a:r>
            <a:r>
              <a:rPr lang="en-US" altLang="zh-CN" sz="3600" b="1" spc="-150" dirty="0">
                <a:solidFill>
                  <a:srgbClr val="7F7F7F"/>
                </a:solidFill>
                <a:latin typeface="MS Gothic"/>
                <a:ea typeface="MS Gothic"/>
                <a:cs typeface="MS Gothic"/>
              </a:rPr>
              <a:t>４．</a:t>
            </a:r>
            <a:r>
              <a:rPr lang="en-US" altLang="zh-CN" sz="3600" b="1" spc="-150" dirty="0">
                <a:solidFill>
                  <a:srgbClr val="7F7F7F"/>
                </a:solidFill>
                <a:latin typeface="SimSun"/>
                <a:ea typeface="SimSun"/>
                <a:cs typeface="SimSun"/>
              </a:rPr>
              <a:t>国際展開</a:t>
            </a:r>
            <a:endParaRPr lang="en-US" altLang="zh-CN" sz="3600">
              <a:latin typeface="SimSun"/>
              <a:ea typeface="SimSun"/>
              <a:cs typeface="SimSun"/>
            </a:endParaRPr>
          </a:p>
        </p:txBody>
      </p:sp>
      <p:sp>
        <p:nvSpPr>
          <p:cNvPr id="375" name="Text Box375"/>
          <p:cNvSpPr txBox="1"/>
          <p:nvPr/>
        </p:nvSpPr>
        <p:spPr>
          <a:xfrm>
            <a:off x="8439912" y="6477915"/>
            <a:ext cx="193092"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14</a:t>
            </a:r>
            <a:endParaRPr lang="en-US" altLang="zh-CN" sz="1200">
              <a:latin typeface="Calibri"/>
              <a:ea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ath376"/>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377" name="Group377"/>
          <p:cNvGrpSpPr/>
          <p:nvPr/>
        </p:nvGrpSpPr>
        <p:grpSpPr>
          <a:xfrm>
            <a:off x="0" y="0"/>
            <a:ext cx="9144000" cy="6587594"/>
            <a:chOff x="0" y="0"/>
            <a:chExt cx="9144000" cy="6587594"/>
          </a:xfrm>
        </p:grpSpPr>
        <p:sp>
          <p:nvSpPr>
            <p:cNvPr id="378" name="Path378"/>
            <p:cNvSpPr/>
            <p:nvPr/>
          </p:nvSpPr>
          <p:spPr>
            <a:xfrm>
              <a:off x="4682490" y="595122"/>
              <a:ext cx="4419600" cy="3046476"/>
            </a:xfrm>
            <a:custGeom>
              <a:avLst/>
              <a:gdLst/>
              <a:ahLst/>
              <a:cxnLst/>
              <a:rect l="l" t="t" r="r" b="b"/>
              <a:pathLst>
                <a:path w="4419600" h="3046476">
                  <a:moveTo>
                    <a:pt x="25908" y="76327"/>
                  </a:moveTo>
                  <a:cubicBezTo>
                    <a:pt x="25908" y="48514"/>
                    <a:pt x="48514" y="25908"/>
                    <a:pt x="76327" y="25908"/>
                  </a:cubicBezTo>
                  <a:lnTo>
                    <a:pt x="4343273" y="25908"/>
                  </a:lnTo>
                  <a:cubicBezTo>
                    <a:pt x="4371086" y="25908"/>
                    <a:pt x="4393692" y="48514"/>
                    <a:pt x="4393692" y="76327"/>
                  </a:cubicBezTo>
                  <a:lnTo>
                    <a:pt x="4393692" y="2970149"/>
                  </a:lnTo>
                  <a:cubicBezTo>
                    <a:pt x="4393692" y="2997962"/>
                    <a:pt x="4371086" y="3020568"/>
                    <a:pt x="4343273" y="3020568"/>
                  </a:cubicBezTo>
                  <a:lnTo>
                    <a:pt x="76327" y="3020568"/>
                  </a:lnTo>
                  <a:cubicBezTo>
                    <a:pt x="48514" y="3020568"/>
                    <a:pt x="25908" y="2997962"/>
                    <a:pt x="25908" y="2970149"/>
                  </a:cubicBezTo>
                  <a:lnTo>
                    <a:pt x="25908" y="76327"/>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sp>
          <p:nvSpPr>
            <p:cNvPr id="379" name="Path379"/>
            <p:cNvSpPr/>
            <p:nvPr/>
          </p:nvSpPr>
          <p:spPr>
            <a:xfrm>
              <a:off x="12954" y="598170"/>
              <a:ext cx="4651248" cy="3060192"/>
            </a:xfrm>
            <a:custGeom>
              <a:avLst/>
              <a:gdLst/>
              <a:ahLst/>
              <a:cxnLst/>
              <a:rect l="l" t="t" r="r" b="b"/>
              <a:pathLst>
                <a:path w="4651248" h="3060192">
                  <a:moveTo>
                    <a:pt x="25908" y="83058"/>
                  </a:moveTo>
                  <a:cubicBezTo>
                    <a:pt x="25908" y="51435"/>
                    <a:pt x="51486" y="25908"/>
                    <a:pt x="83039" y="25908"/>
                  </a:cubicBezTo>
                  <a:lnTo>
                    <a:pt x="4568190" y="25908"/>
                  </a:lnTo>
                  <a:cubicBezTo>
                    <a:pt x="4599814" y="25908"/>
                    <a:pt x="4625340" y="51435"/>
                    <a:pt x="4625340" y="83058"/>
                  </a:cubicBezTo>
                  <a:lnTo>
                    <a:pt x="4625340" y="2977134"/>
                  </a:lnTo>
                  <a:cubicBezTo>
                    <a:pt x="4625340" y="3008757"/>
                    <a:pt x="4599814" y="3034284"/>
                    <a:pt x="4568190" y="3034284"/>
                  </a:cubicBezTo>
                  <a:lnTo>
                    <a:pt x="83039" y="3034284"/>
                  </a:lnTo>
                  <a:cubicBezTo>
                    <a:pt x="51486" y="3034284"/>
                    <a:pt x="25908" y="3008757"/>
                    <a:pt x="25908" y="2977134"/>
                  </a:cubicBezTo>
                  <a:lnTo>
                    <a:pt x="25908" y="83058"/>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pic>
          <p:nvPicPr>
            <p:cNvPr id="380" name="Image380"/>
            <p:cNvPicPr>
              <a:picLocks noChangeAspect="1"/>
            </p:cNvPicPr>
            <p:nvPr/>
          </p:nvPicPr>
          <p:blipFill>
            <a:blip r:embed="rId2"/>
            <a:stretch>
              <a:fillRect/>
            </a:stretch>
          </p:blipFill>
          <p:spPr>
            <a:xfrm>
              <a:off x="5062728" y="2304288"/>
              <a:ext cx="1438656" cy="905256"/>
            </a:xfrm>
            <a:prstGeom prst="rect">
              <a:avLst/>
            </a:prstGeom>
            <a:noFill/>
          </p:spPr>
        </p:pic>
        <p:pic>
          <p:nvPicPr>
            <p:cNvPr id="381" name="Image381"/>
            <p:cNvPicPr>
              <a:picLocks noChangeAspect="1"/>
            </p:cNvPicPr>
            <p:nvPr/>
          </p:nvPicPr>
          <p:blipFill>
            <a:blip r:embed="rId3"/>
            <a:stretch>
              <a:fillRect/>
            </a:stretch>
          </p:blipFill>
          <p:spPr>
            <a:xfrm>
              <a:off x="2284476" y="1761744"/>
              <a:ext cx="2273808" cy="1421892"/>
            </a:xfrm>
            <a:prstGeom prst="rect">
              <a:avLst/>
            </a:prstGeom>
            <a:noFill/>
          </p:spPr>
        </p:pic>
        <p:pic>
          <p:nvPicPr>
            <p:cNvPr id="382" name="Image382"/>
            <p:cNvPicPr>
              <a:picLocks noChangeAspect="1"/>
            </p:cNvPicPr>
            <p:nvPr/>
          </p:nvPicPr>
          <p:blipFill>
            <a:blip r:embed="rId4"/>
            <a:stretch>
              <a:fillRect/>
            </a:stretch>
          </p:blipFill>
          <p:spPr>
            <a:xfrm>
              <a:off x="4881372" y="1104900"/>
              <a:ext cx="1778508" cy="1034796"/>
            </a:xfrm>
            <a:prstGeom prst="rect">
              <a:avLst/>
            </a:prstGeom>
            <a:noFill/>
          </p:spPr>
        </p:pic>
        <p:pic>
          <p:nvPicPr>
            <p:cNvPr id="383" name="Image383"/>
            <p:cNvPicPr>
              <a:picLocks noChangeAspect="1"/>
            </p:cNvPicPr>
            <p:nvPr/>
          </p:nvPicPr>
          <p:blipFill>
            <a:blip r:embed="rId5"/>
            <a:stretch>
              <a:fillRect/>
            </a:stretch>
          </p:blipFill>
          <p:spPr>
            <a:xfrm>
              <a:off x="6940297" y="1102741"/>
              <a:ext cx="1911095" cy="2202815"/>
            </a:xfrm>
            <a:prstGeom prst="rect">
              <a:avLst/>
            </a:prstGeom>
            <a:noFill/>
          </p:spPr>
        </p:pic>
        <p:sp>
          <p:nvSpPr>
            <p:cNvPr id="384" name="Path384"/>
            <p:cNvSpPr/>
            <p:nvPr/>
          </p:nvSpPr>
          <p:spPr>
            <a:xfrm>
              <a:off x="20574" y="3653790"/>
              <a:ext cx="9084564" cy="2688336"/>
            </a:xfrm>
            <a:custGeom>
              <a:avLst/>
              <a:gdLst/>
              <a:ahLst/>
              <a:cxnLst/>
              <a:rect l="l" t="t" r="r" b="b"/>
              <a:pathLst>
                <a:path w="9084564" h="2688336">
                  <a:moveTo>
                    <a:pt x="28956" y="89281"/>
                  </a:moveTo>
                  <a:cubicBezTo>
                    <a:pt x="28956" y="56007"/>
                    <a:pt x="55960" y="28956"/>
                    <a:pt x="89272" y="28956"/>
                  </a:cubicBezTo>
                  <a:lnTo>
                    <a:pt x="8995284" y="28956"/>
                  </a:lnTo>
                  <a:cubicBezTo>
                    <a:pt x="9028558" y="28956"/>
                    <a:pt x="9055608" y="56007"/>
                    <a:pt x="9055608" y="89281"/>
                  </a:cubicBezTo>
                  <a:lnTo>
                    <a:pt x="9055608" y="2599068"/>
                  </a:lnTo>
                  <a:cubicBezTo>
                    <a:pt x="9055608" y="2632380"/>
                    <a:pt x="9028558" y="2659380"/>
                    <a:pt x="8995284" y="2659380"/>
                  </a:cubicBezTo>
                  <a:lnTo>
                    <a:pt x="89272" y="2659380"/>
                  </a:lnTo>
                  <a:cubicBezTo>
                    <a:pt x="55960" y="2659380"/>
                    <a:pt x="28956" y="2632380"/>
                    <a:pt x="28956" y="2599068"/>
                  </a:cubicBezTo>
                  <a:lnTo>
                    <a:pt x="28956" y="89281"/>
                  </a:lnTo>
                  <a:close/>
                </a:path>
              </a:pathLst>
            </a:custGeom>
            <a:solidFill>
              <a:srgbClr val="FFFFFF">
                <a:alpha val="0"/>
              </a:srgbClr>
            </a:solidFill>
            <a:ln w="28956" cap="sq">
              <a:solidFill>
                <a:srgbClr val="4F81BD"/>
              </a:solidFill>
              <a:prstDash val="solid"/>
            </a:ln>
          </p:spPr>
          <p:txBody>
            <a:bodyPr rtlCol="0" anchor="ctr"/>
            <a:lstStyle/>
            <a:p>
              <a:pPr algn="ctr"/>
              <a:endParaRPr lang="en-US" altLang="zh-CN"/>
            </a:p>
          </p:txBody>
        </p:sp>
        <p:pic>
          <p:nvPicPr>
            <p:cNvPr id="385" name="Image385"/>
            <p:cNvPicPr>
              <a:picLocks noChangeAspect="1"/>
            </p:cNvPicPr>
            <p:nvPr/>
          </p:nvPicPr>
          <p:blipFill>
            <a:blip r:embed="rId6"/>
            <a:stretch>
              <a:fillRect/>
            </a:stretch>
          </p:blipFill>
          <p:spPr>
            <a:xfrm>
              <a:off x="86868" y="1150620"/>
              <a:ext cx="2174748" cy="1450848"/>
            </a:xfrm>
            <a:prstGeom prst="rect">
              <a:avLst/>
            </a:prstGeom>
            <a:noFill/>
          </p:spPr>
        </p:pic>
        <p:pic>
          <p:nvPicPr>
            <p:cNvPr id="386" name="Image386"/>
            <p:cNvPicPr>
              <a:picLocks noChangeAspect="1"/>
            </p:cNvPicPr>
            <p:nvPr/>
          </p:nvPicPr>
          <p:blipFill>
            <a:blip r:embed="rId7"/>
            <a:stretch>
              <a:fillRect/>
            </a:stretch>
          </p:blipFill>
          <p:spPr>
            <a:xfrm>
              <a:off x="5019030" y="5211493"/>
              <a:ext cx="2063688" cy="1376101"/>
            </a:xfrm>
            <a:prstGeom prst="rect">
              <a:avLst/>
            </a:prstGeom>
            <a:noFill/>
          </p:spPr>
        </p:pic>
        <p:sp>
          <p:nvSpPr>
            <p:cNvPr id="387" name="Path387"/>
            <p:cNvSpPr/>
            <p:nvPr/>
          </p:nvSpPr>
          <p:spPr>
            <a:xfrm>
              <a:off x="5493258" y="5182362"/>
              <a:ext cx="1129285" cy="320040"/>
            </a:xfrm>
            <a:custGeom>
              <a:avLst/>
              <a:gdLst/>
              <a:ahLst/>
              <a:cxnLst/>
              <a:rect l="l" t="t" r="r" b="b"/>
              <a:pathLst>
                <a:path w="1129285" h="320040">
                  <a:moveTo>
                    <a:pt x="28956" y="291084"/>
                  </a:moveTo>
                  <a:lnTo>
                    <a:pt x="1100328" y="291084"/>
                  </a:lnTo>
                  <a:lnTo>
                    <a:pt x="1100328" y="28956"/>
                  </a:lnTo>
                  <a:lnTo>
                    <a:pt x="28956" y="28956"/>
                  </a:lnTo>
                  <a:lnTo>
                    <a:pt x="28956" y="291084"/>
                  </a:lnTo>
                  <a:close/>
                </a:path>
              </a:pathLst>
            </a:custGeom>
            <a:solidFill>
              <a:srgbClr val="FFFFFF">
                <a:alpha val="0"/>
              </a:srgbClr>
            </a:solidFill>
            <a:ln w="28956" cap="sq">
              <a:solidFill>
                <a:srgbClr val="000000"/>
              </a:solidFill>
              <a:prstDash val="solid"/>
            </a:ln>
          </p:spPr>
          <p:txBody>
            <a:bodyPr rtlCol="0" anchor="ctr"/>
            <a:lstStyle/>
            <a:p>
              <a:pPr algn="ctr"/>
              <a:endParaRPr lang="en-US" altLang="zh-CN"/>
            </a:p>
          </p:txBody>
        </p:sp>
        <p:pic>
          <p:nvPicPr>
            <p:cNvPr id="388" name="Image388"/>
            <p:cNvPicPr>
              <a:picLocks noChangeAspect="1"/>
            </p:cNvPicPr>
            <p:nvPr/>
          </p:nvPicPr>
          <p:blipFill>
            <a:blip r:embed="rId8"/>
            <a:stretch>
              <a:fillRect/>
            </a:stretch>
          </p:blipFill>
          <p:spPr>
            <a:xfrm>
              <a:off x="7554468" y="5210556"/>
              <a:ext cx="1266444" cy="996696"/>
            </a:xfrm>
            <a:prstGeom prst="rect">
              <a:avLst/>
            </a:prstGeom>
            <a:noFill/>
          </p:spPr>
        </p:pic>
        <p:sp>
          <p:nvSpPr>
            <p:cNvPr id="389" name="Path389"/>
            <p:cNvSpPr/>
            <p:nvPr/>
          </p:nvSpPr>
          <p:spPr>
            <a:xfrm>
              <a:off x="7421118" y="5183886"/>
              <a:ext cx="1519430" cy="320040"/>
            </a:xfrm>
            <a:custGeom>
              <a:avLst/>
              <a:gdLst/>
              <a:ahLst/>
              <a:cxnLst/>
              <a:rect l="l" t="t" r="r" b="b"/>
              <a:pathLst>
                <a:path w="1519430" h="320040">
                  <a:moveTo>
                    <a:pt x="28956" y="291084"/>
                  </a:moveTo>
                  <a:lnTo>
                    <a:pt x="1490473" y="291084"/>
                  </a:lnTo>
                  <a:lnTo>
                    <a:pt x="1490473" y="28956"/>
                  </a:lnTo>
                  <a:lnTo>
                    <a:pt x="28956" y="28956"/>
                  </a:lnTo>
                  <a:lnTo>
                    <a:pt x="28956" y="291084"/>
                  </a:lnTo>
                  <a:close/>
                </a:path>
              </a:pathLst>
            </a:custGeom>
            <a:solidFill>
              <a:srgbClr val="FFFFFF">
                <a:alpha val="0"/>
              </a:srgbClr>
            </a:solidFill>
            <a:ln w="28956" cap="sq">
              <a:solidFill>
                <a:srgbClr val="000000"/>
              </a:solidFill>
              <a:prstDash val="solid"/>
            </a:ln>
          </p:spPr>
          <p:txBody>
            <a:bodyPr rtlCol="0" anchor="ctr"/>
            <a:lstStyle/>
            <a:p>
              <a:pPr algn="ctr"/>
              <a:endParaRPr lang="en-US" altLang="zh-CN"/>
            </a:p>
          </p:txBody>
        </p:sp>
        <p:pic>
          <p:nvPicPr>
            <p:cNvPr id="390" name="Image390"/>
            <p:cNvPicPr>
              <a:picLocks noChangeAspect="1"/>
            </p:cNvPicPr>
            <p:nvPr/>
          </p:nvPicPr>
          <p:blipFill>
            <a:blip r:embed="rId9"/>
            <a:stretch>
              <a:fillRect/>
            </a:stretch>
          </p:blipFill>
          <p:spPr>
            <a:xfrm>
              <a:off x="4732020" y="3810000"/>
              <a:ext cx="2528316" cy="1266444"/>
            </a:xfrm>
            <a:prstGeom prst="rect">
              <a:avLst/>
            </a:prstGeom>
            <a:noFill/>
          </p:spPr>
        </p:pic>
        <p:pic>
          <p:nvPicPr>
            <p:cNvPr id="391" name="Image391"/>
            <p:cNvPicPr>
              <a:picLocks noChangeAspect="1"/>
            </p:cNvPicPr>
            <p:nvPr/>
          </p:nvPicPr>
          <p:blipFill>
            <a:blip r:embed="rId10"/>
            <a:stretch>
              <a:fillRect/>
            </a:stretch>
          </p:blipFill>
          <p:spPr>
            <a:xfrm>
              <a:off x="7367016" y="3813048"/>
              <a:ext cx="1552956" cy="1263396"/>
            </a:xfrm>
            <a:prstGeom prst="rect">
              <a:avLst/>
            </a:prstGeom>
            <a:noFill/>
          </p:spPr>
        </p:pic>
        <p:sp>
          <p:nvSpPr>
            <p:cNvPr id="392" name="Path392"/>
            <p:cNvSpPr/>
            <p:nvPr/>
          </p:nvSpPr>
          <p:spPr>
            <a:xfrm>
              <a:off x="6165343" y="3719322"/>
              <a:ext cx="1455420" cy="321564"/>
            </a:xfrm>
            <a:custGeom>
              <a:avLst/>
              <a:gdLst/>
              <a:ahLst/>
              <a:cxnLst/>
              <a:rect l="l" t="t" r="r" b="b"/>
              <a:pathLst>
                <a:path w="1455420" h="321564">
                  <a:moveTo>
                    <a:pt x="28956" y="292608"/>
                  </a:moveTo>
                  <a:lnTo>
                    <a:pt x="1426464" y="292608"/>
                  </a:lnTo>
                  <a:lnTo>
                    <a:pt x="1426464" y="28956"/>
                  </a:lnTo>
                  <a:lnTo>
                    <a:pt x="28956" y="28956"/>
                  </a:lnTo>
                  <a:lnTo>
                    <a:pt x="28956" y="292608"/>
                  </a:lnTo>
                  <a:close/>
                </a:path>
              </a:pathLst>
            </a:custGeom>
            <a:solidFill>
              <a:srgbClr val="FFFFFF">
                <a:alpha val="0"/>
              </a:srgbClr>
            </a:solidFill>
            <a:ln w="28956" cap="sq">
              <a:solidFill>
                <a:srgbClr val="000000"/>
              </a:solidFill>
              <a:prstDash val="solid"/>
            </a:ln>
          </p:spPr>
          <p:txBody>
            <a:bodyPr rtlCol="0" anchor="ctr"/>
            <a:lstStyle/>
            <a:p>
              <a:pPr algn="ctr"/>
              <a:endParaRPr lang="en-US" altLang="zh-CN"/>
            </a:p>
          </p:txBody>
        </p:sp>
        <p:pic>
          <p:nvPicPr>
            <p:cNvPr id="393" name="Image393"/>
            <p:cNvPicPr>
              <a:picLocks noChangeAspect="1"/>
            </p:cNvPicPr>
            <p:nvPr/>
          </p:nvPicPr>
          <p:blipFill>
            <a:blip r:embed="rId11"/>
            <a:stretch>
              <a:fillRect/>
            </a:stretch>
          </p:blipFill>
          <p:spPr>
            <a:xfrm>
              <a:off x="0" y="0"/>
              <a:ext cx="9144000" cy="635508"/>
            </a:xfrm>
            <a:prstGeom prst="rect">
              <a:avLst/>
            </a:prstGeom>
            <a:noFill/>
          </p:spPr>
        </p:pic>
      </p:grpSp>
      <p:sp>
        <p:nvSpPr>
          <p:cNvPr id="394" name="Text Box394"/>
          <p:cNvSpPr txBox="1"/>
          <p:nvPr/>
        </p:nvSpPr>
        <p:spPr>
          <a:xfrm>
            <a:off x="5241036" y="3084335"/>
            <a:ext cx="1103071" cy="266700"/>
          </a:xfrm>
          <a:prstGeom prst="rect">
            <a:avLst/>
          </a:prstGeom>
        </p:spPr>
        <p:txBody>
          <a:bodyPr wrap="square" lIns="0" tIns="0" rIns="0" rtlCol="0">
            <a:spAutoFit/>
          </a:bodyPr>
          <a:lstStyle/>
          <a:p>
            <a:pPr algn="l">
              <a:lnSpc>
                <a:spcPts val="0"/>
              </a:lnSpc>
            </a:pPr>
            <a:endParaRPr/>
          </a:p>
          <a:p>
            <a:pPr algn="l" rtl="0">
              <a:lnSpc>
                <a:spcPts val="2100"/>
              </a:lnSpc>
            </a:pPr>
            <a:r>
              <a:rPr lang="en-US" altLang="zh-CN" sz="2100" spc="0" dirty="0">
                <a:solidFill>
                  <a:srgbClr val="000000"/>
                </a:solidFill>
                <a:latin typeface="MS PGothic"/>
                <a:ea typeface="MS PGothic"/>
                <a:cs typeface="MS PGothic"/>
              </a:rPr>
              <a:t>ポリ</a:t>
            </a:r>
            <a:r>
              <a:rPr lang="en-US" altLang="zh-CN" sz="2100" spc="7" dirty="0">
                <a:solidFill>
                  <a:srgbClr val="000000"/>
                </a:solidFill>
                <a:latin typeface="MS PGothic"/>
                <a:ea typeface="MS PGothic"/>
                <a:cs typeface="MS PGothic"/>
              </a:rPr>
              <a:t>タ</a:t>
            </a:r>
            <a:r>
              <a:rPr lang="en-US" altLang="zh-CN" sz="2100" spc="-8" dirty="0">
                <a:solidFill>
                  <a:srgbClr val="000000"/>
                </a:solidFill>
                <a:latin typeface="MS PGothic"/>
                <a:ea typeface="MS PGothic"/>
                <a:cs typeface="MS PGothic"/>
              </a:rPr>
              <a:t>ン</a:t>
            </a:r>
            <a:r>
              <a:rPr lang="en-US" altLang="zh-CN" sz="2100" spc="0" dirty="0">
                <a:solidFill>
                  <a:srgbClr val="000000"/>
                </a:solidFill>
                <a:latin typeface="MS PGothic"/>
                <a:ea typeface="MS PGothic"/>
                <a:cs typeface="MS PGothic"/>
              </a:rPr>
              <a:t>ク</a:t>
            </a:r>
            <a:endParaRPr lang="en-US" altLang="zh-CN" sz="2100">
              <a:latin typeface="MS PGothic"/>
              <a:ea typeface="MS PGothic"/>
              <a:cs typeface="MS PGothic"/>
            </a:endParaRPr>
          </a:p>
        </p:txBody>
      </p:sp>
      <p:sp>
        <p:nvSpPr>
          <p:cNvPr id="395" name="Text Box395"/>
          <p:cNvSpPr txBox="1"/>
          <p:nvPr/>
        </p:nvSpPr>
        <p:spPr>
          <a:xfrm>
            <a:off x="5619242" y="5270839"/>
            <a:ext cx="873636" cy="140208"/>
          </a:xfrm>
          <a:prstGeom prst="rect">
            <a:avLst/>
          </a:prstGeom>
        </p:spPr>
        <p:txBody>
          <a:bodyPr wrap="square" lIns="0" tIns="0" rIns="0" rtlCol="0">
            <a:spAutoFit/>
          </a:bodyPr>
          <a:lstStyle/>
          <a:p>
            <a:pPr algn="l">
              <a:lnSpc>
                <a:spcPts val="0"/>
              </a:lnSpc>
            </a:pPr>
            <a:endParaRPr/>
          </a:p>
          <a:p>
            <a:pPr algn="l" rtl="0">
              <a:lnSpc>
                <a:spcPts val="1104"/>
              </a:lnSpc>
            </a:pPr>
            <a:r>
              <a:rPr lang="en-US" altLang="zh-CN" sz="1100" b="1" spc="-43" dirty="0">
                <a:solidFill>
                  <a:srgbClr val="000000"/>
                </a:solidFill>
                <a:latin typeface="MS PGothic"/>
                <a:ea typeface="MS PGothic"/>
                <a:cs typeface="MS PGothic"/>
              </a:rPr>
              <a:t>マ</a:t>
            </a:r>
            <a:r>
              <a:rPr lang="en-US" altLang="zh-CN" sz="1100" b="1" spc="-370" dirty="0">
                <a:solidFill>
                  <a:srgbClr val="000000"/>
                </a:solidFill>
                <a:latin typeface="MS PGothic"/>
                <a:ea typeface="MS PGothic"/>
                <a:cs typeface="MS PGothic"/>
              </a:rPr>
              <a:t> </a:t>
            </a:r>
            <a:r>
              <a:rPr lang="en-US" altLang="zh-CN" sz="1100" b="1" spc="-43" dirty="0">
                <a:solidFill>
                  <a:srgbClr val="000000"/>
                </a:solidFill>
                <a:latin typeface="MS PGothic"/>
                <a:ea typeface="MS PGothic"/>
                <a:cs typeface="MS PGothic"/>
              </a:rPr>
              <a:t>イ</a:t>
            </a:r>
            <a:r>
              <a:rPr lang="en-US" altLang="zh-CN" sz="1100" b="1" spc="-367"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ク</a:t>
            </a:r>
            <a:r>
              <a:rPr lang="en-US" altLang="zh-CN" sz="1100" b="1" spc="-33" dirty="0">
                <a:solidFill>
                  <a:srgbClr val="000000"/>
                </a:solidFill>
                <a:latin typeface="MS PGothic"/>
                <a:ea typeface="MS PGothic"/>
                <a:cs typeface="MS PGothic"/>
              </a:rPr>
              <a:t>ロ</a:t>
            </a:r>
            <a:r>
              <a:rPr lang="en-US" altLang="zh-CN" sz="1100" b="1" spc="-36" dirty="0">
                <a:solidFill>
                  <a:srgbClr val="000000"/>
                </a:solidFill>
                <a:latin typeface="MS PGothic"/>
                <a:ea typeface="MS PGothic"/>
                <a:cs typeface="MS PGothic"/>
              </a:rPr>
              <a:t>ビ</a:t>
            </a:r>
            <a:r>
              <a:rPr lang="en-US" altLang="zh-CN" sz="1100" b="1" spc="-35" dirty="0">
                <a:solidFill>
                  <a:srgbClr val="000000"/>
                </a:solidFill>
                <a:latin typeface="MS PGothic"/>
                <a:ea typeface="MS PGothic"/>
                <a:cs typeface="MS PGothic"/>
              </a:rPr>
              <a:t>ー</a:t>
            </a:r>
            <a:r>
              <a:rPr lang="en-US" altLang="zh-CN" sz="1100" b="1" spc="-36" dirty="0">
                <a:solidFill>
                  <a:srgbClr val="000000"/>
                </a:solidFill>
                <a:latin typeface="MS PGothic"/>
                <a:ea typeface="MS PGothic"/>
                <a:cs typeface="MS PGothic"/>
              </a:rPr>
              <a:t>ズ</a:t>
            </a:r>
            <a:endParaRPr lang="en-US" altLang="zh-CN" sz="1100">
              <a:latin typeface="MS PGothic"/>
              <a:ea typeface="MS PGothic"/>
              <a:cs typeface="MS PGothic"/>
            </a:endParaRPr>
          </a:p>
        </p:txBody>
      </p:sp>
      <p:sp>
        <p:nvSpPr>
          <p:cNvPr id="396" name="Text Box396"/>
          <p:cNvSpPr txBox="1"/>
          <p:nvPr/>
        </p:nvSpPr>
        <p:spPr>
          <a:xfrm>
            <a:off x="7547737" y="5272363"/>
            <a:ext cx="1265097" cy="140208"/>
          </a:xfrm>
          <a:prstGeom prst="rect">
            <a:avLst/>
          </a:prstGeom>
        </p:spPr>
        <p:txBody>
          <a:bodyPr wrap="square" lIns="0" tIns="0" rIns="0" rtlCol="0">
            <a:spAutoFit/>
          </a:bodyPr>
          <a:lstStyle/>
          <a:p>
            <a:pPr algn="l">
              <a:lnSpc>
                <a:spcPts val="0"/>
              </a:lnSpc>
            </a:pPr>
            <a:endParaRPr/>
          </a:p>
          <a:p>
            <a:pPr algn="l" rtl="0">
              <a:lnSpc>
                <a:spcPts val="1104"/>
              </a:lnSpc>
            </a:pPr>
            <a:r>
              <a:rPr lang="en-US" altLang="zh-CN" sz="1100" b="1" spc="-42" dirty="0">
                <a:solidFill>
                  <a:srgbClr val="000000"/>
                </a:solidFill>
                <a:latin typeface="MS PGothic"/>
                <a:ea typeface="MS PGothic"/>
                <a:cs typeface="MS PGothic"/>
              </a:rPr>
              <a:t>微</a:t>
            </a:r>
            <a:r>
              <a:rPr lang="en-US" altLang="zh-CN" sz="1100" b="1" spc="-31" dirty="0">
                <a:solidFill>
                  <a:srgbClr val="000000"/>
                </a:solidFill>
                <a:latin typeface="MS PGothic"/>
                <a:ea typeface="MS PGothic"/>
                <a:cs typeface="MS PGothic"/>
              </a:rPr>
              <a:t>細</a:t>
            </a:r>
            <a:r>
              <a:rPr lang="en-US" altLang="zh-CN" sz="1100" b="1" spc="-370" dirty="0">
                <a:solidFill>
                  <a:srgbClr val="000000"/>
                </a:solidFill>
                <a:latin typeface="MS PGothic"/>
                <a:ea typeface="MS PGothic"/>
                <a:cs typeface="MS PGothic"/>
              </a:rPr>
              <a:t> </a:t>
            </a:r>
            <a:r>
              <a:rPr lang="en-US" altLang="zh-CN" sz="1100" b="1" spc="-43" dirty="0">
                <a:solidFill>
                  <a:srgbClr val="000000"/>
                </a:solidFill>
                <a:latin typeface="MS PGothic"/>
                <a:ea typeface="MS PGothic"/>
                <a:cs typeface="MS PGothic"/>
              </a:rPr>
              <a:t>な</a:t>
            </a:r>
            <a:r>
              <a:rPr lang="en-US" altLang="zh-CN" sz="1100" b="1" spc="-370"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プ</a:t>
            </a:r>
            <a:r>
              <a:rPr lang="en-US" altLang="zh-CN" sz="1100" b="1" spc="-35" dirty="0">
                <a:solidFill>
                  <a:srgbClr val="000000"/>
                </a:solidFill>
                <a:latin typeface="MS PGothic"/>
                <a:ea typeface="MS PGothic"/>
                <a:cs typeface="MS PGothic"/>
              </a:rPr>
              <a:t>ラ</a:t>
            </a:r>
            <a:r>
              <a:rPr lang="en-US" altLang="zh-CN" sz="1100" b="1" spc="-37" dirty="0">
                <a:solidFill>
                  <a:srgbClr val="000000"/>
                </a:solidFill>
                <a:latin typeface="MS PGothic"/>
                <a:ea typeface="MS PGothic"/>
                <a:cs typeface="MS PGothic"/>
              </a:rPr>
              <a:t>ス</a:t>
            </a:r>
            <a:r>
              <a:rPr lang="en-US" altLang="zh-CN" sz="1100" b="1" spc="-370"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チ</a:t>
            </a:r>
            <a:r>
              <a:rPr lang="en-US" altLang="zh-CN" sz="1100" b="1" spc="-367" dirty="0">
                <a:solidFill>
                  <a:srgbClr val="000000"/>
                </a:solidFill>
                <a:latin typeface="MS PGothic"/>
                <a:ea typeface="MS PGothic"/>
                <a:cs typeface="MS PGothic"/>
              </a:rPr>
              <a:t> </a:t>
            </a:r>
            <a:r>
              <a:rPr lang="en-US" altLang="zh-CN" sz="1100" b="1" spc="-43" dirty="0">
                <a:solidFill>
                  <a:srgbClr val="000000"/>
                </a:solidFill>
                <a:latin typeface="MS PGothic"/>
                <a:ea typeface="MS PGothic"/>
                <a:cs typeface="MS PGothic"/>
              </a:rPr>
              <a:t>ッ</a:t>
            </a:r>
            <a:r>
              <a:rPr lang="en-US" altLang="zh-CN" sz="1100" b="1" spc="-38" dirty="0">
                <a:solidFill>
                  <a:srgbClr val="000000"/>
                </a:solidFill>
                <a:latin typeface="MS PGothic"/>
                <a:ea typeface="MS PGothic"/>
                <a:cs typeface="MS PGothic"/>
              </a:rPr>
              <a:t>ク</a:t>
            </a:r>
            <a:r>
              <a:rPr lang="en-US" altLang="zh-CN" sz="1100" b="1" spc="-32" dirty="0">
                <a:solidFill>
                  <a:srgbClr val="000000"/>
                </a:solidFill>
                <a:latin typeface="MS PGothic"/>
                <a:ea typeface="MS PGothic"/>
                <a:cs typeface="MS PGothic"/>
              </a:rPr>
              <a:t>片</a:t>
            </a:r>
            <a:endParaRPr lang="en-US" altLang="zh-CN" sz="1100">
              <a:latin typeface="MS PGothic"/>
              <a:ea typeface="MS PGothic"/>
              <a:cs typeface="MS PGothic"/>
            </a:endParaRPr>
          </a:p>
        </p:txBody>
      </p:sp>
      <p:sp>
        <p:nvSpPr>
          <p:cNvPr id="397" name="Text Box397"/>
          <p:cNvSpPr txBox="1"/>
          <p:nvPr/>
        </p:nvSpPr>
        <p:spPr>
          <a:xfrm>
            <a:off x="6327013" y="3808179"/>
            <a:ext cx="1132332" cy="140208"/>
          </a:xfrm>
          <a:prstGeom prst="rect">
            <a:avLst/>
          </a:prstGeom>
        </p:spPr>
        <p:txBody>
          <a:bodyPr wrap="square" lIns="0" tIns="0" rIns="0" rtlCol="0">
            <a:spAutoFit/>
          </a:bodyPr>
          <a:lstStyle/>
          <a:p>
            <a:pPr algn="l">
              <a:lnSpc>
                <a:spcPts val="0"/>
              </a:lnSpc>
            </a:pPr>
            <a:endParaRPr/>
          </a:p>
          <a:p>
            <a:pPr algn="l" rtl="0">
              <a:lnSpc>
                <a:spcPts val="1104"/>
              </a:lnSpc>
            </a:pPr>
            <a:r>
              <a:rPr lang="en-US" altLang="zh-CN" sz="1100" b="1" spc="-42" dirty="0">
                <a:solidFill>
                  <a:srgbClr val="000000"/>
                </a:solidFill>
                <a:latin typeface="MS PGothic"/>
                <a:ea typeface="MS PGothic"/>
                <a:cs typeface="MS PGothic"/>
              </a:rPr>
              <a:t>海</a:t>
            </a:r>
            <a:r>
              <a:rPr lang="en-US" altLang="zh-CN" sz="1100" b="1" spc="-369"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洋</a:t>
            </a:r>
            <a:r>
              <a:rPr lang="en-US" altLang="zh-CN" sz="1100" b="1" spc="-369"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生</a:t>
            </a:r>
            <a:r>
              <a:rPr lang="en-US" altLang="zh-CN" sz="1100" b="1" spc="-369"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物</a:t>
            </a:r>
            <a:r>
              <a:rPr lang="en-US" altLang="zh-CN" sz="1100" b="1" spc="-369"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へ</a:t>
            </a:r>
            <a:r>
              <a:rPr lang="en-US" altLang="zh-CN" sz="1100" b="1" spc="-369"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の</a:t>
            </a:r>
            <a:r>
              <a:rPr lang="en-US" altLang="zh-CN" sz="1100" b="1" spc="-369"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影</a:t>
            </a:r>
            <a:r>
              <a:rPr lang="en-US" altLang="zh-CN" sz="1100" b="1" spc="-369"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響</a:t>
            </a:r>
            <a:endParaRPr lang="en-US" altLang="zh-CN" sz="1100">
              <a:latin typeface="MS PGothic"/>
              <a:ea typeface="MS PGothic"/>
              <a:cs typeface="MS PGothic"/>
            </a:endParaRPr>
          </a:p>
        </p:txBody>
      </p:sp>
      <p:sp>
        <p:nvSpPr>
          <p:cNvPr id="398" name="Text Box398"/>
          <p:cNvSpPr txBox="1"/>
          <p:nvPr/>
        </p:nvSpPr>
        <p:spPr>
          <a:xfrm>
            <a:off x="7917181" y="3806952"/>
            <a:ext cx="1008887" cy="284988"/>
          </a:xfrm>
          <a:prstGeom prst="rect">
            <a:avLst/>
          </a:prstGeom>
          <a:ln w="6096">
            <a:solidFill>
              <a:srgbClr val="000000"/>
            </a:solidFill>
          </a:ln>
        </p:spPr>
        <p:txBody>
          <a:bodyPr wrap="square" lIns="0" tIns="0" rIns="0" rtlCol="0">
            <a:spAutoFit/>
          </a:bodyPr>
          <a:lstStyle/>
          <a:p>
            <a:pPr algn="l">
              <a:lnSpc>
                <a:spcPts val="355"/>
              </a:lnSpc>
            </a:pPr>
            <a:endParaRPr/>
          </a:p>
          <a:p>
            <a:pPr marL="99694" marR="95249" indent="1524" algn="l" rtl="0">
              <a:lnSpc>
                <a:spcPts val="698"/>
              </a:lnSpc>
            </a:pPr>
            <a:r>
              <a:rPr lang="en-US" altLang="zh-CN" sz="750" spc="44" dirty="0">
                <a:solidFill>
                  <a:srgbClr val="000000"/>
                </a:solidFill>
                <a:latin typeface="MS PGothic"/>
                <a:ea typeface="MS PGothic"/>
                <a:cs typeface="MS PGothic"/>
              </a:rPr>
              <a:t>鯨</a:t>
            </a:r>
            <a:r>
              <a:rPr lang="en-US" altLang="zh-CN" sz="750" spc="0" dirty="0">
                <a:solidFill>
                  <a:srgbClr val="000000"/>
                </a:solidFill>
                <a:latin typeface="MS PGothic"/>
                <a:ea typeface="MS PGothic"/>
                <a:cs typeface="MS PGothic"/>
              </a:rPr>
              <a:t>の</a:t>
            </a:r>
            <a:r>
              <a:rPr lang="en-US" altLang="zh-CN" sz="750" spc="44" dirty="0">
                <a:solidFill>
                  <a:srgbClr val="000000"/>
                </a:solidFill>
                <a:latin typeface="MS PGothic"/>
                <a:ea typeface="MS PGothic"/>
                <a:cs typeface="MS PGothic"/>
              </a:rPr>
              <a:t>胃</a:t>
            </a:r>
            <a:r>
              <a:rPr lang="en-US" altLang="zh-CN" sz="750" spc="0" dirty="0">
                <a:solidFill>
                  <a:srgbClr val="000000"/>
                </a:solidFill>
                <a:latin typeface="MS PGothic"/>
                <a:ea typeface="MS PGothic"/>
                <a:cs typeface="MS PGothic"/>
              </a:rPr>
              <a:t>か</a:t>
            </a:r>
            <a:r>
              <a:rPr lang="en-US" altLang="zh-CN" sz="750" spc="38" dirty="0">
                <a:solidFill>
                  <a:srgbClr val="000000"/>
                </a:solidFill>
                <a:latin typeface="MS PGothic"/>
                <a:ea typeface="MS PGothic"/>
                <a:cs typeface="MS PGothic"/>
              </a:rPr>
              <a:t>ら</a:t>
            </a:r>
            <a:r>
              <a:rPr lang="en-US" altLang="zh-CN" sz="750" spc="6" dirty="0">
                <a:solidFill>
                  <a:srgbClr val="000000"/>
                </a:solidFill>
                <a:latin typeface="MS PGothic"/>
                <a:ea typeface="MS PGothic"/>
                <a:cs typeface="MS PGothic"/>
              </a:rPr>
              <a:t>発</a:t>
            </a:r>
            <a:r>
              <a:rPr lang="en-US" altLang="zh-CN" sz="750" spc="38" dirty="0">
                <a:solidFill>
                  <a:srgbClr val="000000"/>
                </a:solidFill>
                <a:latin typeface="MS PGothic"/>
                <a:ea typeface="MS PGothic"/>
                <a:cs typeface="MS PGothic"/>
              </a:rPr>
              <a:t>見</a:t>
            </a:r>
            <a:r>
              <a:rPr lang="en-US" altLang="zh-CN" sz="750" spc="-10" dirty="0">
                <a:solidFill>
                  <a:srgbClr val="000000"/>
                </a:solidFill>
                <a:latin typeface="MS PGothic"/>
                <a:ea typeface="MS PGothic"/>
                <a:cs typeface="MS PGothic"/>
              </a:rPr>
              <a:t>さ</a:t>
            </a:r>
            <a:r>
              <a:rPr lang="en-US" altLang="zh-CN" sz="750" spc="47" dirty="0">
                <a:solidFill>
                  <a:srgbClr val="000000"/>
                </a:solidFill>
                <a:latin typeface="MS PGothic"/>
                <a:ea typeface="MS PGothic"/>
                <a:cs typeface="MS PGothic"/>
              </a:rPr>
              <a:t>れ</a:t>
            </a:r>
            <a:r>
              <a:rPr lang="en-US" altLang="zh-CN" sz="750" spc="-47" dirty="0">
                <a:solidFill>
                  <a:srgbClr val="000000"/>
                </a:solidFill>
                <a:latin typeface="MS PGothic"/>
                <a:ea typeface="MS PGothic"/>
                <a:cs typeface="MS PGothic"/>
              </a:rPr>
              <a:t> </a:t>
            </a:r>
            <a:r>
              <a:rPr lang="en-US" altLang="zh-CN" sz="750" spc="41" dirty="0">
                <a:solidFill>
                  <a:srgbClr val="000000"/>
                </a:solidFill>
                <a:latin typeface="MS PGothic"/>
                <a:ea typeface="MS PGothic"/>
                <a:cs typeface="MS PGothic"/>
              </a:rPr>
              <a:t>た</a:t>
            </a:r>
            <a:r>
              <a:rPr lang="en-US" altLang="zh-CN" sz="750" spc="0" dirty="0">
                <a:solidFill>
                  <a:srgbClr val="000000"/>
                </a:solidFill>
                <a:latin typeface="MS PGothic"/>
                <a:ea typeface="MS PGothic"/>
                <a:cs typeface="MS PGothic"/>
              </a:rPr>
              <a:t>大</a:t>
            </a:r>
            <a:r>
              <a:rPr lang="en-US" altLang="zh-CN" sz="750" spc="47" dirty="0">
                <a:solidFill>
                  <a:srgbClr val="000000"/>
                </a:solidFill>
                <a:latin typeface="MS PGothic"/>
                <a:ea typeface="MS PGothic"/>
                <a:cs typeface="MS PGothic"/>
              </a:rPr>
              <a:t>量</a:t>
            </a:r>
            <a:r>
              <a:rPr lang="en-US" altLang="zh-CN" sz="750" spc="0" dirty="0">
                <a:solidFill>
                  <a:srgbClr val="000000"/>
                </a:solidFill>
                <a:latin typeface="MS PGothic"/>
                <a:ea typeface="MS PGothic"/>
                <a:cs typeface="MS PGothic"/>
              </a:rPr>
              <a:t>の</a:t>
            </a:r>
            <a:r>
              <a:rPr lang="en-US" altLang="zh-CN" sz="750" spc="34" dirty="0">
                <a:solidFill>
                  <a:srgbClr val="000000"/>
                </a:solidFill>
                <a:latin typeface="MS PGothic"/>
                <a:ea typeface="MS PGothic"/>
                <a:cs typeface="MS PGothic"/>
              </a:rPr>
              <a:t>ビ</a:t>
            </a:r>
            <a:r>
              <a:rPr lang="en-US" altLang="zh-CN" sz="750" spc="-8" dirty="0">
                <a:solidFill>
                  <a:srgbClr val="000000"/>
                </a:solidFill>
                <a:latin typeface="MS PGothic"/>
                <a:ea typeface="MS PGothic"/>
                <a:cs typeface="MS PGothic"/>
              </a:rPr>
              <a:t>ニ</a:t>
            </a:r>
            <a:r>
              <a:rPr lang="en-US" altLang="zh-CN" sz="750" spc="36" dirty="0">
                <a:solidFill>
                  <a:srgbClr val="000000"/>
                </a:solidFill>
                <a:latin typeface="MS PGothic"/>
                <a:ea typeface="MS PGothic"/>
                <a:cs typeface="MS PGothic"/>
              </a:rPr>
              <a:t>ー</a:t>
            </a:r>
            <a:r>
              <a:rPr lang="en-US" altLang="zh-CN" sz="750" spc="0" dirty="0">
                <a:solidFill>
                  <a:srgbClr val="000000"/>
                </a:solidFill>
                <a:latin typeface="MS PGothic"/>
                <a:ea typeface="MS PGothic"/>
                <a:cs typeface="MS PGothic"/>
              </a:rPr>
              <a:t>ル</a:t>
            </a:r>
            <a:r>
              <a:rPr lang="en-US" altLang="zh-CN" sz="750" spc="40" dirty="0">
                <a:solidFill>
                  <a:srgbClr val="000000"/>
                </a:solidFill>
                <a:latin typeface="MS PGothic"/>
                <a:ea typeface="MS PGothic"/>
                <a:cs typeface="MS PGothic"/>
              </a:rPr>
              <a:t>袋</a:t>
            </a:r>
            <a:endParaRPr lang="en-US" altLang="zh-CN" sz="750">
              <a:latin typeface="MS PGothic"/>
              <a:ea typeface="MS PGothic"/>
              <a:cs typeface="MS PGothic"/>
            </a:endParaRPr>
          </a:p>
        </p:txBody>
      </p:sp>
      <p:sp>
        <p:nvSpPr>
          <p:cNvPr id="399" name="Text Box399"/>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2196338" algn="l" rtl="0">
              <a:lnSpc>
                <a:spcPts val="2837"/>
              </a:lnSpc>
            </a:pPr>
            <a:r>
              <a:rPr lang="en-US" altLang="zh-CN" sz="2400" b="1" spc="-100" dirty="0">
                <a:solidFill>
                  <a:srgbClr val="FFFFFF"/>
                </a:solidFill>
                <a:latin typeface="SimSun"/>
                <a:ea typeface="SimSun"/>
                <a:cs typeface="SimSun"/>
              </a:rPr>
              <a:t>海洋</a:t>
            </a:r>
            <a:r>
              <a:rPr lang="en-US" altLang="zh-CN" sz="2400" b="1" spc="-426" dirty="0">
                <a:solidFill>
                  <a:srgbClr val="FFFFFF"/>
                </a:solidFill>
                <a:latin typeface="MS Gothic"/>
                <a:ea typeface="MS Gothic"/>
                <a:cs typeface="MS Gothic"/>
              </a:rPr>
              <a:t>プ</a:t>
            </a:r>
            <a:r>
              <a:rPr lang="en-US" altLang="zh-CN" sz="2400" b="1" spc="-602" dirty="0">
                <a:solidFill>
                  <a:srgbClr val="FFFFFF"/>
                </a:solidFill>
                <a:latin typeface="MS Gothic"/>
                <a:ea typeface="MS Gothic"/>
                <a:cs typeface="MS Gothic"/>
              </a:rPr>
              <a:t>ラ</a:t>
            </a:r>
            <a:r>
              <a:rPr lang="en-US" altLang="zh-CN" sz="2400" b="1" spc="-542" dirty="0">
                <a:solidFill>
                  <a:srgbClr val="FFFFFF"/>
                </a:solidFill>
                <a:latin typeface="MS Gothic"/>
                <a:ea typeface="MS Gothic"/>
                <a:cs typeface="MS Gothic"/>
              </a:rPr>
              <a:t>ス</a:t>
            </a:r>
            <a:r>
              <a:rPr lang="en-US" altLang="zh-CN" sz="2400" b="1" spc="-592" dirty="0">
                <a:solidFill>
                  <a:srgbClr val="FFFFFF"/>
                </a:solidFill>
                <a:latin typeface="MS Gothic"/>
                <a:ea typeface="MS Gothic"/>
                <a:cs typeface="MS Gothic"/>
              </a:rPr>
              <a:t>チ</a:t>
            </a:r>
            <a:r>
              <a:rPr lang="en-US" altLang="zh-CN" sz="2400" b="1" spc="-932" dirty="0">
                <a:solidFill>
                  <a:srgbClr val="FFFFFF"/>
                </a:solidFill>
                <a:latin typeface="MS Gothic"/>
                <a:ea typeface="MS Gothic"/>
                <a:cs typeface="MS Gothic"/>
              </a:rPr>
              <a:t>ッ</a:t>
            </a:r>
            <a:r>
              <a:rPr lang="en-US" altLang="zh-CN" sz="2400" b="1" spc="-561" dirty="0">
                <a:solidFill>
                  <a:srgbClr val="FFFFFF"/>
                </a:solidFill>
                <a:latin typeface="MS Gothic"/>
                <a:ea typeface="MS Gothic"/>
                <a:cs typeface="MS Gothic"/>
              </a:rPr>
              <a:t>ク</a:t>
            </a:r>
            <a:r>
              <a:rPr lang="en-US" altLang="zh-CN" sz="2400" b="1" spc="-95" dirty="0">
                <a:solidFill>
                  <a:srgbClr val="FFFFFF"/>
                </a:solidFill>
                <a:latin typeface="SimSun"/>
                <a:ea typeface="SimSun"/>
                <a:cs typeface="SimSun"/>
              </a:rPr>
              <a:t>問</a:t>
            </a:r>
            <a:r>
              <a:rPr lang="en-US" altLang="zh-CN" sz="2400" b="1" spc="-100" dirty="0">
                <a:solidFill>
                  <a:srgbClr val="FFFFFF"/>
                </a:solidFill>
                <a:latin typeface="SimSun"/>
                <a:ea typeface="SimSun"/>
                <a:cs typeface="SimSun"/>
              </a:rPr>
              <a:t>題</a:t>
            </a:r>
            <a:r>
              <a:rPr lang="en-US" altLang="zh-CN" sz="2400" b="1" spc="-300" dirty="0">
                <a:solidFill>
                  <a:srgbClr val="FFFFFF"/>
                </a:solidFill>
                <a:latin typeface="MS Gothic"/>
                <a:ea typeface="MS Gothic"/>
                <a:cs typeface="MS Gothic"/>
              </a:rPr>
              <a:t>の</a:t>
            </a:r>
            <a:r>
              <a:rPr lang="en-US" altLang="zh-CN" sz="2400" b="1" spc="-100" dirty="0">
                <a:solidFill>
                  <a:srgbClr val="FFFFFF"/>
                </a:solidFill>
                <a:latin typeface="SimSun"/>
                <a:ea typeface="SimSun"/>
                <a:cs typeface="SimSun"/>
              </a:rPr>
              <a:t>現状</a:t>
            </a:r>
            <a:r>
              <a:rPr lang="en-US" altLang="zh-CN" sz="2400" b="1" spc="-100" dirty="0">
                <a:solidFill>
                  <a:srgbClr val="FFFFFF"/>
                </a:solidFill>
                <a:latin typeface="MS Gothic"/>
                <a:ea typeface="MS Gothic"/>
                <a:cs typeface="MS Gothic"/>
              </a:rPr>
              <a:t>（</a:t>
            </a:r>
            <a:r>
              <a:rPr lang="en-US" altLang="zh-CN" sz="2400" b="1" spc="-100" dirty="0">
                <a:solidFill>
                  <a:srgbClr val="FFFFFF"/>
                </a:solidFill>
                <a:latin typeface="SimSun"/>
                <a:ea typeface="SimSun"/>
                <a:cs typeface="SimSun"/>
              </a:rPr>
              <a:t>概要</a:t>
            </a:r>
            <a:r>
              <a:rPr lang="en-US" altLang="zh-CN" sz="2400" b="1" spc="-100" dirty="0">
                <a:solidFill>
                  <a:srgbClr val="FFFFFF"/>
                </a:solidFill>
                <a:latin typeface="MS Gothic"/>
                <a:ea typeface="MS Gothic"/>
                <a:cs typeface="MS Gothic"/>
              </a:rPr>
              <a:t>）</a:t>
            </a:r>
            <a:endParaRPr lang="en-US" altLang="zh-CN" sz="2400">
              <a:latin typeface="MS Gothic"/>
              <a:ea typeface="MS Gothic"/>
              <a:cs typeface="MS Gothic"/>
            </a:endParaRPr>
          </a:p>
        </p:txBody>
      </p:sp>
      <p:sp>
        <p:nvSpPr>
          <p:cNvPr id="400" name="Text Box400"/>
          <p:cNvSpPr txBox="1"/>
          <p:nvPr/>
        </p:nvSpPr>
        <p:spPr>
          <a:xfrm>
            <a:off x="5503418" y="1817891"/>
            <a:ext cx="533400" cy="266700"/>
          </a:xfrm>
          <a:prstGeom prst="rect">
            <a:avLst/>
          </a:prstGeom>
        </p:spPr>
        <p:txBody>
          <a:bodyPr wrap="square" lIns="0" tIns="0" rIns="0" rtlCol="0">
            <a:spAutoFit/>
          </a:bodyPr>
          <a:lstStyle/>
          <a:p>
            <a:pPr algn="l">
              <a:lnSpc>
                <a:spcPts val="0"/>
              </a:lnSpc>
            </a:pPr>
            <a:endParaRPr/>
          </a:p>
          <a:p>
            <a:pPr algn="l" rtl="0">
              <a:lnSpc>
                <a:spcPts val="2100"/>
              </a:lnSpc>
            </a:pPr>
            <a:r>
              <a:rPr lang="en-US" altLang="zh-CN" sz="2100" spc="0" dirty="0">
                <a:solidFill>
                  <a:srgbClr val="000000"/>
                </a:solidFill>
                <a:latin typeface="MS PGothic"/>
                <a:ea typeface="MS PGothic"/>
                <a:cs typeface="MS PGothic"/>
              </a:rPr>
              <a:t>漁具</a:t>
            </a:r>
            <a:endParaRPr lang="en-US" altLang="zh-CN" sz="21008">
              <a:latin typeface="MS PGothic"/>
              <a:ea typeface="MS PGothic"/>
              <a:cs typeface="MS PGothic"/>
            </a:endParaRPr>
          </a:p>
        </p:txBody>
      </p:sp>
      <p:sp>
        <p:nvSpPr>
          <p:cNvPr id="401" name="Text Box401"/>
          <p:cNvSpPr txBox="1"/>
          <p:nvPr/>
        </p:nvSpPr>
        <p:spPr>
          <a:xfrm>
            <a:off x="7408799" y="2974353"/>
            <a:ext cx="1066801" cy="266700"/>
          </a:xfrm>
          <a:prstGeom prst="rect">
            <a:avLst/>
          </a:prstGeom>
        </p:spPr>
        <p:txBody>
          <a:bodyPr wrap="square" lIns="0" tIns="0" rIns="0" rtlCol="0">
            <a:spAutoFit/>
          </a:bodyPr>
          <a:lstStyle/>
          <a:p>
            <a:pPr algn="l">
              <a:lnSpc>
                <a:spcPts val="0"/>
              </a:lnSpc>
            </a:pPr>
            <a:endParaRPr/>
          </a:p>
          <a:p>
            <a:pPr algn="l" rtl="0">
              <a:lnSpc>
                <a:spcPts val="2100"/>
              </a:lnSpc>
            </a:pPr>
            <a:r>
              <a:rPr lang="en-US" altLang="zh-CN" sz="2100" spc="0" dirty="0">
                <a:solidFill>
                  <a:srgbClr val="000000"/>
                </a:solidFill>
                <a:latin typeface="MS PGothic"/>
                <a:ea typeface="MS PGothic"/>
                <a:cs typeface="MS PGothic"/>
              </a:rPr>
              <a:t>洗剤容器</a:t>
            </a:r>
            <a:endParaRPr lang="en-US" altLang="zh-CN" sz="2100">
              <a:latin typeface="MS PGothic"/>
              <a:ea typeface="MS PGothic"/>
              <a:cs typeface="MS PGothic"/>
            </a:endParaRPr>
          </a:p>
        </p:txBody>
      </p:sp>
      <p:sp>
        <p:nvSpPr>
          <p:cNvPr id="402" name="Text Box402"/>
          <p:cNvSpPr txBox="1"/>
          <p:nvPr/>
        </p:nvSpPr>
        <p:spPr>
          <a:xfrm>
            <a:off x="4794758" y="695960"/>
            <a:ext cx="1930401" cy="315240"/>
          </a:xfrm>
          <a:prstGeom prst="rect">
            <a:avLst/>
          </a:prstGeom>
        </p:spPr>
        <p:txBody>
          <a:bodyPr wrap="square" lIns="0" tIns="0" rIns="0" rtlCol="0">
            <a:spAutoFit/>
          </a:bodyPr>
          <a:lstStyle/>
          <a:p>
            <a:pPr algn="l">
              <a:lnSpc>
                <a:spcPts val="0"/>
              </a:lnSpc>
            </a:pPr>
            <a:endParaRPr/>
          </a:p>
          <a:p>
            <a:pPr algn="l" rtl="0">
              <a:lnSpc>
                <a:spcPts val="2482"/>
              </a:lnSpc>
            </a:pPr>
            <a:r>
              <a:rPr lang="en-US" altLang="zh-CN" sz="2100" spc="0" dirty="0">
                <a:solidFill>
                  <a:srgbClr val="000000"/>
                </a:solidFill>
                <a:latin typeface="MS Gothic"/>
                <a:ea typeface="MS Gothic"/>
                <a:cs typeface="MS Gothic"/>
              </a:rPr>
              <a:t>２．</a:t>
            </a:r>
            <a:r>
              <a:rPr lang="en-US" altLang="zh-CN" sz="2100" spc="0" dirty="0">
                <a:solidFill>
                  <a:srgbClr val="000000"/>
                </a:solidFill>
                <a:latin typeface="SimSun"/>
                <a:ea typeface="SimSun"/>
                <a:cs typeface="SimSun"/>
              </a:rPr>
              <a:t>漂着物</a:t>
            </a:r>
            <a:r>
              <a:rPr lang="en-US" altLang="zh-CN" sz="2100" spc="0" dirty="0">
                <a:solidFill>
                  <a:srgbClr val="000000"/>
                </a:solidFill>
                <a:latin typeface="MS Gothic"/>
                <a:ea typeface="MS Gothic"/>
                <a:cs typeface="MS Gothic"/>
              </a:rPr>
              <a:t>の</a:t>
            </a:r>
            <a:r>
              <a:rPr lang="en-US" altLang="zh-CN" sz="2100" spc="0" dirty="0">
                <a:solidFill>
                  <a:srgbClr val="000000"/>
                </a:solidFill>
                <a:latin typeface="SimSun"/>
                <a:ea typeface="SimSun"/>
                <a:cs typeface="SimSun"/>
              </a:rPr>
              <a:t>例</a:t>
            </a:r>
            <a:endParaRPr lang="en-US" altLang="zh-CN" sz="2100">
              <a:latin typeface="SimSun"/>
              <a:ea typeface="SimSun"/>
              <a:cs typeface="SimSun"/>
            </a:endParaRPr>
          </a:p>
        </p:txBody>
      </p:sp>
      <p:sp>
        <p:nvSpPr>
          <p:cNvPr id="403" name="Text Box403"/>
          <p:cNvSpPr txBox="1"/>
          <p:nvPr/>
        </p:nvSpPr>
        <p:spPr>
          <a:xfrm>
            <a:off x="192634" y="707321"/>
            <a:ext cx="3505504" cy="315600"/>
          </a:xfrm>
          <a:prstGeom prst="rect">
            <a:avLst/>
          </a:prstGeom>
        </p:spPr>
        <p:txBody>
          <a:bodyPr wrap="square" lIns="0" tIns="0" rIns="0" rtlCol="0">
            <a:spAutoFit/>
          </a:bodyPr>
          <a:lstStyle/>
          <a:p>
            <a:pPr algn="l">
              <a:lnSpc>
                <a:spcPts val="0"/>
              </a:lnSpc>
            </a:pPr>
            <a:endParaRPr/>
          </a:p>
          <a:p>
            <a:pPr algn="l" rtl="0">
              <a:lnSpc>
                <a:spcPts val="2485"/>
              </a:lnSpc>
            </a:pPr>
            <a:r>
              <a:rPr lang="en-US" altLang="zh-CN" sz="2100" spc="0" dirty="0">
                <a:solidFill>
                  <a:srgbClr val="000000"/>
                </a:solidFill>
                <a:latin typeface="MS Gothic"/>
                <a:ea typeface="MS Gothic"/>
                <a:cs typeface="MS Gothic"/>
              </a:rPr>
              <a:t>１．</a:t>
            </a:r>
            <a:r>
              <a:rPr lang="en-US" altLang="zh-CN" sz="2100" spc="0" dirty="0">
                <a:solidFill>
                  <a:srgbClr val="000000"/>
                </a:solidFill>
                <a:latin typeface="SimSun"/>
                <a:ea typeface="SimSun"/>
                <a:cs typeface="SimSun"/>
              </a:rPr>
              <a:t>海岸</a:t>
            </a:r>
            <a:r>
              <a:rPr lang="en-US" altLang="zh-CN" sz="2100" spc="0" dirty="0">
                <a:solidFill>
                  <a:srgbClr val="000000"/>
                </a:solidFill>
                <a:latin typeface="MS Gothic"/>
                <a:ea typeface="MS Gothic"/>
                <a:cs typeface="MS Gothic"/>
              </a:rPr>
              <a:t>での</a:t>
            </a:r>
            <a:r>
              <a:rPr lang="en-US" altLang="zh-CN" sz="2100" spc="0" dirty="0">
                <a:solidFill>
                  <a:srgbClr val="000000"/>
                </a:solidFill>
                <a:latin typeface="SimSun"/>
                <a:ea typeface="SimSun"/>
                <a:cs typeface="SimSun"/>
              </a:rPr>
              <a:t>漂着</a:t>
            </a:r>
            <a:r>
              <a:rPr lang="en-US" altLang="zh-CN" sz="2100" spc="0" dirty="0">
                <a:solidFill>
                  <a:srgbClr val="000000"/>
                </a:solidFill>
                <a:latin typeface="MS Gothic"/>
                <a:ea typeface="MS Gothic"/>
                <a:cs typeface="MS Gothic"/>
              </a:rPr>
              <a:t>ごみの</a:t>
            </a:r>
            <a:r>
              <a:rPr lang="en-US" altLang="zh-CN" sz="2100" spc="0" dirty="0">
                <a:solidFill>
                  <a:srgbClr val="000000"/>
                </a:solidFill>
                <a:latin typeface="SimSun"/>
                <a:ea typeface="SimSun"/>
                <a:cs typeface="SimSun"/>
              </a:rPr>
              <a:t>事例</a:t>
            </a:r>
            <a:endParaRPr lang="en-US" altLang="zh-CN" sz="2100">
              <a:latin typeface="SimSun"/>
              <a:ea typeface="SimSun"/>
              <a:cs typeface="SimSun"/>
            </a:endParaRPr>
          </a:p>
        </p:txBody>
      </p:sp>
      <p:sp>
        <p:nvSpPr>
          <p:cNvPr id="404" name="Text Box404"/>
          <p:cNvSpPr txBox="1"/>
          <p:nvPr/>
        </p:nvSpPr>
        <p:spPr>
          <a:xfrm>
            <a:off x="302362" y="2698393"/>
            <a:ext cx="1732787" cy="211836"/>
          </a:xfrm>
          <a:prstGeom prst="rect">
            <a:avLst/>
          </a:prstGeom>
        </p:spPr>
        <p:txBody>
          <a:bodyPr wrap="square" lIns="0" tIns="0" rIns="0" rtlCol="0">
            <a:spAutoFit/>
          </a:bodyPr>
          <a:lstStyle/>
          <a:p>
            <a:pPr algn="l">
              <a:lnSpc>
                <a:spcPts val="0"/>
              </a:lnSpc>
            </a:pPr>
            <a:endParaRPr/>
          </a:p>
          <a:p>
            <a:pPr algn="l" rtl="0">
              <a:lnSpc>
                <a:spcPts val="1668"/>
              </a:lnSpc>
            </a:pPr>
            <a:r>
              <a:rPr lang="en-US" altLang="zh-CN" sz="1650" spc="68" dirty="0">
                <a:solidFill>
                  <a:srgbClr val="000000"/>
                </a:solidFill>
                <a:latin typeface="MS PGothic"/>
                <a:ea typeface="MS PGothic"/>
                <a:cs typeface="MS PGothic"/>
              </a:rPr>
              <a:t>山</a:t>
            </a:r>
            <a:r>
              <a:rPr lang="en-US" altLang="zh-CN" sz="1650" spc="0" dirty="0">
                <a:solidFill>
                  <a:srgbClr val="000000"/>
                </a:solidFill>
                <a:latin typeface="MS PGothic"/>
                <a:ea typeface="MS PGothic"/>
                <a:cs typeface="MS PGothic"/>
              </a:rPr>
              <a:t>形</a:t>
            </a:r>
            <a:r>
              <a:rPr lang="en-US" altLang="zh-CN" sz="1650" spc="68" dirty="0">
                <a:solidFill>
                  <a:srgbClr val="000000"/>
                </a:solidFill>
                <a:latin typeface="MS PGothic"/>
                <a:ea typeface="MS PGothic"/>
                <a:cs typeface="MS PGothic"/>
              </a:rPr>
              <a:t>県</a:t>
            </a:r>
            <a:r>
              <a:rPr lang="en-US" altLang="zh-CN" sz="1650" spc="0" dirty="0">
                <a:solidFill>
                  <a:srgbClr val="000000"/>
                </a:solidFill>
                <a:latin typeface="MS PGothic"/>
                <a:ea typeface="MS PGothic"/>
                <a:cs typeface="MS PGothic"/>
              </a:rPr>
              <a:t>酒</a:t>
            </a:r>
            <a:r>
              <a:rPr lang="en-US" altLang="zh-CN" sz="1650" spc="68" dirty="0">
                <a:solidFill>
                  <a:srgbClr val="000000"/>
                </a:solidFill>
                <a:latin typeface="MS PGothic"/>
                <a:ea typeface="MS PGothic"/>
                <a:cs typeface="MS PGothic"/>
              </a:rPr>
              <a:t>田</a:t>
            </a:r>
            <a:r>
              <a:rPr lang="en-US" altLang="zh-CN" sz="1650" spc="0" dirty="0">
                <a:solidFill>
                  <a:srgbClr val="000000"/>
                </a:solidFill>
                <a:latin typeface="MS PGothic"/>
                <a:ea typeface="MS PGothic"/>
                <a:cs typeface="MS PGothic"/>
              </a:rPr>
              <a:t>市</a:t>
            </a:r>
            <a:r>
              <a:rPr lang="en-US" altLang="zh-CN" sz="1650" spc="68" dirty="0">
                <a:solidFill>
                  <a:srgbClr val="000000"/>
                </a:solidFill>
                <a:latin typeface="MS PGothic"/>
                <a:ea typeface="MS PGothic"/>
                <a:cs typeface="MS PGothic"/>
              </a:rPr>
              <a:t>飛</a:t>
            </a:r>
            <a:r>
              <a:rPr lang="en-US" altLang="zh-CN" sz="1650" spc="0" dirty="0">
                <a:solidFill>
                  <a:srgbClr val="000000"/>
                </a:solidFill>
                <a:latin typeface="MS PGothic"/>
                <a:ea typeface="MS PGothic"/>
                <a:cs typeface="MS PGothic"/>
              </a:rPr>
              <a:t>島</a:t>
            </a:r>
            <a:endParaRPr lang="en-US" altLang="zh-CN" sz="1650">
              <a:latin typeface="MS PGothic"/>
              <a:ea typeface="MS PGothic"/>
              <a:cs typeface="MS PGothic"/>
            </a:endParaRPr>
          </a:p>
        </p:txBody>
      </p:sp>
      <p:sp>
        <p:nvSpPr>
          <p:cNvPr id="405" name="Text Box405"/>
          <p:cNvSpPr txBox="1"/>
          <p:nvPr/>
        </p:nvSpPr>
        <p:spPr>
          <a:xfrm>
            <a:off x="2796794" y="3289070"/>
            <a:ext cx="1309116" cy="211836"/>
          </a:xfrm>
          <a:prstGeom prst="rect">
            <a:avLst/>
          </a:prstGeom>
        </p:spPr>
        <p:txBody>
          <a:bodyPr wrap="square" lIns="0" tIns="0" rIns="0" rtlCol="0">
            <a:spAutoFit/>
          </a:bodyPr>
          <a:lstStyle/>
          <a:p>
            <a:pPr algn="l">
              <a:lnSpc>
                <a:spcPts val="0"/>
              </a:lnSpc>
            </a:pPr>
            <a:endParaRPr/>
          </a:p>
          <a:p>
            <a:pPr algn="l" rtl="0">
              <a:lnSpc>
                <a:spcPts val="1668"/>
              </a:lnSpc>
            </a:pPr>
            <a:r>
              <a:rPr lang="en-US" altLang="zh-CN" sz="1650" spc="68" dirty="0">
                <a:solidFill>
                  <a:srgbClr val="000000"/>
                </a:solidFill>
                <a:latin typeface="MS PGothic"/>
                <a:ea typeface="MS PGothic"/>
                <a:cs typeface="MS PGothic"/>
              </a:rPr>
              <a:t>長</a:t>
            </a:r>
            <a:r>
              <a:rPr lang="en-US" altLang="zh-CN" sz="1650" spc="0" dirty="0">
                <a:solidFill>
                  <a:srgbClr val="000000"/>
                </a:solidFill>
                <a:latin typeface="MS PGothic"/>
                <a:ea typeface="MS PGothic"/>
                <a:cs typeface="MS PGothic"/>
              </a:rPr>
              <a:t>崎</a:t>
            </a:r>
            <a:r>
              <a:rPr lang="en-US" altLang="zh-CN" sz="1650" spc="68" dirty="0">
                <a:solidFill>
                  <a:srgbClr val="000000"/>
                </a:solidFill>
                <a:latin typeface="MS PGothic"/>
                <a:ea typeface="MS PGothic"/>
                <a:cs typeface="MS PGothic"/>
              </a:rPr>
              <a:t>県</a:t>
            </a:r>
            <a:r>
              <a:rPr lang="en-US" altLang="zh-CN" sz="1650" spc="0" dirty="0">
                <a:solidFill>
                  <a:srgbClr val="000000"/>
                </a:solidFill>
                <a:latin typeface="MS PGothic"/>
                <a:ea typeface="MS PGothic"/>
                <a:cs typeface="MS PGothic"/>
              </a:rPr>
              <a:t>対</a:t>
            </a:r>
            <a:r>
              <a:rPr lang="en-US" altLang="zh-CN" sz="1650" spc="68" dirty="0">
                <a:solidFill>
                  <a:srgbClr val="000000"/>
                </a:solidFill>
                <a:latin typeface="MS PGothic"/>
                <a:ea typeface="MS PGothic"/>
                <a:cs typeface="MS PGothic"/>
              </a:rPr>
              <a:t>馬</a:t>
            </a:r>
            <a:r>
              <a:rPr lang="en-US" altLang="zh-CN" sz="1650" spc="0" dirty="0">
                <a:solidFill>
                  <a:srgbClr val="000000"/>
                </a:solidFill>
                <a:latin typeface="MS PGothic"/>
                <a:ea typeface="MS PGothic"/>
                <a:cs typeface="MS PGothic"/>
              </a:rPr>
              <a:t>市</a:t>
            </a:r>
            <a:endParaRPr lang="en-US" altLang="zh-CN" sz="16501">
              <a:latin typeface="MS PGothic"/>
              <a:ea typeface="MS PGothic"/>
              <a:cs typeface="MS PGothic"/>
            </a:endParaRPr>
          </a:p>
        </p:txBody>
      </p:sp>
      <p:sp>
        <p:nvSpPr>
          <p:cNvPr id="406" name="Text Box406"/>
          <p:cNvSpPr txBox="1"/>
          <p:nvPr/>
        </p:nvSpPr>
        <p:spPr>
          <a:xfrm>
            <a:off x="156058" y="3716528"/>
            <a:ext cx="2438400" cy="315239"/>
          </a:xfrm>
          <a:prstGeom prst="rect">
            <a:avLst/>
          </a:prstGeom>
        </p:spPr>
        <p:txBody>
          <a:bodyPr wrap="square" lIns="0" tIns="0" rIns="0" rtlCol="0">
            <a:spAutoFit/>
          </a:bodyPr>
          <a:lstStyle/>
          <a:p>
            <a:pPr algn="l">
              <a:lnSpc>
                <a:spcPts val="0"/>
              </a:lnSpc>
            </a:pPr>
            <a:endParaRPr/>
          </a:p>
          <a:p>
            <a:pPr algn="l" rtl="0">
              <a:lnSpc>
                <a:spcPts val="2482"/>
              </a:lnSpc>
            </a:pPr>
            <a:r>
              <a:rPr lang="en-US" altLang="zh-CN" sz="2100" spc="0" dirty="0">
                <a:solidFill>
                  <a:srgbClr val="000000"/>
                </a:solidFill>
                <a:latin typeface="MS Gothic"/>
                <a:ea typeface="MS Gothic"/>
                <a:cs typeface="MS Gothic"/>
              </a:rPr>
              <a:t>３．</a:t>
            </a:r>
            <a:r>
              <a:rPr lang="en-US" altLang="zh-CN" sz="2100" spc="0" dirty="0">
                <a:solidFill>
                  <a:srgbClr val="000000"/>
                </a:solidFill>
                <a:latin typeface="SimSun"/>
                <a:ea typeface="SimSun"/>
                <a:cs typeface="SimSun"/>
              </a:rPr>
              <a:t>想定</a:t>
            </a:r>
            <a:r>
              <a:rPr lang="en-US" altLang="zh-CN" sz="2100" spc="0" dirty="0">
                <a:solidFill>
                  <a:srgbClr val="000000"/>
                </a:solidFill>
                <a:latin typeface="MS Gothic"/>
                <a:ea typeface="MS Gothic"/>
                <a:cs typeface="MS Gothic"/>
              </a:rPr>
              <a:t>される</a:t>
            </a:r>
            <a:r>
              <a:rPr lang="en-US" altLang="zh-CN" sz="2100" spc="0" dirty="0">
                <a:solidFill>
                  <a:srgbClr val="000000"/>
                </a:solidFill>
                <a:latin typeface="SimSun"/>
                <a:ea typeface="SimSun"/>
                <a:cs typeface="SimSun"/>
              </a:rPr>
              <a:t>被害</a:t>
            </a:r>
            <a:endParaRPr lang="en-US" altLang="zh-CN" sz="21004">
              <a:latin typeface="SimSun"/>
              <a:ea typeface="SimSun"/>
              <a:cs typeface="SimSun"/>
            </a:endParaRPr>
          </a:p>
        </p:txBody>
      </p:sp>
      <p:sp>
        <p:nvSpPr>
          <p:cNvPr id="407" name="Text Box407"/>
          <p:cNvSpPr txBox="1"/>
          <p:nvPr/>
        </p:nvSpPr>
        <p:spPr>
          <a:xfrm>
            <a:off x="288646" y="4139804"/>
            <a:ext cx="3598164" cy="263000"/>
          </a:xfrm>
          <a:prstGeom prst="rect">
            <a:avLst/>
          </a:prstGeom>
        </p:spPr>
        <p:txBody>
          <a:bodyPr wrap="square" lIns="0" tIns="0" rIns="0" rtlCol="0">
            <a:spAutoFit/>
          </a:bodyPr>
          <a:lstStyle/>
          <a:p>
            <a:pPr algn="l">
              <a:lnSpc>
                <a:spcPts val="0"/>
              </a:lnSpc>
            </a:pPr>
            <a:endParaRPr/>
          </a:p>
          <a:p>
            <a:pPr algn="l" rtl="0">
              <a:lnSpc>
                <a:spcPts val="2071"/>
              </a:lnSpc>
            </a:pPr>
            <a:r>
              <a:rPr lang="en-US" altLang="zh-CN" sz="1750" spc="52" dirty="0">
                <a:solidFill>
                  <a:srgbClr val="000000"/>
                </a:solidFill>
                <a:latin typeface="MS Gothic"/>
                <a:ea typeface="MS Gothic"/>
                <a:cs typeface="MS Gothic"/>
              </a:rPr>
              <a:t>・</a:t>
            </a:r>
            <a:r>
              <a:rPr lang="en-US" altLang="zh-CN" sz="1750" spc="0" dirty="0">
                <a:solidFill>
                  <a:srgbClr val="000000"/>
                </a:solidFill>
                <a:latin typeface="SimSun"/>
                <a:ea typeface="SimSun"/>
                <a:cs typeface="SimSun"/>
              </a:rPr>
              <a:t>生</a:t>
            </a:r>
            <a:r>
              <a:rPr lang="en-US" altLang="zh-CN" sz="1750" spc="52" dirty="0">
                <a:solidFill>
                  <a:srgbClr val="000000"/>
                </a:solidFill>
                <a:latin typeface="SimSun"/>
                <a:ea typeface="SimSun"/>
                <a:cs typeface="SimSun"/>
              </a:rPr>
              <a:t>態</a:t>
            </a:r>
            <a:r>
              <a:rPr lang="en-US" altLang="zh-CN" sz="1750" spc="0" dirty="0">
                <a:solidFill>
                  <a:srgbClr val="000000"/>
                </a:solidFill>
                <a:latin typeface="SimSun"/>
                <a:ea typeface="SimSun"/>
                <a:cs typeface="SimSun"/>
              </a:rPr>
              <a:t>系</a:t>
            </a:r>
            <a:r>
              <a:rPr lang="en-US" altLang="zh-CN" sz="1750" spc="52" dirty="0">
                <a:solidFill>
                  <a:srgbClr val="000000"/>
                </a:solidFill>
                <a:latin typeface="MS Gothic"/>
                <a:ea typeface="MS Gothic"/>
                <a:cs typeface="MS Gothic"/>
              </a:rPr>
              <a:t>を</a:t>
            </a:r>
            <a:r>
              <a:rPr lang="en-US" altLang="zh-CN" sz="1750" spc="0" dirty="0">
                <a:solidFill>
                  <a:srgbClr val="000000"/>
                </a:solidFill>
                <a:latin typeface="SimSun"/>
                <a:ea typeface="SimSun"/>
                <a:cs typeface="SimSun"/>
              </a:rPr>
              <a:t>含</a:t>
            </a:r>
            <a:r>
              <a:rPr lang="en-US" altLang="zh-CN" sz="1750" spc="52" dirty="0">
                <a:solidFill>
                  <a:srgbClr val="000000"/>
                </a:solidFill>
                <a:latin typeface="MS Gothic"/>
                <a:ea typeface="MS Gothic"/>
                <a:cs typeface="MS Gothic"/>
              </a:rPr>
              <a:t>め</a:t>
            </a:r>
            <a:r>
              <a:rPr lang="en-US" altLang="zh-CN" sz="1750" spc="0" dirty="0">
                <a:solidFill>
                  <a:srgbClr val="000000"/>
                </a:solidFill>
                <a:latin typeface="MS Gothic"/>
                <a:ea typeface="MS Gothic"/>
                <a:cs typeface="MS Gothic"/>
              </a:rPr>
              <a:t>た</a:t>
            </a:r>
            <a:r>
              <a:rPr lang="en-US" altLang="zh-CN" sz="1750" spc="52" dirty="0">
                <a:solidFill>
                  <a:srgbClr val="000000"/>
                </a:solidFill>
                <a:latin typeface="SimSun"/>
                <a:ea typeface="SimSun"/>
                <a:cs typeface="SimSun"/>
              </a:rPr>
              <a:t>海</a:t>
            </a:r>
            <a:r>
              <a:rPr lang="en-US" altLang="zh-CN" sz="1750" spc="0" dirty="0">
                <a:solidFill>
                  <a:srgbClr val="000000"/>
                </a:solidFill>
                <a:latin typeface="SimSun"/>
                <a:ea typeface="SimSun"/>
                <a:cs typeface="SimSun"/>
              </a:rPr>
              <a:t>洋</a:t>
            </a:r>
            <a:r>
              <a:rPr lang="en-US" altLang="zh-CN" sz="1750" spc="52" dirty="0">
                <a:solidFill>
                  <a:srgbClr val="000000"/>
                </a:solidFill>
                <a:latin typeface="SimSun"/>
                <a:ea typeface="SimSun"/>
                <a:cs typeface="SimSun"/>
              </a:rPr>
              <a:t>環</a:t>
            </a:r>
            <a:r>
              <a:rPr lang="en-US" altLang="zh-CN" sz="1750" spc="0" dirty="0">
                <a:solidFill>
                  <a:srgbClr val="000000"/>
                </a:solidFill>
                <a:latin typeface="SimSun"/>
                <a:ea typeface="SimSun"/>
                <a:cs typeface="SimSun"/>
              </a:rPr>
              <a:t>境</a:t>
            </a:r>
            <a:r>
              <a:rPr lang="en-US" altLang="zh-CN" sz="1750" spc="52" dirty="0">
                <a:solidFill>
                  <a:srgbClr val="000000"/>
                </a:solidFill>
                <a:latin typeface="MS Gothic"/>
                <a:ea typeface="MS Gothic"/>
                <a:cs typeface="MS Gothic"/>
              </a:rPr>
              <a:t>へ</a:t>
            </a:r>
            <a:r>
              <a:rPr lang="en-US" altLang="zh-CN" sz="1750" spc="0" dirty="0">
                <a:solidFill>
                  <a:srgbClr val="000000"/>
                </a:solidFill>
                <a:latin typeface="MS Gothic"/>
                <a:ea typeface="MS Gothic"/>
                <a:cs typeface="MS Gothic"/>
              </a:rPr>
              <a:t>の</a:t>
            </a:r>
            <a:r>
              <a:rPr lang="en-US" altLang="zh-CN" sz="1750" spc="52" dirty="0">
                <a:solidFill>
                  <a:srgbClr val="000000"/>
                </a:solidFill>
                <a:latin typeface="SimSun"/>
                <a:ea typeface="SimSun"/>
                <a:cs typeface="SimSun"/>
              </a:rPr>
              <a:t>影</a:t>
            </a:r>
            <a:r>
              <a:rPr lang="en-US" altLang="zh-CN" sz="1750" spc="0" dirty="0">
                <a:solidFill>
                  <a:srgbClr val="000000"/>
                </a:solidFill>
                <a:latin typeface="SimSun"/>
                <a:ea typeface="SimSun"/>
                <a:cs typeface="SimSun"/>
              </a:rPr>
              <a:t>響</a:t>
            </a:r>
            <a:endParaRPr lang="en-US" altLang="zh-CN" sz="1750">
              <a:latin typeface="SimSun"/>
              <a:ea typeface="SimSun"/>
              <a:cs typeface="SimSun"/>
            </a:endParaRPr>
          </a:p>
        </p:txBody>
      </p:sp>
      <p:sp>
        <p:nvSpPr>
          <p:cNvPr id="408" name="Text Box408"/>
          <p:cNvSpPr txBox="1"/>
          <p:nvPr/>
        </p:nvSpPr>
        <p:spPr>
          <a:xfrm>
            <a:off x="288646" y="4406504"/>
            <a:ext cx="2040636" cy="263000"/>
          </a:xfrm>
          <a:prstGeom prst="rect">
            <a:avLst/>
          </a:prstGeom>
        </p:spPr>
        <p:txBody>
          <a:bodyPr wrap="square" lIns="0" tIns="0" rIns="0" rtlCol="0">
            <a:spAutoFit/>
          </a:bodyPr>
          <a:lstStyle/>
          <a:p>
            <a:pPr algn="l">
              <a:lnSpc>
                <a:spcPts val="0"/>
              </a:lnSpc>
            </a:pPr>
            <a:endParaRPr/>
          </a:p>
          <a:p>
            <a:pPr algn="l" rtl="0">
              <a:lnSpc>
                <a:spcPts val="2071"/>
              </a:lnSpc>
            </a:pPr>
            <a:r>
              <a:rPr lang="en-US" altLang="zh-CN" sz="1750" spc="52" dirty="0">
                <a:solidFill>
                  <a:srgbClr val="000000"/>
                </a:solidFill>
                <a:latin typeface="MS Gothic"/>
                <a:ea typeface="MS Gothic"/>
                <a:cs typeface="MS Gothic"/>
              </a:rPr>
              <a:t>・</a:t>
            </a:r>
            <a:r>
              <a:rPr lang="en-US" altLang="zh-CN" sz="1750" spc="0" dirty="0">
                <a:solidFill>
                  <a:srgbClr val="000000"/>
                </a:solidFill>
                <a:latin typeface="SimSun"/>
                <a:ea typeface="SimSun"/>
                <a:cs typeface="SimSun"/>
              </a:rPr>
              <a:t>船</a:t>
            </a:r>
            <a:r>
              <a:rPr lang="en-US" altLang="zh-CN" sz="1750" spc="52" dirty="0">
                <a:solidFill>
                  <a:srgbClr val="000000"/>
                </a:solidFill>
                <a:latin typeface="SimSun"/>
                <a:ea typeface="SimSun"/>
                <a:cs typeface="SimSun"/>
              </a:rPr>
              <a:t>舶</a:t>
            </a:r>
            <a:r>
              <a:rPr lang="en-US" altLang="zh-CN" sz="1750" spc="0" dirty="0">
                <a:solidFill>
                  <a:srgbClr val="000000"/>
                </a:solidFill>
                <a:latin typeface="SimSun"/>
                <a:ea typeface="SimSun"/>
                <a:cs typeface="SimSun"/>
              </a:rPr>
              <a:t>航</a:t>
            </a:r>
            <a:r>
              <a:rPr lang="en-US" altLang="zh-CN" sz="1750" spc="52" dirty="0">
                <a:solidFill>
                  <a:srgbClr val="000000"/>
                </a:solidFill>
                <a:latin typeface="SimSun"/>
                <a:ea typeface="SimSun"/>
                <a:cs typeface="SimSun"/>
              </a:rPr>
              <a:t>行</a:t>
            </a:r>
            <a:r>
              <a:rPr lang="en-US" altLang="zh-CN" sz="1750" spc="0" dirty="0">
                <a:solidFill>
                  <a:srgbClr val="000000"/>
                </a:solidFill>
                <a:latin typeface="MS Gothic"/>
                <a:ea typeface="MS Gothic"/>
                <a:cs typeface="MS Gothic"/>
              </a:rPr>
              <a:t>へ</a:t>
            </a:r>
            <a:r>
              <a:rPr lang="en-US" altLang="zh-CN" sz="1750" spc="52" dirty="0">
                <a:solidFill>
                  <a:srgbClr val="000000"/>
                </a:solidFill>
                <a:latin typeface="MS Gothic"/>
                <a:ea typeface="MS Gothic"/>
                <a:cs typeface="MS Gothic"/>
              </a:rPr>
              <a:t>の</a:t>
            </a:r>
            <a:r>
              <a:rPr lang="en-US" altLang="zh-CN" sz="1750" spc="0" dirty="0">
                <a:solidFill>
                  <a:srgbClr val="000000"/>
                </a:solidFill>
                <a:latin typeface="SimSun"/>
                <a:ea typeface="SimSun"/>
                <a:cs typeface="SimSun"/>
              </a:rPr>
              <a:t>障</a:t>
            </a:r>
            <a:r>
              <a:rPr lang="en-US" altLang="zh-CN" sz="1750" spc="52" dirty="0">
                <a:solidFill>
                  <a:srgbClr val="000000"/>
                </a:solidFill>
                <a:latin typeface="SimSun"/>
                <a:ea typeface="SimSun"/>
                <a:cs typeface="SimSun"/>
              </a:rPr>
              <a:t>害</a:t>
            </a:r>
            <a:endParaRPr lang="en-US" altLang="zh-CN" sz="1750">
              <a:latin typeface="SimSun"/>
              <a:ea typeface="SimSun"/>
              <a:cs typeface="SimSun"/>
            </a:endParaRPr>
          </a:p>
        </p:txBody>
      </p:sp>
      <p:sp>
        <p:nvSpPr>
          <p:cNvPr id="409" name="Text Box409"/>
          <p:cNvSpPr txBox="1"/>
          <p:nvPr/>
        </p:nvSpPr>
        <p:spPr>
          <a:xfrm>
            <a:off x="288646" y="4672881"/>
            <a:ext cx="2263445" cy="263360"/>
          </a:xfrm>
          <a:prstGeom prst="rect">
            <a:avLst/>
          </a:prstGeom>
        </p:spPr>
        <p:txBody>
          <a:bodyPr wrap="square" lIns="0" tIns="0" rIns="0" rtlCol="0">
            <a:spAutoFit/>
          </a:bodyPr>
          <a:lstStyle/>
          <a:p>
            <a:pPr algn="l">
              <a:lnSpc>
                <a:spcPts val="0"/>
              </a:lnSpc>
            </a:pPr>
            <a:endParaRPr/>
          </a:p>
          <a:p>
            <a:pPr algn="l" rtl="0">
              <a:lnSpc>
                <a:spcPts val="2074"/>
              </a:lnSpc>
            </a:pPr>
            <a:r>
              <a:rPr lang="en-US" altLang="zh-CN" sz="1750" spc="52" dirty="0">
                <a:solidFill>
                  <a:srgbClr val="000000"/>
                </a:solidFill>
                <a:latin typeface="MS Gothic"/>
                <a:ea typeface="MS Gothic"/>
                <a:cs typeface="MS Gothic"/>
              </a:rPr>
              <a:t>・</a:t>
            </a:r>
            <a:r>
              <a:rPr lang="en-US" altLang="zh-CN" sz="1750" spc="0" dirty="0">
                <a:solidFill>
                  <a:srgbClr val="000000"/>
                </a:solidFill>
                <a:latin typeface="SimSun"/>
                <a:ea typeface="SimSun"/>
                <a:cs typeface="SimSun"/>
              </a:rPr>
              <a:t>観</a:t>
            </a:r>
            <a:r>
              <a:rPr lang="en-US" altLang="zh-CN" sz="1750" spc="52" dirty="0">
                <a:solidFill>
                  <a:srgbClr val="000000"/>
                </a:solidFill>
                <a:latin typeface="SimSun"/>
                <a:ea typeface="SimSun"/>
                <a:cs typeface="SimSun"/>
              </a:rPr>
              <a:t>光</a:t>
            </a:r>
            <a:r>
              <a:rPr lang="en-US" altLang="zh-CN" sz="1750" spc="0" dirty="0">
                <a:solidFill>
                  <a:srgbClr val="000000"/>
                </a:solidFill>
                <a:latin typeface="MS Gothic"/>
                <a:ea typeface="MS Gothic"/>
                <a:cs typeface="MS Gothic"/>
              </a:rPr>
              <a:t>・</a:t>
            </a:r>
            <a:r>
              <a:rPr lang="en-US" altLang="zh-CN" sz="1750" spc="52" dirty="0">
                <a:solidFill>
                  <a:srgbClr val="000000"/>
                </a:solidFill>
                <a:latin typeface="SimSun"/>
                <a:ea typeface="SimSun"/>
                <a:cs typeface="SimSun"/>
              </a:rPr>
              <a:t>漁</a:t>
            </a:r>
            <a:r>
              <a:rPr lang="en-US" altLang="zh-CN" sz="1750" spc="0" dirty="0">
                <a:solidFill>
                  <a:srgbClr val="000000"/>
                </a:solidFill>
                <a:latin typeface="SimSun"/>
                <a:ea typeface="SimSun"/>
                <a:cs typeface="SimSun"/>
              </a:rPr>
              <a:t>業</a:t>
            </a:r>
            <a:r>
              <a:rPr lang="en-US" altLang="zh-CN" sz="1750" spc="52" dirty="0">
                <a:solidFill>
                  <a:srgbClr val="000000"/>
                </a:solidFill>
                <a:latin typeface="MS Gothic"/>
                <a:ea typeface="MS Gothic"/>
                <a:cs typeface="MS Gothic"/>
              </a:rPr>
              <a:t>へ</a:t>
            </a:r>
            <a:r>
              <a:rPr lang="en-US" altLang="zh-CN" sz="1750" spc="0" dirty="0">
                <a:solidFill>
                  <a:srgbClr val="000000"/>
                </a:solidFill>
                <a:latin typeface="MS Gothic"/>
                <a:ea typeface="MS Gothic"/>
                <a:cs typeface="MS Gothic"/>
              </a:rPr>
              <a:t>の</a:t>
            </a:r>
            <a:r>
              <a:rPr lang="en-US" altLang="zh-CN" sz="1750" spc="52" dirty="0">
                <a:solidFill>
                  <a:srgbClr val="000000"/>
                </a:solidFill>
                <a:latin typeface="SimSun"/>
                <a:ea typeface="SimSun"/>
                <a:cs typeface="SimSun"/>
              </a:rPr>
              <a:t>影</a:t>
            </a:r>
            <a:r>
              <a:rPr lang="en-US" altLang="zh-CN" sz="1750" spc="0" dirty="0">
                <a:solidFill>
                  <a:srgbClr val="000000"/>
                </a:solidFill>
                <a:latin typeface="SimSun"/>
                <a:ea typeface="SimSun"/>
                <a:cs typeface="SimSun"/>
              </a:rPr>
              <a:t>響</a:t>
            </a:r>
            <a:endParaRPr lang="en-US" altLang="zh-CN" sz="1750">
              <a:latin typeface="SimSun"/>
              <a:ea typeface="SimSun"/>
              <a:cs typeface="SimSun"/>
            </a:endParaRPr>
          </a:p>
        </p:txBody>
      </p:sp>
      <p:sp>
        <p:nvSpPr>
          <p:cNvPr id="410" name="Text Box410"/>
          <p:cNvSpPr txBox="1"/>
          <p:nvPr/>
        </p:nvSpPr>
        <p:spPr>
          <a:xfrm>
            <a:off x="288646" y="4940285"/>
            <a:ext cx="2708148" cy="263000"/>
          </a:xfrm>
          <a:prstGeom prst="rect">
            <a:avLst/>
          </a:prstGeom>
        </p:spPr>
        <p:txBody>
          <a:bodyPr wrap="square" lIns="0" tIns="0" rIns="0" rtlCol="0">
            <a:spAutoFit/>
          </a:bodyPr>
          <a:lstStyle/>
          <a:p>
            <a:pPr algn="l">
              <a:lnSpc>
                <a:spcPts val="0"/>
              </a:lnSpc>
            </a:pPr>
            <a:endParaRPr/>
          </a:p>
          <a:p>
            <a:pPr algn="l" rtl="0">
              <a:lnSpc>
                <a:spcPts val="2071"/>
              </a:lnSpc>
            </a:pPr>
            <a:r>
              <a:rPr lang="en-US" altLang="zh-CN" sz="1750" spc="52" dirty="0">
                <a:solidFill>
                  <a:srgbClr val="000000"/>
                </a:solidFill>
                <a:latin typeface="MS Gothic"/>
                <a:ea typeface="MS Gothic"/>
                <a:cs typeface="MS Gothic"/>
              </a:rPr>
              <a:t>・</a:t>
            </a:r>
            <a:r>
              <a:rPr lang="en-US" altLang="zh-CN" sz="1750" spc="0" dirty="0">
                <a:solidFill>
                  <a:srgbClr val="000000"/>
                </a:solidFill>
                <a:latin typeface="SimSun"/>
                <a:ea typeface="SimSun"/>
                <a:cs typeface="SimSun"/>
              </a:rPr>
              <a:t>沿</a:t>
            </a:r>
            <a:r>
              <a:rPr lang="en-US" altLang="zh-CN" sz="1750" spc="52" dirty="0">
                <a:solidFill>
                  <a:srgbClr val="000000"/>
                </a:solidFill>
                <a:latin typeface="SimSun"/>
                <a:ea typeface="SimSun"/>
                <a:cs typeface="SimSun"/>
              </a:rPr>
              <a:t>岸</a:t>
            </a:r>
            <a:r>
              <a:rPr lang="en-US" altLang="zh-CN" sz="1750" spc="0" dirty="0">
                <a:solidFill>
                  <a:srgbClr val="000000"/>
                </a:solidFill>
                <a:latin typeface="SimSun"/>
                <a:ea typeface="SimSun"/>
                <a:cs typeface="SimSun"/>
              </a:rPr>
              <a:t>域</a:t>
            </a:r>
            <a:r>
              <a:rPr lang="en-US" altLang="zh-CN" sz="1750" spc="52" dirty="0">
                <a:solidFill>
                  <a:srgbClr val="000000"/>
                </a:solidFill>
                <a:latin typeface="SimSun"/>
                <a:ea typeface="SimSun"/>
                <a:cs typeface="SimSun"/>
              </a:rPr>
              <a:t>居</a:t>
            </a:r>
            <a:r>
              <a:rPr lang="en-US" altLang="zh-CN" sz="1750" spc="0" dirty="0">
                <a:solidFill>
                  <a:srgbClr val="000000"/>
                </a:solidFill>
                <a:latin typeface="SimSun"/>
                <a:ea typeface="SimSun"/>
                <a:cs typeface="SimSun"/>
              </a:rPr>
              <a:t>住</a:t>
            </a:r>
            <a:r>
              <a:rPr lang="en-US" altLang="zh-CN" sz="1750" spc="52" dirty="0">
                <a:solidFill>
                  <a:srgbClr val="000000"/>
                </a:solidFill>
                <a:latin typeface="SimSun"/>
                <a:ea typeface="SimSun"/>
                <a:cs typeface="SimSun"/>
              </a:rPr>
              <a:t>環</a:t>
            </a:r>
            <a:r>
              <a:rPr lang="en-US" altLang="zh-CN" sz="1750" spc="0" dirty="0">
                <a:solidFill>
                  <a:srgbClr val="000000"/>
                </a:solidFill>
                <a:latin typeface="SimSun"/>
                <a:ea typeface="SimSun"/>
                <a:cs typeface="SimSun"/>
              </a:rPr>
              <a:t>境</a:t>
            </a:r>
            <a:r>
              <a:rPr lang="en-US" altLang="zh-CN" sz="1750" spc="52" dirty="0">
                <a:solidFill>
                  <a:srgbClr val="000000"/>
                </a:solidFill>
                <a:latin typeface="MS Gothic"/>
                <a:ea typeface="MS Gothic"/>
                <a:cs typeface="MS Gothic"/>
              </a:rPr>
              <a:t>へ</a:t>
            </a:r>
            <a:r>
              <a:rPr lang="en-US" altLang="zh-CN" sz="1750" spc="0" dirty="0">
                <a:solidFill>
                  <a:srgbClr val="000000"/>
                </a:solidFill>
                <a:latin typeface="MS Gothic"/>
                <a:ea typeface="MS Gothic"/>
                <a:cs typeface="MS Gothic"/>
              </a:rPr>
              <a:t>の</a:t>
            </a:r>
            <a:r>
              <a:rPr lang="en-US" altLang="zh-CN" sz="1750" spc="52" dirty="0">
                <a:solidFill>
                  <a:srgbClr val="000000"/>
                </a:solidFill>
                <a:latin typeface="SimSun"/>
                <a:ea typeface="SimSun"/>
                <a:cs typeface="SimSun"/>
              </a:rPr>
              <a:t>影</a:t>
            </a:r>
            <a:r>
              <a:rPr lang="en-US" altLang="zh-CN" sz="1750" spc="0" dirty="0">
                <a:solidFill>
                  <a:srgbClr val="000000"/>
                </a:solidFill>
                <a:latin typeface="SimSun"/>
                <a:ea typeface="SimSun"/>
                <a:cs typeface="SimSun"/>
              </a:rPr>
              <a:t>響</a:t>
            </a:r>
            <a:endParaRPr lang="en-US" altLang="zh-CN" sz="1750">
              <a:latin typeface="SimSun"/>
              <a:ea typeface="SimSun"/>
              <a:cs typeface="SimSun"/>
            </a:endParaRPr>
          </a:p>
        </p:txBody>
      </p:sp>
      <p:sp>
        <p:nvSpPr>
          <p:cNvPr id="411" name="Text Box411"/>
          <p:cNvSpPr txBox="1"/>
          <p:nvPr/>
        </p:nvSpPr>
        <p:spPr>
          <a:xfrm>
            <a:off x="288646" y="5358501"/>
            <a:ext cx="4545228" cy="715517"/>
          </a:xfrm>
          <a:prstGeom prst="rect">
            <a:avLst/>
          </a:prstGeom>
        </p:spPr>
        <p:txBody>
          <a:bodyPr wrap="square" lIns="0" tIns="0" rIns="0" rtlCol="0">
            <a:spAutoFit/>
          </a:bodyPr>
          <a:lstStyle/>
          <a:p>
            <a:pPr algn="l">
              <a:lnSpc>
                <a:spcPts val="0"/>
              </a:lnSpc>
            </a:pPr>
            <a:endParaRPr/>
          </a:p>
          <a:p>
            <a:pPr marL="271272" indent="-271272" algn="l" rtl="0">
              <a:lnSpc>
                <a:spcPts val="1878"/>
              </a:lnSpc>
            </a:pPr>
            <a:r>
              <a:rPr lang="en-US" altLang="zh-CN" sz="1650" spc="527" dirty="0">
                <a:solidFill>
                  <a:srgbClr val="000000"/>
                </a:solidFill>
                <a:latin typeface="Arial Unicode MS"/>
                <a:ea typeface="Arial Unicode MS"/>
                <a:cs typeface="Arial Unicode MS"/>
              </a:rPr>
              <a:t>⇒</a:t>
            </a:r>
            <a:r>
              <a:rPr lang="en-US" altLang="zh-CN" sz="1650" spc="-459" dirty="0">
                <a:solidFill>
                  <a:srgbClr val="000000"/>
                </a:solidFill>
                <a:latin typeface="SimSun"/>
                <a:ea typeface="SimSun"/>
                <a:cs typeface="SimSun"/>
              </a:rPr>
              <a:t>近</a:t>
            </a:r>
            <a:r>
              <a:rPr lang="en-US" altLang="zh-CN" sz="1650" spc="68" dirty="0">
                <a:solidFill>
                  <a:srgbClr val="000000"/>
                </a:solidFill>
                <a:latin typeface="SimSun"/>
                <a:ea typeface="SimSun"/>
                <a:cs typeface="SimSun"/>
              </a:rPr>
              <a:t>年</a:t>
            </a:r>
            <a:r>
              <a:rPr lang="en-US" altLang="zh-CN" sz="1650" spc="0" dirty="0">
                <a:solidFill>
                  <a:srgbClr val="000000"/>
                </a:solidFill>
                <a:latin typeface="SimSun"/>
                <a:ea typeface="SimSun"/>
                <a:cs typeface="SimSun"/>
              </a:rPr>
              <a:t>、</a:t>
            </a:r>
            <a:r>
              <a:rPr lang="en-US" altLang="zh-CN" sz="1650" spc="68" dirty="0">
                <a:solidFill>
                  <a:srgbClr val="000000"/>
                </a:solidFill>
                <a:latin typeface="SimSun"/>
                <a:ea typeface="SimSun"/>
                <a:cs typeface="SimSun"/>
              </a:rPr>
              <a:t>海</a:t>
            </a:r>
            <a:r>
              <a:rPr lang="en-US" altLang="zh-CN" sz="1650" spc="0" dirty="0">
                <a:solidFill>
                  <a:srgbClr val="000000"/>
                </a:solidFill>
                <a:latin typeface="SimSun"/>
                <a:ea typeface="SimSun"/>
                <a:cs typeface="SimSun"/>
              </a:rPr>
              <a:t>洋</a:t>
            </a:r>
            <a:r>
              <a:rPr lang="en-US" altLang="zh-CN" sz="1650" spc="68" dirty="0">
                <a:solidFill>
                  <a:srgbClr val="000000"/>
                </a:solidFill>
                <a:latin typeface="SimSun"/>
                <a:ea typeface="SimSun"/>
                <a:cs typeface="SimSun"/>
              </a:rPr>
              <a:t>中</a:t>
            </a:r>
            <a:r>
              <a:rPr lang="en-US" altLang="zh-CN" sz="1650" spc="-11" dirty="0">
                <a:solidFill>
                  <a:srgbClr val="000000"/>
                </a:solidFill>
                <a:latin typeface="MS Gothic"/>
                <a:ea typeface="MS Gothic"/>
                <a:cs typeface="MS Gothic"/>
              </a:rPr>
              <a:t>の</a:t>
            </a:r>
            <a:r>
              <a:rPr lang="en-US" altLang="zh-CN" sz="1650" spc="68" dirty="0">
                <a:solidFill>
                  <a:srgbClr val="000000"/>
                </a:solidFill>
                <a:latin typeface="MS Gothic"/>
                <a:ea typeface="MS Gothic"/>
                <a:cs typeface="MS Gothic"/>
              </a:rPr>
              <a:t>マ</a:t>
            </a:r>
            <a:r>
              <a:rPr lang="en-US" altLang="zh-CN" sz="1650" spc="-12" dirty="0">
                <a:solidFill>
                  <a:srgbClr val="000000"/>
                </a:solidFill>
                <a:latin typeface="MS Gothic"/>
                <a:ea typeface="MS Gothic"/>
                <a:cs typeface="MS Gothic"/>
              </a:rPr>
              <a:t>イ</a:t>
            </a:r>
            <a:r>
              <a:rPr lang="en-US" altLang="zh-CN" sz="1650" spc="68" dirty="0">
                <a:solidFill>
                  <a:srgbClr val="000000"/>
                </a:solidFill>
                <a:latin typeface="MS Gothic"/>
                <a:ea typeface="MS Gothic"/>
                <a:cs typeface="MS Gothic"/>
              </a:rPr>
              <a:t>ク</a:t>
            </a:r>
            <a:r>
              <a:rPr lang="en-US" altLang="zh-CN" sz="1650" spc="-12" dirty="0">
                <a:solidFill>
                  <a:srgbClr val="000000"/>
                </a:solidFill>
                <a:latin typeface="MS Gothic"/>
                <a:ea typeface="MS Gothic"/>
                <a:cs typeface="MS Gothic"/>
              </a:rPr>
              <a:t>ロ</a:t>
            </a:r>
            <a:r>
              <a:rPr lang="en-US" altLang="zh-CN" sz="1650" spc="68" dirty="0">
                <a:solidFill>
                  <a:srgbClr val="000000"/>
                </a:solidFill>
                <a:latin typeface="MS Gothic"/>
                <a:ea typeface="MS Gothic"/>
                <a:cs typeface="MS Gothic"/>
              </a:rPr>
              <a:t>プ</a:t>
            </a:r>
            <a:r>
              <a:rPr lang="en-US" altLang="zh-CN" sz="1650" spc="-11" dirty="0">
                <a:solidFill>
                  <a:srgbClr val="000000"/>
                </a:solidFill>
                <a:latin typeface="MS Gothic"/>
                <a:ea typeface="MS Gothic"/>
                <a:cs typeface="MS Gothic"/>
              </a:rPr>
              <a:t>ラ</a:t>
            </a:r>
            <a:r>
              <a:rPr lang="en-US" altLang="zh-CN" sz="1650" spc="68" dirty="0">
                <a:solidFill>
                  <a:srgbClr val="000000"/>
                </a:solidFill>
                <a:latin typeface="MS Gothic"/>
                <a:ea typeface="MS Gothic"/>
                <a:cs typeface="MS Gothic"/>
              </a:rPr>
              <a:t>ス</a:t>
            </a:r>
            <a:r>
              <a:rPr lang="en-US" altLang="zh-CN" sz="1650" spc="0" dirty="0">
                <a:solidFill>
                  <a:srgbClr val="000000"/>
                </a:solidFill>
                <a:latin typeface="MS Gothic"/>
                <a:ea typeface="MS Gothic"/>
                <a:cs typeface="MS Gothic"/>
              </a:rPr>
              <a:t>チ</a:t>
            </a:r>
            <a:r>
              <a:rPr lang="en-US" altLang="zh-CN" sz="1650" spc="56" dirty="0">
                <a:solidFill>
                  <a:srgbClr val="000000"/>
                </a:solidFill>
                <a:latin typeface="MS Gothic"/>
                <a:ea typeface="MS Gothic"/>
                <a:cs typeface="MS Gothic"/>
              </a:rPr>
              <a:t>ッ</a:t>
            </a:r>
            <a:r>
              <a:rPr lang="en-US" altLang="zh-CN" sz="1650" spc="12" dirty="0">
                <a:solidFill>
                  <a:srgbClr val="000000"/>
                </a:solidFill>
                <a:latin typeface="MS Gothic"/>
                <a:ea typeface="MS Gothic"/>
                <a:cs typeface="MS Gothic"/>
              </a:rPr>
              <a:t>ク</a:t>
            </a:r>
            <a:r>
              <a:rPr lang="en-US" altLang="zh-CN" sz="1300" spc="-24" dirty="0">
                <a:solidFill>
                  <a:srgbClr val="000000"/>
                </a:solidFill>
                <a:latin typeface="MS Gothic"/>
                <a:ea typeface="MS Gothic"/>
                <a:cs typeface="MS Gothic"/>
              </a:rPr>
              <a:t>（</a:t>
            </a:r>
            <a:r>
              <a:rPr lang="en-US" altLang="zh-CN" sz="1300" spc="-16" dirty="0">
                <a:solidFill>
                  <a:srgbClr val="000000"/>
                </a:solidFill>
                <a:latin typeface="SimSun"/>
                <a:ea typeface="SimSun"/>
                <a:cs typeface="SimSun"/>
              </a:rPr>
              <a:t>※</a:t>
            </a:r>
            <a:r>
              <a:rPr lang="en-US" altLang="zh-CN" sz="1300" spc="-16" dirty="0">
                <a:solidFill>
                  <a:srgbClr val="000000"/>
                </a:solidFill>
                <a:latin typeface="MS Gothic"/>
                <a:ea typeface="MS Gothic"/>
                <a:cs typeface="MS Gothic"/>
              </a:rPr>
              <a:t>）</a:t>
            </a:r>
            <a:r>
              <a:rPr lang="en-US" altLang="zh-CN" sz="1650" spc="68" dirty="0">
                <a:solidFill>
                  <a:srgbClr val="000000"/>
                </a:solidFill>
                <a:latin typeface="MS Gothic"/>
                <a:ea typeface="MS Gothic"/>
                <a:cs typeface="MS Gothic"/>
              </a:rPr>
              <a:t>が</a:t>
            </a:r>
            <a:r>
              <a:rPr lang="en-US" altLang="zh-CN" sz="1650" spc="-68" dirty="0">
                <a:solidFill>
                  <a:srgbClr val="000000"/>
                </a:solidFill>
                <a:latin typeface="MS Gothic"/>
                <a:ea typeface="MS Gothic"/>
                <a:cs typeface="MS Gothic"/>
              </a:rPr>
              <a:t> </a:t>
            </a:r>
            <a:r>
              <a:rPr lang="en-US" altLang="zh-CN" sz="1650" spc="68" dirty="0">
                <a:solidFill>
                  <a:srgbClr val="000000"/>
                </a:solidFill>
                <a:latin typeface="SimSun"/>
                <a:ea typeface="SimSun"/>
                <a:cs typeface="SimSun"/>
              </a:rPr>
              <a:t>生</a:t>
            </a:r>
            <a:r>
              <a:rPr lang="en-US" altLang="zh-CN" sz="1650" spc="0" dirty="0">
                <a:solidFill>
                  <a:srgbClr val="000000"/>
                </a:solidFill>
                <a:latin typeface="SimSun"/>
                <a:ea typeface="SimSun"/>
                <a:cs typeface="SimSun"/>
              </a:rPr>
              <a:t>態</a:t>
            </a:r>
            <a:r>
              <a:rPr lang="en-US" altLang="zh-CN" sz="1650" spc="68" dirty="0">
                <a:solidFill>
                  <a:srgbClr val="000000"/>
                </a:solidFill>
                <a:latin typeface="SimSun"/>
                <a:ea typeface="SimSun"/>
                <a:cs typeface="SimSun"/>
              </a:rPr>
              <a:t>系</a:t>
            </a:r>
            <a:r>
              <a:rPr lang="en-US" altLang="zh-CN" sz="1650" spc="0" dirty="0">
                <a:solidFill>
                  <a:srgbClr val="000000"/>
                </a:solidFill>
                <a:latin typeface="MS Gothic"/>
                <a:ea typeface="MS Gothic"/>
                <a:cs typeface="MS Gothic"/>
              </a:rPr>
              <a:t>に</a:t>
            </a:r>
            <a:r>
              <a:rPr lang="en-US" altLang="zh-CN" sz="1650" spc="68" dirty="0">
                <a:solidFill>
                  <a:srgbClr val="000000"/>
                </a:solidFill>
                <a:latin typeface="SimSun"/>
                <a:ea typeface="SimSun"/>
                <a:cs typeface="SimSun"/>
              </a:rPr>
              <a:t>及</a:t>
            </a:r>
            <a:r>
              <a:rPr lang="en-US" altLang="zh-CN" sz="1650" spc="0" dirty="0">
                <a:solidFill>
                  <a:srgbClr val="000000"/>
                </a:solidFill>
                <a:latin typeface="MS Gothic"/>
                <a:ea typeface="MS Gothic"/>
                <a:cs typeface="MS Gothic"/>
              </a:rPr>
              <a:t>ぼ</a:t>
            </a:r>
            <a:r>
              <a:rPr lang="en-US" altLang="zh-CN" sz="1650" spc="68" dirty="0">
                <a:solidFill>
                  <a:srgbClr val="000000"/>
                </a:solidFill>
                <a:latin typeface="MS Gothic"/>
                <a:ea typeface="MS Gothic"/>
                <a:cs typeface="MS Gothic"/>
              </a:rPr>
              <a:t>す</a:t>
            </a:r>
            <a:r>
              <a:rPr lang="en-US" altLang="zh-CN" sz="1650" spc="-12" dirty="0">
                <a:solidFill>
                  <a:srgbClr val="000000"/>
                </a:solidFill>
                <a:latin typeface="SimSun"/>
                <a:ea typeface="SimSun"/>
                <a:cs typeface="SimSun"/>
              </a:rPr>
              <a:t>影</a:t>
            </a:r>
            <a:r>
              <a:rPr lang="en-US" altLang="zh-CN" sz="1650" spc="68" dirty="0">
                <a:solidFill>
                  <a:srgbClr val="000000"/>
                </a:solidFill>
                <a:latin typeface="SimSun"/>
                <a:ea typeface="SimSun"/>
                <a:cs typeface="SimSun"/>
              </a:rPr>
              <a:t>響</a:t>
            </a:r>
            <a:r>
              <a:rPr lang="en-US" altLang="zh-CN" sz="1650" spc="-11" dirty="0">
                <a:solidFill>
                  <a:srgbClr val="000000"/>
                </a:solidFill>
                <a:latin typeface="MS Gothic"/>
                <a:ea typeface="MS Gothic"/>
                <a:cs typeface="MS Gothic"/>
              </a:rPr>
              <a:t>が</a:t>
            </a:r>
            <a:r>
              <a:rPr lang="en-US" altLang="zh-CN" sz="1650" spc="68" dirty="0">
                <a:solidFill>
                  <a:srgbClr val="000000"/>
                </a:solidFill>
                <a:latin typeface="SimSun"/>
                <a:ea typeface="SimSun"/>
                <a:cs typeface="SimSun"/>
              </a:rPr>
              <a:t>懸</a:t>
            </a:r>
            <a:r>
              <a:rPr lang="en-US" altLang="zh-CN" sz="1650" spc="-12" dirty="0">
                <a:solidFill>
                  <a:srgbClr val="000000"/>
                </a:solidFill>
                <a:latin typeface="SimSun"/>
                <a:ea typeface="SimSun"/>
                <a:cs typeface="SimSun"/>
              </a:rPr>
              <a:t>念</a:t>
            </a:r>
            <a:r>
              <a:rPr lang="en-US" altLang="zh-CN" sz="1650" spc="68" dirty="0">
                <a:solidFill>
                  <a:srgbClr val="000000"/>
                </a:solidFill>
                <a:latin typeface="MS Gothic"/>
                <a:ea typeface="MS Gothic"/>
                <a:cs typeface="MS Gothic"/>
              </a:rPr>
              <a:t>さ</a:t>
            </a:r>
            <a:r>
              <a:rPr lang="en-US" altLang="zh-CN" sz="1650" spc="0" dirty="0">
                <a:solidFill>
                  <a:srgbClr val="000000"/>
                </a:solidFill>
                <a:latin typeface="MS Gothic"/>
                <a:ea typeface="MS Gothic"/>
                <a:cs typeface="MS Gothic"/>
              </a:rPr>
              <a:t>れ</a:t>
            </a:r>
            <a:r>
              <a:rPr lang="en-US" altLang="zh-CN" sz="1650" spc="56" dirty="0">
                <a:solidFill>
                  <a:srgbClr val="000000"/>
                </a:solidFill>
                <a:latin typeface="MS Gothic"/>
                <a:ea typeface="MS Gothic"/>
                <a:cs typeface="MS Gothic"/>
              </a:rPr>
              <a:t>て</a:t>
            </a:r>
            <a:r>
              <a:rPr lang="en-US" altLang="zh-CN" sz="1650" spc="12" dirty="0">
                <a:solidFill>
                  <a:srgbClr val="000000"/>
                </a:solidFill>
                <a:latin typeface="MS Gothic"/>
                <a:ea typeface="MS Gothic"/>
                <a:cs typeface="MS Gothic"/>
              </a:rPr>
              <a:t>い</a:t>
            </a:r>
            <a:r>
              <a:rPr lang="en-US" altLang="zh-CN" sz="1650" spc="45" dirty="0">
                <a:solidFill>
                  <a:srgbClr val="000000"/>
                </a:solidFill>
                <a:latin typeface="MS Gothic"/>
                <a:ea typeface="MS Gothic"/>
                <a:cs typeface="MS Gothic"/>
              </a:rPr>
              <a:t>る</a:t>
            </a:r>
            <a:r>
              <a:rPr lang="en-US" altLang="zh-CN" sz="1650" spc="23" dirty="0">
                <a:solidFill>
                  <a:srgbClr val="000000"/>
                </a:solidFill>
                <a:latin typeface="SimSun"/>
                <a:ea typeface="SimSun"/>
                <a:cs typeface="SimSun"/>
              </a:rPr>
              <a:t>。</a:t>
            </a:r>
            <a:r>
              <a:rPr lang="en-US" altLang="zh-CN" sz="1650" spc="-23" dirty="0">
                <a:solidFill>
                  <a:srgbClr val="000000"/>
                </a:solidFill>
                <a:latin typeface="SimSun"/>
                <a:ea typeface="SimSun"/>
                <a:cs typeface="SimSun"/>
              </a:rPr>
              <a:t> </a:t>
            </a:r>
            <a:r>
              <a:rPr lang="en-US" altLang="zh-CN" sz="1300" spc="0" dirty="0">
                <a:solidFill>
                  <a:srgbClr val="000000"/>
                </a:solidFill>
                <a:latin typeface="SimSun"/>
                <a:ea typeface="SimSun"/>
                <a:cs typeface="SimSun"/>
              </a:rPr>
              <a:t>※</a:t>
            </a:r>
            <a:r>
              <a:rPr lang="en-US" altLang="zh-CN" sz="1300" spc="-8" dirty="0">
                <a:solidFill>
                  <a:srgbClr val="000000"/>
                </a:solidFill>
                <a:latin typeface="MS Gothic"/>
                <a:ea typeface="MS Gothic"/>
                <a:cs typeface="MS Gothic"/>
              </a:rPr>
              <a:t>サ</a:t>
            </a:r>
            <a:r>
              <a:rPr lang="en-US" altLang="zh-CN" sz="1300" spc="0" dirty="0">
                <a:solidFill>
                  <a:srgbClr val="000000"/>
                </a:solidFill>
                <a:latin typeface="MS Gothic"/>
                <a:ea typeface="MS Gothic"/>
                <a:cs typeface="MS Gothic"/>
              </a:rPr>
              <a:t>イ</a:t>
            </a:r>
            <a:r>
              <a:rPr lang="en-US" altLang="zh-CN" sz="1300" spc="-8" dirty="0">
                <a:solidFill>
                  <a:srgbClr val="000000"/>
                </a:solidFill>
                <a:latin typeface="MS Gothic"/>
                <a:ea typeface="MS Gothic"/>
                <a:cs typeface="MS Gothic"/>
              </a:rPr>
              <a:t>ズ</a:t>
            </a:r>
            <a:r>
              <a:rPr lang="en-US" altLang="zh-CN" sz="1300" spc="-16" dirty="0">
                <a:solidFill>
                  <a:srgbClr val="000000"/>
                </a:solidFill>
                <a:latin typeface="MS Gothic"/>
                <a:ea typeface="MS Gothic"/>
                <a:cs typeface="MS Gothic"/>
              </a:rPr>
              <a:t>が５</a:t>
            </a:r>
            <a:r>
              <a:rPr lang="en-US" altLang="zh-CN" sz="1300" spc="158" dirty="0">
                <a:solidFill>
                  <a:srgbClr val="000000"/>
                </a:solidFill>
                <a:latin typeface="Arial"/>
                <a:ea typeface="Arial"/>
                <a:cs typeface="Arial"/>
              </a:rPr>
              <a:t>mm</a:t>
            </a:r>
            <a:r>
              <a:rPr lang="en-US" altLang="zh-CN" sz="1300" spc="-169" dirty="0">
                <a:solidFill>
                  <a:srgbClr val="000000"/>
                </a:solidFill>
                <a:latin typeface="SimSun"/>
                <a:ea typeface="SimSun"/>
                <a:cs typeface="SimSun"/>
              </a:rPr>
              <a:t>以</a:t>
            </a:r>
            <a:r>
              <a:rPr lang="en-US" altLang="zh-CN" sz="1300" spc="-16" dirty="0">
                <a:solidFill>
                  <a:srgbClr val="000000"/>
                </a:solidFill>
                <a:latin typeface="SimSun"/>
                <a:ea typeface="SimSun"/>
                <a:cs typeface="SimSun"/>
              </a:rPr>
              <a:t>下</a:t>
            </a:r>
            <a:r>
              <a:rPr lang="en-US" altLang="zh-CN" sz="1300" spc="-16" dirty="0">
                <a:solidFill>
                  <a:srgbClr val="000000"/>
                </a:solidFill>
                <a:latin typeface="MS Gothic"/>
                <a:ea typeface="MS Gothic"/>
                <a:cs typeface="MS Gothic"/>
              </a:rPr>
              <a:t>の</a:t>
            </a:r>
            <a:r>
              <a:rPr lang="en-US" altLang="zh-CN" sz="1300" spc="0" dirty="0">
                <a:solidFill>
                  <a:srgbClr val="000000"/>
                </a:solidFill>
                <a:latin typeface="SimSun"/>
                <a:ea typeface="SimSun"/>
                <a:cs typeface="SimSun"/>
              </a:rPr>
              <a:t>微</a:t>
            </a:r>
            <a:r>
              <a:rPr lang="en-US" altLang="zh-CN" sz="1300" spc="-19" dirty="0">
                <a:solidFill>
                  <a:srgbClr val="000000"/>
                </a:solidFill>
                <a:latin typeface="SimSun"/>
                <a:ea typeface="SimSun"/>
                <a:cs typeface="SimSun"/>
              </a:rPr>
              <a:t>細</a:t>
            </a:r>
            <a:r>
              <a:rPr lang="en-US" altLang="zh-CN" sz="1300" spc="-16" dirty="0">
                <a:solidFill>
                  <a:srgbClr val="000000"/>
                </a:solidFill>
                <a:latin typeface="MS Gothic"/>
                <a:ea typeface="MS Gothic"/>
                <a:cs typeface="MS Gothic"/>
              </a:rPr>
              <a:t>な</a:t>
            </a:r>
            <a:r>
              <a:rPr lang="en-US" altLang="zh-CN" sz="1300" spc="0" dirty="0">
                <a:solidFill>
                  <a:srgbClr val="000000"/>
                </a:solidFill>
                <a:latin typeface="MS Gothic"/>
                <a:ea typeface="MS Gothic"/>
                <a:cs typeface="MS Gothic"/>
              </a:rPr>
              <a:t>プ</a:t>
            </a:r>
            <a:r>
              <a:rPr lang="en-US" altLang="zh-CN" sz="1300" spc="-20" dirty="0">
                <a:solidFill>
                  <a:srgbClr val="000000"/>
                </a:solidFill>
                <a:latin typeface="MS Gothic"/>
                <a:ea typeface="MS Gothic"/>
                <a:cs typeface="MS Gothic"/>
              </a:rPr>
              <a:t>ラ</a:t>
            </a:r>
            <a:r>
              <a:rPr lang="en-US" altLang="zh-CN" sz="1300" spc="-15" dirty="0">
                <a:solidFill>
                  <a:srgbClr val="000000"/>
                </a:solidFill>
                <a:latin typeface="MS Gothic"/>
                <a:ea typeface="MS Gothic"/>
                <a:cs typeface="MS Gothic"/>
              </a:rPr>
              <a:t>ス</a:t>
            </a:r>
            <a:r>
              <a:rPr lang="en-US" altLang="zh-CN" sz="1300" spc="0" dirty="0">
                <a:solidFill>
                  <a:srgbClr val="000000"/>
                </a:solidFill>
                <a:latin typeface="MS Gothic"/>
                <a:ea typeface="MS Gothic"/>
                <a:cs typeface="MS Gothic"/>
              </a:rPr>
              <a:t>チ</a:t>
            </a:r>
            <a:r>
              <a:rPr lang="en-US" altLang="zh-CN" sz="1300" spc="-20" dirty="0">
                <a:solidFill>
                  <a:srgbClr val="000000"/>
                </a:solidFill>
                <a:latin typeface="MS Gothic"/>
                <a:ea typeface="MS Gothic"/>
                <a:cs typeface="MS Gothic"/>
              </a:rPr>
              <a:t>ッ</a:t>
            </a:r>
            <a:r>
              <a:rPr lang="en-US" altLang="zh-CN" sz="1300" spc="-16" dirty="0">
                <a:solidFill>
                  <a:srgbClr val="000000"/>
                </a:solidFill>
                <a:latin typeface="MS Gothic"/>
                <a:ea typeface="MS Gothic"/>
                <a:cs typeface="MS Gothic"/>
              </a:rPr>
              <a:t>ク</a:t>
            </a:r>
            <a:r>
              <a:rPr lang="en-US" altLang="zh-CN" sz="1300" spc="-15" dirty="0">
                <a:solidFill>
                  <a:srgbClr val="000000"/>
                </a:solidFill>
                <a:latin typeface="MS Gothic"/>
                <a:ea typeface="MS Gothic"/>
                <a:cs typeface="MS Gothic"/>
              </a:rPr>
              <a:t>ご</a:t>
            </a:r>
            <a:r>
              <a:rPr lang="en-US" altLang="zh-CN" sz="1300" spc="0" dirty="0">
                <a:solidFill>
                  <a:srgbClr val="000000"/>
                </a:solidFill>
                <a:latin typeface="MS Gothic"/>
                <a:ea typeface="MS Gothic"/>
                <a:cs typeface="MS Gothic"/>
              </a:rPr>
              <a:t>み</a:t>
            </a:r>
            <a:endParaRPr lang="en-US" altLang="zh-CN" sz="1300">
              <a:latin typeface="MS Gothic"/>
              <a:ea typeface="MS Gothic"/>
              <a:cs typeface="MS Gothic"/>
            </a:endParaRPr>
          </a:p>
        </p:txBody>
      </p:sp>
      <p:sp>
        <p:nvSpPr>
          <p:cNvPr id="412" name="Text Box412"/>
          <p:cNvSpPr txBox="1"/>
          <p:nvPr/>
        </p:nvSpPr>
        <p:spPr>
          <a:xfrm>
            <a:off x="5807710" y="4936653"/>
            <a:ext cx="1411242" cy="130139"/>
          </a:xfrm>
          <a:prstGeom prst="rect">
            <a:avLst/>
          </a:prstGeom>
        </p:spPr>
        <p:txBody>
          <a:bodyPr wrap="square" lIns="0" tIns="0" rIns="0" rtlCol="0">
            <a:spAutoFit/>
          </a:bodyPr>
          <a:lstStyle/>
          <a:p>
            <a:pPr algn="l">
              <a:lnSpc>
                <a:spcPts val="0"/>
              </a:lnSpc>
            </a:pPr>
            <a:endParaRPr/>
          </a:p>
          <a:p>
            <a:pPr algn="l" rtl="0">
              <a:lnSpc>
                <a:spcPts val="1025"/>
              </a:lnSpc>
            </a:pPr>
            <a:r>
              <a:rPr lang="en-US" altLang="zh-CN" sz="900" b="1" spc="-14" dirty="0">
                <a:solidFill>
                  <a:srgbClr val="FFFFFF"/>
                </a:solidFill>
                <a:latin typeface="MS PGothic"/>
                <a:ea typeface="MS PGothic"/>
                <a:cs typeface="MS PGothic"/>
              </a:rPr>
              <a:t>出</a:t>
            </a:r>
            <a:r>
              <a:rPr lang="en-US" altLang="zh-CN" sz="900" b="1" spc="-299" dirty="0">
                <a:solidFill>
                  <a:srgbClr val="FFFFFF"/>
                </a:solidFill>
                <a:latin typeface="MS PGothic"/>
                <a:ea typeface="MS PGothic"/>
                <a:cs typeface="MS PGothic"/>
              </a:rPr>
              <a:t> </a:t>
            </a:r>
            <a:r>
              <a:rPr lang="en-US" altLang="zh-CN" sz="900" b="1" spc="-14" dirty="0">
                <a:solidFill>
                  <a:srgbClr val="FFFFFF"/>
                </a:solidFill>
                <a:latin typeface="MS PGothic"/>
                <a:ea typeface="MS PGothic"/>
                <a:cs typeface="MS PGothic"/>
              </a:rPr>
              <a:t>典</a:t>
            </a:r>
            <a:r>
              <a:rPr lang="en-US" altLang="zh-CN" sz="900" b="1" spc="-299" dirty="0">
                <a:solidFill>
                  <a:srgbClr val="FFFFFF"/>
                </a:solidFill>
                <a:latin typeface="MS PGothic"/>
                <a:ea typeface="MS PGothic"/>
                <a:cs typeface="MS PGothic"/>
              </a:rPr>
              <a:t> </a:t>
            </a:r>
            <a:r>
              <a:rPr lang="en-US" altLang="zh-CN" sz="900" b="1" spc="-26" dirty="0">
                <a:solidFill>
                  <a:srgbClr val="FFFFFF"/>
                </a:solidFill>
                <a:latin typeface="MS PGothic"/>
                <a:ea typeface="MS PGothic"/>
                <a:cs typeface="MS PGothic"/>
              </a:rPr>
              <a:t>：</a:t>
            </a:r>
            <a:r>
              <a:rPr lang="en-US" altLang="zh-CN" sz="900" b="1" spc="-293" dirty="0">
                <a:solidFill>
                  <a:srgbClr val="FFFFFF"/>
                </a:solidFill>
                <a:latin typeface="MS PGothic"/>
                <a:ea typeface="MS PGothic"/>
                <a:cs typeface="MS PGothic"/>
              </a:rPr>
              <a:t> </a:t>
            </a:r>
            <a:r>
              <a:rPr lang="en-US" altLang="zh-CN" sz="900" b="1" spc="14" dirty="0">
                <a:solidFill>
                  <a:srgbClr val="FFFFFF"/>
                </a:solidFill>
                <a:latin typeface="Calibri"/>
                <a:ea typeface="Calibri"/>
                <a:cs typeface="Calibri"/>
              </a:rPr>
              <a:t>UN</a:t>
            </a:r>
            <a:r>
              <a:rPr lang="en-US" altLang="zh-CN" sz="900" b="1" spc="-47" dirty="0">
                <a:solidFill>
                  <a:srgbClr val="FFFFFF"/>
                </a:solidFill>
                <a:latin typeface="Calibri"/>
                <a:ea typeface="Calibri"/>
                <a:cs typeface="Calibri"/>
              </a:rPr>
              <a:t> </a:t>
            </a:r>
            <a:r>
              <a:rPr lang="en-US" altLang="zh-CN" sz="900" b="1" spc="11" dirty="0">
                <a:solidFill>
                  <a:srgbClr val="FFFFFF"/>
                </a:solidFill>
                <a:latin typeface="Calibri"/>
                <a:ea typeface="Calibri"/>
                <a:cs typeface="Calibri"/>
              </a:rPr>
              <a:t>World</a:t>
            </a:r>
            <a:r>
              <a:rPr lang="en-US" altLang="zh-CN" sz="900" b="1" spc="9" dirty="0">
                <a:solidFill>
                  <a:srgbClr val="FFFFFF"/>
                </a:solidFill>
                <a:latin typeface="Calibri"/>
                <a:ea typeface="Calibri"/>
                <a:cs typeface="Calibri"/>
              </a:rPr>
              <a:t> </a:t>
            </a:r>
            <a:r>
              <a:rPr lang="en-US" altLang="zh-CN" sz="900" b="1" spc="11" dirty="0">
                <a:solidFill>
                  <a:srgbClr val="FFFFFF"/>
                </a:solidFill>
                <a:latin typeface="Calibri"/>
                <a:ea typeface="Calibri"/>
                <a:cs typeface="Calibri"/>
              </a:rPr>
              <a:t>Oceans</a:t>
            </a:r>
            <a:r>
              <a:rPr lang="en-US" altLang="zh-CN" sz="900" b="1" spc="-7" dirty="0">
                <a:solidFill>
                  <a:srgbClr val="FFFFFF"/>
                </a:solidFill>
                <a:latin typeface="Calibri"/>
                <a:ea typeface="Calibri"/>
                <a:cs typeface="Calibri"/>
              </a:rPr>
              <a:t> </a:t>
            </a:r>
            <a:r>
              <a:rPr lang="en-US" altLang="zh-CN" sz="900" b="1" spc="14" dirty="0">
                <a:solidFill>
                  <a:srgbClr val="FFFFFF"/>
                </a:solidFill>
                <a:latin typeface="Calibri"/>
                <a:ea typeface="Calibri"/>
                <a:cs typeface="Calibri"/>
              </a:rPr>
              <a:t>Day</a:t>
            </a:r>
            <a:endParaRPr lang="en-US" altLang="zh-CN" sz="900">
              <a:latin typeface="Calibri"/>
              <a:ea typeface="Calibri"/>
              <a:cs typeface="Calibri"/>
            </a:endParaRPr>
          </a:p>
        </p:txBody>
      </p:sp>
      <p:sp>
        <p:nvSpPr>
          <p:cNvPr id="413" name="Text Box413"/>
          <p:cNvSpPr txBox="1"/>
          <p:nvPr/>
        </p:nvSpPr>
        <p:spPr>
          <a:xfrm>
            <a:off x="7569074" y="4936653"/>
            <a:ext cx="1345122" cy="117348"/>
          </a:xfrm>
          <a:prstGeom prst="rect">
            <a:avLst/>
          </a:prstGeom>
        </p:spPr>
        <p:txBody>
          <a:bodyPr wrap="square" lIns="0" tIns="0" rIns="0" rtlCol="0">
            <a:spAutoFit/>
          </a:bodyPr>
          <a:lstStyle/>
          <a:p>
            <a:pPr algn="l">
              <a:lnSpc>
                <a:spcPts val="0"/>
              </a:lnSpc>
            </a:pPr>
            <a:endParaRPr/>
          </a:p>
          <a:p>
            <a:pPr algn="l" rtl="0">
              <a:lnSpc>
                <a:spcPts val="924"/>
              </a:lnSpc>
            </a:pPr>
            <a:r>
              <a:rPr lang="en-US" altLang="zh-CN" sz="900" b="1" spc="-14" dirty="0">
                <a:solidFill>
                  <a:srgbClr val="FFFFFF"/>
                </a:solidFill>
                <a:latin typeface="MS PGothic"/>
                <a:ea typeface="MS PGothic"/>
                <a:cs typeface="MS PGothic"/>
              </a:rPr>
              <a:t>出</a:t>
            </a:r>
            <a:r>
              <a:rPr lang="en-US" altLang="zh-CN" sz="900" b="1" spc="-300" dirty="0">
                <a:solidFill>
                  <a:srgbClr val="FFFFFF"/>
                </a:solidFill>
                <a:latin typeface="MS PGothic"/>
                <a:ea typeface="MS PGothic"/>
                <a:cs typeface="MS PGothic"/>
              </a:rPr>
              <a:t> </a:t>
            </a:r>
            <a:r>
              <a:rPr lang="en-US" altLang="zh-CN" sz="900" b="1" spc="-14" dirty="0">
                <a:solidFill>
                  <a:srgbClr val="FFFFFF"/>
                </a:solidFill>
                <a:latin typeface="MS PGothic"/>
                <a:ea typeface="MS PGothic"/>
                <a:cs typeface="MS PGothic"/>
              </a:rPr>
              <a:t>典</a:t>
            </a:r>
            <a:r>
              <a:rPr lang="en-US" altLang="zh-CN" sz="900" b="1" spc="-300" dirty="0">
                <a:solidFill>
                  <a:srgbClr val="FFFFFF"/>
                </a:solidFill>
                <a:latin typeface="MS PGothic"/>
                <a:ea typeface="MS PGothic"/>
                <a:cs typeface="MS PGothic"/>
              </a:rPr>
              <a:t> </a:t>
            </a:r>
            <a:r>
              <a:rPr lang="en-US" altLang="zh-CN" sz="900" b="1" spc="-26" dirty="0">
                <a:solidFill>
                  <a:srgbClr val="FFFFFF"/>
                </a:solidFill>
                <a:latin typeface="MS PGothic"/>
                <a:ea typeface="MS PGothic"/>
                <a:cs typeface="MS PGothic"/>
              </a:rPr>
              <a:t>：</a:t>
            </a:r>
            <a:r>
              <a:rPr lang="en-US" altLang="zh-CN" sz="900" b="1" spc="-295" dirty="0">
                <a:solidFill>
                  <a:srgbClr val="FFFFFF"/>
                </a:solidFill>
                <a:latin typeface="MS PGothic"/>
                <a:ea typeface="MS PGothic"/>
                <a:cs typeface="MS PGothic"/>
              </a:rPr>
              <a:t> </a:t>
            </a:r>
            <a:r>
              <a:rPr lang="en-US" altLang="zh-CN" sz="900" b="1" spc="-19" dirty="0">
                <a:solidFill>
                  <a:srgbClr val="FFFFFF"/>
                </a:solidFill>
                <a:latin typeface="MS PGothic"/>
                <a:ea typeface="MS PGothic"/>
                <a:cs typeface="MS PGothic"/>
              </a:rPr>
              <a:t>タ</a:t>
            </a:r>
            <a:r>
              <a:rPr lang="en-US" altLang="zh-CN" sz="900" b="1" spc="-18" dirty="0">
                <a:solidFill>
                  <a:srgbClr val="FFFFFF"/>
                </a:solidFill>
                <a:latin typeface="MS PGothic"/>
                <a:ea typeface="MS PGothic"/>
                <a:cs typeface="MS PGothic"/>
              </a:rPr>
              <a:t>イ</a:t>
            </a:r>
            <a:r>
              <a:rPr lang="en-US" altLang="zh-CN" sz="900" b="1" spc="-8" dirty="0">
                <a:solidFill>
                  <a:srgbClr val="FFFFFF"/>
                </a:solidFill>
                <a:latin typeface="MS PGothic"/>
                <a:ea typeface="MS PGothic"/>
                <a:cs typeface="MS PGothic"/>
              </a:rPr>
              <a:t>天</a:t>
            </a:r>
            <a:r>
              <a:rPr lang="en-US" altLang="zh-CN" sz="900" b="1" spc="-13" dirty="0">
                <a:solidFill>
                  <a:srgbClr val="FFFFFF"/>
                </a:solidFill>
                <a:latin typeface="MS PGothic"/>
                <a:ea typeface="MS PGothic"/>
                <a:cs typeface="MS PGothic"/>
              </a:rPr>
              <a:t>然</a:t>
            </a:r>
            <a:r>
              <a:rPr lang="en-US" altLang="zh-CN" sz="900" b="1" spc="-14" dirty="0">
                <a:solidFill>
                  <a:srgbClr val="FFFFFF"/>
                </a:solidFill>
                <a:latin typeface="MS PGothic"/>
                <a:ea typeface="MS PGothic"/>
                <a:cs typeface="MS PGothic"/>
              </a:rPr>
              <a:t>資</a:t>
            </a:r>
            <a:r>
              <a:rPr lang="en-US" altLang="zh-CN" sz="900" b="1" spc="-13" dirty="0">
                <a:solidFill>
                  <a:srgbClr val="FFFFFF"/>
                </a:solidFill>
                <a:latin typeface="MS PGothic"/>
                <a:ea typeface="MS PGothic"/>
                <a:cs typeface="MS PGothic"/>
              </a:rPr>
              <a:t>源</a:t>
            </a:r>
            <a:r>
              <a:rPr lang="en-US" altLang="zh-CN" sz="900" b="1" spc="-14" dirty="0">
                <a:solidFill>
                  <a:srgbClr val="FFFFFF"/>
                </a:solidFill>
                <a:latin typeface="MS PGothic"/>
                <a:ea typeface="MS PGothic"/>
                <a:cs typeface="MS PGothic"/>
              </a:rPr>
              <a:t>環</a:t>
            </a:r>
            <a:r>
              <a:rPr lang="en-US" altLang="zh-CN" sz="900" b="1" spc="-13" dirty="0">
                <a:solidFill>
                  <a:srgbClr val="FFFFFF"/>
                </a:solidFill>
                <a:latin typeface="MS PGothic"/>
                <a:ea typeface="MS PGothic"/>
                <a:cs typeface="MS PGothic"/>
              </a:rPr>
              <a:t>境</a:t>
            </a:r>
            <a:r>
              <a:rPr lang="en-US" altLang="zh-CN" sz="900" b="1" spc="-14" dirty="0">
                <a:solidFill>
                  <a:srgbClr val="FFFFFF"/>
                </a:solidFill>
                <a:latin typeface="MS PGothic"/>
                <a:ea typeface="MS PGothic"/>
                <a:cs typeface="MS PGothic"/>
              </a:rPr>
              <a:t>省</a:t>
            </a:r>
            <a:endParaRPr lang="en-US" altLang="zh-CN" sz="900">
              <a:latin typeface="MS PGothic"/>
              <a:ea typeface="MS PGothic"/>
              <a:cs typeface="MS PGothic"/>
            </a:endParaRPr>
          </a:p>
        </p:txBody>
      </p:sp>
      <p:sp>
        <p:nvSpPr>
          <p:cNvPr id="414" name="Text Box414"/>
          <p:cNvSpPr txBox="1"/>
          <p:nvPr/>
        </p:nvSpPr>
        <p:spPr>
          <a:xfrm>
            <a:off x="8897112" y="6690360"/>
            <a:ext cx="193092"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15</a:t>
            </a:r>
            <a:endParaRPr lang="en-US" altLang="zh-CN" sz="1200">
              <a:latin typeface="Calibri"/>
              <a:ea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ath415"/>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416" name="Path416"/>
          <p:cNvSpPr/>
          <p:nvPr/>
        </p:nvSpPr>
        <p:spPr>
          <a:xfrm>
            <a:off x="11430" y="619506"/>
            <a:ext cx="9104376" cy="6135625"/>
          </a:xfrm>
          <a:custGeom>
            <a:avLst/>
            <a:gdLst/>
            <a:ahLst/>
            <a:cxnLst/>
            <a:rect l="l" t="t" r="r" b="b"/>
            <a:pathLst>
              <a:path w="9104376" h="6135625">
                <a:moveTo>
                  <a:pt x="25908" y="93345"/>
                </a:moveTo>
                <a:cubicBezTo>
                  <a:pt x="25908" y="56134"/>
                  <a:pt x="56115" y="25908"/>
                  <a:pt x="93377" y="25908"/>
                </a:cubicBezTo>
                <a:lnTo>
                  <a:pt x="9011032" y="25908"/>
                </a:lnTo>
                <a:cubicBezTo>
                  <a:pt x="9048242" y="25908"/>
                  <a:pt x="9078468" y="56134"/>
                  <a:pt x="9078468" y="93345"/>
                </a:cubicBezTo>
                <a:lnTo>
                  <a:pt x="9078468" y="6042241"/>
                </a:lnTo>
                <a:cubicBezTo>
                  <a:pt x="9078468" y="6079503"/>
                  <a:pt x="9048242" y="6109716"/>
                  <a:pt x="9011032" y="6109716"/>
                </a:cubicBezTo>
                <a:lnTo>
                  <a:pt x="93377" y="6109716"/>
                </a:lnTo>
                <a:cubicBezTo>
                  <a:pt x="56115" y="6109716"/>
                  <a:pt x="25908" y="6079503"/>
                  <a:pt x="25908" y="6042241"/>
                </a:cubicBezTo>
                <a:lnTo>
                  <a:pt x="25908" y="93345"/>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grpSp>
        <p:nvGrpSpPr>
          <p:cNvPr id="417" name="Group417"/>
          <p:cNvGrpSpPr/>
          <p:nvPr/>
        </p:nvGrpSpPr>
        <p:grpSpPr>
          <a:xfrm>
            <a:off x="0" y="0"/>
            <a:ext cx="9144000" cy="838962"/>
            <a:chOff x="0" y="0"/>
            <a:chExt cx="9144000" cy="838962"/>
          </a:xfrm>
        </p:grpSpPr>
        <p:pic>
          <p:nvPicPr>
            <p:cNvPr id="418" name="Image418"/>
            <p:cNvPicPr>
              <a:picLocks noChangeAspect="1"/>
            </p:cNvPicPr>
            <p:nvPr/>
          </p:nvPicPr>
          <p:blipFill>
            <a:blip r:embed="rId2"/>
            <a:stretch>
              <a:fillRect/>
            </a:stretch>
          </p:blipFill>
          <p:spPr>
            <a:xfrm>
              <a:off x="0" y="0"/>
              <a:ext cx="9144000" cy="635508"/>
            </a:xfrm>
            <a:prstGeom prst="rect">
              <a:avLst/>
            </a:prstGeom>
            <a:noFill/>
          </p:spPr>
        </p:pic>
        <p:sp>
          <p:nvSpPr>
            <p:cNvPr id="419" name="Path419"/>
            <p:cNvSpPr/>
            <p:nvPr/>
          </p:nvSpPr>
          <p:spPr>
            <a:xfrm>
              <a:off x="218694" y="477774"/>
              <a:ext cx="2737104" cy="335280"/>
            </a:xfrm>
            <a:custGeom>
              <a:avLst/>
              <a:gdLst/>
              <a:ahLst/>
              <a:cxnLst/>
              <a:rect l="l" t="t" r="r" b="b"/>
              <a:pathLst>
                <a:path w="2737104" h="335280">
                  <a:moveTo>
                    <a:pt x="0" y="55880"/>
                  </a:moveTo>
                  <a:cubicBezTo>
                    <a:pt x="0" y="25019"/>
                    <a:pt x="25019" y="0"/>
                    <a:pt x="55880" y="0"/>
                  </a:cubicBezTo>
                  <a:lnTo>
                    <a:pt x="2681224" y="0"/>
                  </a:lnTo>
                  <a:cubicBezTo>
                    <a:pt x="2712085" y="0"/>
                    <a:pt x="2737104" y="25019"/>
                    <a:pt x="2737104" y="55880"/>
                  </a:cubicBezTo>
                  <a:lnTo>
                    <a:pt x="2737104" y="279400"/>
                  </a:lnTo>
                  <a:cubicBezTo>
                    <a:pt x="2737104" y="310261"/>
                    <a:pt x="2712085" y="335280"/>
                    <a:pt x="2681224" y="335280"/>
                  </a:cubicBezTo>
                  <a:lnTo>
                    <a:pt x="55880" y="335280"/>
                  </a:lnTo>
                  <a:cubicBezTo>
                    <a:pt x="25019" y="335280"/>
                    <a:pt x="0" y="310261"/>
                    <a:pt x="0" y="279400"/>
                  </a:cubicBezTo>
                  <a:lnTo>
                    <a:pt x="0" y="55880"/>
                  </a:lnTo>
                  <a:close/>
                </a:path>
              </a:pathLst>
            </a:custGeom>
            <a:solidFill>
              <a:srgbClr val="FFFFFF">
                <a:alpha val="100000"/>
              </a:srgbClr>
            </a:solidFill>
            <a:ln w="0" cap="sq">
              <a:solidFill>
                <a:srgbClr val="FFFFFF"/>
              </a:solidFill>
              <a:prstDash val="solid"/>
            </a:ln>
          </p:spPr>
          <p:txBody>
            <a:bodyPr rtlCol="0" anchor="ctr"/>
            <a:lstStyle/>
            <a:p>
              <a:pPr algn="ctr"/>
              <a:endParaRPr lang="en-US" altLang="zh-CN"/>
            </a:p>
          </p:txBody>
        </p:sp>
        <p:sp>
          <p:nvSpPr>
            <p:cNvPr id="420" name="Path420"/>
            <p:cNvSpPr/>
            <p:nvPr/>
          </p:nvSpPr>
          <p:spPr>
            <a:xfrm>
              <a:off x="192786" y="451866"/>
              <a:ext cx="2788920" cy="387096"/>
            </a:xfrm>
            <a:custGeom>
              <a:avLst/>
              <a:gdLst/>
              <a:ahLst/>
              <a:cxnLst/>
              <a:rect l="l" t="t" r="r" b="b"/>
              <a:pathLst>
                <a:path w="2788920" h="387096">
                  <a:moveTo>
                    <a:pt x="25908" y="81788"/>
                  </a:moveTo>
                  <a:cubicBezTo>
                    <a:pt x="25908" y="50927"/>
                    <a:pt x="50927" y="25908"/>
                    <a:pt x="81788" y="25908"/>
                  </a:cubicBezTo>
                  <a:lnTo>
                    <a:pt x="2707132" y="25908"/>
                  </a:lnTo>
                  <a:cubicBezTo>
                    <a:pt x="2737993" y="25908"/>
                    <a:pt x="2763012" y="50927"/>
                    <a:pt x="2763012" y="81788"/>
                  </a:cubicBezTo>
                  <a:lnTo>
                    <a:pt x="2763012" y="305308"/>
                  </a:lnTo>
                  <a:cubicBezTo>
                    <a:pt x="2763012" y="336169"/>
                    <a:pt x="2737993" y="361188"/>
                    <a:pt x="2707132" y="361188"/>
                  </a:cubicBezTo>
                  <a:lnTo>
                    <a:pt x="81788" y="361188"/>
                  </a:lnTo>
                  <a:cubicBezTo>
                    <a:pt x="50927" y="361188"/>
                    <a:pt x="25908" y="336169"/>
                    <a:pt x="25908" y="305308"/>
                  </a:cubicBezTo>
                  <a:lnTo>
                    <a:pt x="25908" y="81788"/>
                  </a:lnTo>
                  <a:close/>
                </a:path>
              </a:pathLst>
            </a:custGeom>
            <a:solidFill>
              <a:srgbClr val="FFFFFF">
                <a:alpha val="0"/>
              </a:srgbClr>
            </a:solidFill>
            <a:ln w="25908" cap="sq">
              <a:solidFill>
                <a:srgbClr val="000000"/>
              </a:solidFill>
              <a:prstDash val="solid"/>
            </a:ln>
          </p:spPr>
          <p:txBody>
            <a:bodyPr rtlCol="0" anchor="ctr"/>
            <a:lstStyle/>
            <a:p>
              <a:pPr algn="ctr"/>
              <a:endParaRPr lang="en-US" altLang="zh-CN"/>
            </a:p>
          </p:txBody>
        </p:sp>
      </p:grpSp>
      <p:grpSp>
        <p:nvGrpSpPr>
          <p:cNvPr id="421" name="Group421"/>
          <p:cNvGrpSpPr/>
          <p:nvPr/>
        </p:nvGrpSpPr>
        <p:grpSpPr>
          <a:xfrm>
            <a:off x="70866" y="2646426"/>
            <a:ext cx="9073134" cy="4066032"/>
            <a:chOff x="70866" y="2646426"/>
            <a:chExt cx="9073134" cy="4066032"/>
          </a:xfrm>
        </p:grpSpPr>
        <p:pic>
          <p:nvPicPr>
            <p:cNvPr id="422" name="Image422"/>
            <p:cNvPicPr>
              <a:picLocks noChangeAspect="1"/>
            </p:cNvPicPr>
            <p:nvPr/>
          </p:nvPicPr>
          <p:blipFill>
            <a:blip r:embed="rId3"/>
            <a:stretch>
              <a:fillRect/>
            </a:stretch>
          </p:blipFill>
          <p:spPr>
            <a:xfrm>
              <a:off x="6286500" y="5346192"/>
              <a:ext cx="2340864" cy="1306068"/>
            </a:xfrm>
            <a:prstGeom prst="rect">
              <a:avLst/>
            </a:prstGeom>
            <a:noFill/>
          </p:spPr>
        </p:pic>
        <p:sp>
          <p:nvSpPr>
            <p:cNvPr id="423" name="Path423"/>
            <p:cNvSpPr/>
            <p:nvPr/>
          </p:nvSpPr>
          <p:spPr>
            <a:xfrm>
              <a:off x="331153" y="5423408"/>
              <a:ext cx="2339276" cy="10668"/>
            </a:xfrm>
            <a:custGeom>
              <a:avLst/>
              <a:gdLst/>
              <a:ahLst/>
              <a:cxnLst/>
              <a:rect l="l" t="t" r="r" b="b"/>
              <a:pathLst>
                <a:path w="2339276" h="10668">
                  <a:moveTo>
                    <a:pt x="0" y="0"/>
                  </a:moveTo>
                  <a:lnTo>
                    <a:pt x="1169607" y="0"/>
                  </a:lnTo>
                  <a:lnTo>
                    <a:pt x="2339277" y="0"/>
                  </a:lnTo>
                  <a:lnTo>
                    <a:pt x="2339277" y="10668"/>
                  </a:lnTo>
                  <a:lnTo>
                    <a:pt x="1169607" y="10668"/>
                  </a:lnTo>
                  <a:lnTo>
                    <a:pt x="0" y="10668"/>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pic>
          <p:nvPicPr>
            <p:cNvPr id="424" name="Image424"/>
            <p:cNvPicPr>
              <a:picLocks noChangeAspect="1"/>
            </p:cNvPicPr>
            <p:nvPr/>
          </p:nvPicPr>
          <p:blipFill>
            <a:blip r:embed="rId4"/>
            <a:stretch>
              <a:fillRect/>
            </a:stretch>
          </p:blipFill>
          <p:spPr>
            <a:xfrm>
              <a:off x="6904802" y="4055347"/>
              <a:ext cx="2239198" cy="1300705"/>
            </a:xfrm>
            <a:prstGeom prst="rect">
              <a:avLst/>
            </a:prstGeom>
            <a:noFill/>
          </p:spPr>
        </p:pic>
        <p:pic>
          <p:nvPicPr>
            <p:cNvPr id="425" name="Image425"/>
            <p:cNvPicPr>
              <a:picLocks noChangeAspect="1"/>
            </p:cNvPicPr>
            <p:nvPr/>
          </p:nvPicPr>
          <p:blipFill>
            <a:blip r:embed="rId5"/>
            <a:stretch>
              <a:fillRect/>
            </a:stretch>
          </p:blipFill>
          <p:spPr>
            <a:xfrm>
              <a:off x="7048500" y="3139440"/>
              <a:ext cx="1844040" cy="638556"/>
            </a:xfrm>
            <a:prstGeom prst="rect">
              <a:avLst/>
            </a:prstGeom>
            <a:noFill/>
          </p:spPr>
        </p:pic>
        <p:pic>
          <p:nvPicPr>
            <p:cNvPr id="426" name="Image426"/>
            <p:cNvPicPr>
              <a:picLocks noChangeAspect="1"/>
            </p:cNvPicPr>
            <p:nvPr/>
          </p:nvPicPr>
          <p:blipFill>
            <a:blip r:embed="rId6"/>
            <a:stretch>
              <a:fillRect/>
            </a:stretch>
          </p:blipFill>
          <p:spPr>
            <a:xfrm>
              <a:off x="6422136" y="3124200"/>
              <a:ext cx="666115" cy="1303020"/>
            </a:xfrm>
            <a:prstGeom prst="rect">
              <a:avLst/>
            </a:prstGeom>
            <a:noFill/>
          </p:spPr>
        </p:pic>
        <p:sp>
          <p:nvSpPr>
            <p:cNvPr id="427" name="Path427"/>
            <p:cNvSpPr/>
            <p:nvPr/>
          </p:nvSpPr>
          <p:spPr>
            <a:xfrm>
              <a:off x="6558535" y="3134106"/>
              <a:ext cx="254508" cy="216408"/>
            </a:xfrm>
            <a:custGeom>
              <a:avLst/>
              <a:gdLst/>
              <a:ahLst/>
              <a:cxnLst/>
              <a:rect l="l" t="t" r="r" b="b"/>
              <a:pathLst>
                <a:path w="254508" h="216408">
                  <a:moveTo>
                    <a:pt x="25908" y="190500"/>
                  </a:moveTo>
                  <a:lnTo>
                    <a:pt x="228600" y="190500"/>
                  </a:lnTo>
                  <a:lnTo>
                    <a:pt x="228600" y="25908"/>
                  </a:lnTo>
                  <a:lnTo>
                    <a:pt x="25908" y="25908"/>
                  </a:lnTo>
                  <a:lnTo>
                    <a:pt x="25908" y="190500"/>
                  </a:lnTo>
                  <a:close/>
                </a:path>
              </a:pathLst>
            </a:custGeom>
            <a:solidFill>
              <a:srgbClr val="FFFFFF">
                <a:alpha val="0"/>
              </a:srgbClr>
            </a:solidFill>
            <a:ln w="25908" cap="sq">
              <a:solidFill>
                <a:srgbClr val="FF0000"/>
              </a:solidFill>
              <a:prstDash val="solid"/>
            </a:ln>
          </p:spPr>
          <p:txBody>
            <a:bodyPr rtlCol="0" anchor="ctr"/>
            <a:lstStyle/>
            <a:p>
              <a:pPr algn="ctr"/>
              <a:endParaRPr lang="en-US" altLang="zh-CN"/>
            </a:p>
          </p:txBody>
        </p:sp>
        <p:sp>
          <p:nvSpPr>
            <p:cNvPr id="428" name="Path428"/>
            <p:cNvSpPr/>
            <p:nvPr/>
          </p:nvSpPr>
          <p:spPr>
            <a:xfrm>
              <a:off x="6548628" y="3352800"/>
              <a:ext cx="272795" cy="281940"/>
            </a:xfrm>
            <a:custGeom>
              <a:avLst/>
              <a:gdLst/>
              <a:ahLst/>
              <a:cxnLst/>
              <a:rect l="l" t="t" r="r" b="b"/>
              <a:pathLst>
                <a:path w="272795" h="281940">
                  <a:moveTo>
                    <a:pt x="0" y="281940"/>
                  </a:moveTo>
                  <a:lnTo>
                    <a:pt x="272796" y="281940"/>
                  </a:lnTo>
                  <a:lnTo>
                    <a:pt x="272796" y="0"/>
                  </a:lnTo>
                  <a:lnTo>
                    <a:pt x="0" y="0"/>
                  </a:lnTo>
                  <a:lnTo>
                    <a:pt x="0" y="281940"/>
                  </a:lnTo>
                  <a:close/>
                </a:path>
              </a:pathLst>
            </a:custGeom>
            <a:solidFill>
              <a:srgbClr val="999999">
                <a:alpha val="100000"/>
              </a:srgbClr>
            </a:solidFill>
            <a:ln w="0" cap="sq">
              <a:solidFill>
                <a:srgbClr val="999999"/>
              </a:solidFill>
              <a:prstDash val="solid"/>
            </a:ln>
          </p:spPr>
          <p:txBody>
            <a:bodyPr rtlCol="0" anchor="ctr"/>
            <a:lstStyle/>
            <a:p>
              <a:pPr algn="ctr"/>
              <a:endParaRPr lang="en-US" altLang="zh-CN"/>
            </a:p>
          </p:txBody>
        </p:sp>
        <p:sp>
          <p:nvSpPr>
            <p:cNvPr id="429" name="Path429"/>
            <p:cNvSpPr/>
            <p:nvPr/>
          </p:nvSpPr>
          <p:spPr>
            <a:xfrm>
              <a:off x="6560820" y="3781044"/>
              <a:ext cx="248412" cy="192024"/>
            </a:xfrm>
            <a:custGeom>
              <a:avLst/>
              <a:gdLst/>
              <a:ahLst/>
              <a:cxnLst/>
              <a:rect l="l" t="t" r="r" b="b"/>
              <a:pathLst>
                <a:path w="248412" h="192024">
                  <a:moveTo>
                    <a:pt x="0" y="192024"/>
                  </a:moveTo>
                  <a:lnTo>
                    <a:pt x="248412" y="192024"/>
                  </a:lnTo>
                  <a:lnTo>
                    <a:pt x="248412" y="0"/>
                  </a:lnTo>
                  <a:lnTo>
                    <a:pt x="0" y="0"/>
                  </a:lnTo>
                  <a:lnTo>
                    <a:pt x="0" y="192024"/>
                  </a:lnTo>
                  <a:close/>
                </a:path>
              </a:pathLst>
            </a:custGeom>
            <a:solidFill>
              <a:srgbClr val="999999">
                <a:alpha val="100000"/>
              </a:srgbClr>
            </a:solidFill>
            <a:ln w="0" cap="sq">
              <a:solidFill>
                <a:srgbClr val="999999"/>
              </a:solidFill>
              <a:prstDash val="solid"/>
            </a:ln>
          </p:spPr>
          <p:txBody>
            <a:bodyPr rtlCol="0" anchor="ctr"/>
            <a:lstStyle/>
            <a:p>
              <a:pPr algn="ctr"/>
              <a:endParaRPr lang="en-US" altLang="zh-CN"/>
            </a:p>
          </p:txBody>
        </p:sp>
        <p:sp>
          <p:nvSpPr>
            <p:cNvPr id="430" name="Path430"/>
            <p:cNvSpPr/>
            <p:nvPr/>
          </p:nvSpPr>
          <p:spPr>
            <a:xfrm>
              <a:off x="6502146" y="3580638"/>
              <a:ext cx="339852" cy="193548"/>
            </a:xfrm>
            <a:custGeom>
              <a:avLst/>
              <a:gdLst/>
              <a:ahLst/>
              <a:cxnLst/>
              <a:rect l="l" t="t" r="r" b="b"/>
              <a:pathLst>
                <a:path w="339852" h="193548">
                  <a:moveTo>
                    <a:pt x="25908" y="96774"/>
                  </a:moveTo>
                  <a:cubicBezTo>
                    <a:pt x="25908" y="57658"/>
                    <a:pt x="90424" y="25908"/>
                    <a:pt x="169926" y="25908"/>
                  </a:cubicBezTo>
                  <a:cubicBezTo>
                    <a:pt x="249428" y="25908"/>
                    <a:pt x="313944" y="57658"/>
                    <a:pt x="313944" y="96774"/>
                  </a:cubicBezTo>
                  <a:cubicBezTo>
                    <a:pt x="313944" y="135890"/>
                    <a:pt x="249428" y="167640"/>
                    <a:pt x="169926" y="167640"/>
                  </a:cubicBezTo>
                  <a:cubicBezTo>
                    <a:pt x="90424" y="167640"/>
                    <a:pt x="25908" y="135890"/>
                    <a:pt x="25908" y="96774"/>
                  </a:cubicBezTo>
                  <a:close/>
                </a:path>
              </a:pathLst>
            </a:custGeom>
            <a:solidFill>
              <a:srgbClr val="999999">
                <a:alpha val="0"/>
              </a:srgbClr>
            </a:solidFill>
            <a:ln w="25908" cap="sq">
              <a:solidFill>
                <a:srgbClr val="00B0F0"/>
              </a:solidFill>
              <a:prstDash val="solid"/>
            </a:ln>
          </p:spPr>
          <p:txBody>
            <a:bodyPr rtlCol="0" anchor="ctr"/>
            <a:lstStyle/>
            <a:p>
              <a:pPr algn="ctr"/>
              <a:endParaRPr lang="en-US" altLang="zh-CN"/>
            </a:p>
          </p:txBody>
        </p:sp>
        <p:sp>
          <p:nvSpPr>
            <p:cNvPr id="431" name="Path431"/>
            <p:cNvSpPr/>
            <p:nvPr/>
          </p:nvSpPr>
          <p:spPr>
            <a:xfrm>
              <a:off x="6569964" y="3934968"/>
              <a:ext cx="152400" cy="152400"/>
            </a:xfrm>
            <a:custGeom>
              <a:avLst/>
              <a:gdLst/>
              <a:ahLst/>
              <a:cxnLst/>
              <a:rect l="l" t="t" r="r" b="b"/>
              <a:pathLst>
                <a:path w="152400" h="152400">
                  <a:moveTo>
                    <a:pt x="0" y="152400"/>
                  </a:moveTo>
                  <a:lnTo>
                    <a:pt x="152400" y="152400"/>
                  </a:lnTo>
                  <a:lnTo>
                    <a:pt x="152400" y="0"/>
                  </a:lnTo>
                  <a:lnTo>
                    <a:pt x="0" y="0"/>
                  </a:lnTo>
                  <a:lnTo>
                    <a:pt x="0" y="152400"/>
                  </a:lnTo>
                  <a:close/>
                </a:path>
              </a:pathLst>
            </a:custGeom>
            <a:solidFill>
              <a:srgbClr val="999999">
                <a:alpha val="100000"/>
              </a:srgbClr>
            </a:solidFill>
            <a:ln w="0" cap="sq">
              <a:solidFill>
                <a:srgbClr val="999999"/>
              </a:solidFill>
              <a:prstDash val="solid"/>
            </a:ln>
          </p:spPr>
          <p:txBody>
            <a:bodyPr rtlCol="0" anchor="ctr"/>
            <a:lstStyle/>
            <a:p>
              <a:pPr algn="ctr"/>
              <a:endParaRPr lang="en-US" altLang="zh-CN"/>
            </a:p>
          </p:txBody>
        </p:sp>
        <p:sp>
          <p:nvSpPr>
            <p:cNvPr id="432" name="Path432"/>
            <p:cNvSpPr/>
            <p:nvPr/>
          </p:nvSpPr>
          <p:spPr>
            <a:xfrm>
              <a:off x="7328154" y="3935730"/>
              <a:ext cx="1219200" cy="333756"/>
            </a:xfrm>
            <a:custGeom>
              <a:avLst/>
              <a:gdLst/>
              <a:ahLst/>
              <a:cxnLst/>
              <a:rect l="l" t="t" r="r" b="b"/>
              <a:pathLst>
                <a:path w="1219200" h="333756">
                  <a:moveTo>
                    <a:pt x="28956" y="304800"/>
                  </a:moveTo>
                  <a:lnTo>
                    <a:pt x="1190244" y="304800"/>
                  </a:lnTo>
                  <a:lnTo>
                    <a:pt x="1190244" y="28956"/>
                  </a:lnTo>
                  <a:lnTo>
                    <a:pt x="28956" y="28956"/>
                  </a:lnTo>
                  <a:lnTo>
                    <a:pt x="28956" y="304800"/>
                  </a:lnTo>
                  <a:close/>
                </a:path>
              </a:pathLst>
            </a:custGeom>
            <a:solidFill>
              <a:srgbClr val="FFFFFF">
                <a:alpha val="0"/>
              </a:srgbClr>
            </a:solidFill>
            <a:ln w="28956" cap="sq">
              <a:solidFill>
                <a:srgbClr val="000000"/>
              </a:solidFill>
              <a:prstDash val="solid"/>
            </a:ln>
          </p:spPr>
          <p:txBody>
            <a:bodyPr rtlCol="0" anchor="ctr"/>
            <a:lstStyle/>
            <a:p>
              <a:pPr algn="ctr"/>
              <a:endParaRPr lang="en-US" altLang="zh-CN"/>
            </a:p>
          </p:txBody>
        </p:sp>
        <p:sp>
          <p:nvSpPr>
            <p:cNvPr id="433" name="Path433"/>
            <p:cNvSpPr/>
            <p:nvPr/>
          </p:nvSpPr>
          <p:spPr>
            <a:xfrm>
              <a:off x="70866" y="2791206"/>
              <a:ext cx="8936736" cy="2392680"/>
            </a:xfrm>
            <a:custGeom>
              <a:avLst/>
              <a:gdLst/>
              <a:ahLst/>
              <a:cxnLst/>
              <a:rect l="l" t="t" r="r" b="b"/>
              <a:pathLst>
                <a:path w="8936736" h="2392680">
                  <a:moveTo>
                    <a:pt x="25908" y="97028"/>
                  </a:moveTo>
                  <a:cubicBezTo>
                    <a:pt x="25908" y="57785"/>
                    <a:pt x="57747" y="25908"/>
                    <a:pt x="97028" y="25908"/>
                  </a:cubicBezTo>
                  <a:lnTo>
                    <a:pt x="8839708" y="25908"/>
                  </a:lnTo>
                  <a:cubicBezTo>
                    <a:pt x="8878952" y="25908"/>
                    <a:pt x="8910828" y="57785"/>
                    <a:pt x="8910828" y="97028"/>
                  </a:cubicBezTo>
                  <a:lnTo>
                    <a:pt x="8910828" y="2295652"/>
                  </a:lnTo>
                  <a:cubicBezTo>
                    <a:pt x="8910828" y="2334895"/>
                    <a:pt x="8878952" y="2366772"/>
                    <a:pt x="8839708" y="2366772"/>
                  </a:cubicBezTo>
                  <a:lnTo>
                    <a:pt x="97028" y="2366772"/>
                  </a:lnTo>
                  <a:cubicBezTo>
                    <a:pt x="57747" y="2366772"/>
                    <a:pt x="25908" y="2334895"/>
                    <a:pt x="25908" y="2295652"/>
                  </a:cubicBezTo>
                  <a:lnTo>
                    <a:pt x="25908" y="97028"/>
                  </a:lnTo>
                  <a:close/>
                </a:path>
              </a:pathLst>
            </a:custGeom>
            <a:solidFill>
              <a:srgbClr val="FFFFFF">
                <a:alpha val="0"/>
              </a:srgbClr>
            </a:solidFill>
            <a:ln w="25908" cap="sq">
              <a:solidFill>
                <a:srgbClr val="00B050"/>
              </a:solidFill>
              <a:prstDash val="solid"/>
            </a:ln>
          </p:spPr>
          <p:txBody>
            <a:bodyPr rtlCol="0" anchor="ctr"/>
            <a:lstStyle/>
            <a:p>
              <a:pPr algn="ctr"/>
              <a:endParaRPr lang="en-US" altLang="zh-CN"/>
            </a:p>
          </p:txBody>
        </p:sp>
        <p:sp>
          <p:nvSpPr>
            <p:cNvPr id="434" name="Path434"/>
            <p:cNvSpPr/>
            <p:nvPr/>
          </p:nvSpPr>
          <p:spPr>
            <a:xfrm>
              <a:off x="70866" y="5173218"/>
              <a:ext cx="8936736" cy="1539240"/>
            </a:xfrm>
            <a:custGeom>
              <a:avLst/>
              <a:gdLst/>
              <a:ahLst/>
              <a:cxnLst/>
              <a:rect l="l" t="t" r="r" b="b"/>
              <a:pathLst>
                <a:path w="8936736" h="1539240">
                  <a:moveTo>
                    <a:pt x="25908" y="114935"/>
                  </a:moveTo>
                  <a:cubicBezTo>
                    <a:pt x="25908" y="65786"/>
                    <a:pt x="65761" y="25908"/>
                    <a:pt x="114935" y="25908"/>
                  </a:cubicBezTo>
                  <a:lnTo>
                    <a:pt x="8821802" y="25908"/>
                  </a:lnTo>
                  <a:cubicBezTo>
                    <a:pt x="8870950" y="25908"/>
                    <a:pt x="8910828" y="65786"/>
                    <a:pt x="8910828" y="114935"/>
                  </a:cubicBezTo>
                  <a:lnTo>
                    <a:pt x="8910828" y="1424305"/>
                  </a:lnTo>
                  <a:cubicBezTo>
                    <a:pt x="8910828" y="1473480"/>
                    <a:pt x="8870950" y="1513332"/>
                    <a:pt x="8821802" y="1513332"/>
                  </a:cubicBezTo>
                  <a:lnTo>
                    <a:pt x="114935" y="1513332"/>
                  </a:lnTo>
                  <a:cubicBezTo>
                    <a:pt x="65761" y="1513332"/>
                    <a:pt x="25908" y="1473480"/>
                    <a:pt x="25908" y="1424305"/>
                  </a:cubicBezTo>
                  <a:lnTo>
                    <a:pt x="25908" y="114935"/>
                  </a:lnTo>
                  <a:close/>
                </a:path>
              </a:pathLst>
            </a:custGeom>
            <a:solidFill>
              <a:srgbClr val="FFFFFF">
                <a:alpha val="0"/>
              </a:srgbClr>
            </a:solidFill>
            <a:ln w="25908" cap="sq">
              <a:solidFill>
                <a:srgbClr val="00B050"/>
              </a:solidFill>
              <a:prstDash val="solid"/>
            </a:ln>
          </p:spPr>
          <p:txBody>
            <a:bodyPr rtlCol="0" anchor="ctr"/>
            <a:lstStyle/>
            <a:p>
              <a:pPr algn="ctr"/>
              <a:endParaRPr lang="en-US" altLang="zh-CN"/>
            </a:p>
          </p:txBody>
        </p:sp>
        <p:sp>
          <p:nvSpPr>
            <p:cNvPr id="435" name="Path435"/>
            <p:cNvSpPr/>
            <p:nvPr/>
          </p:nvSpPr>
          <p:spPr>
            <a:xfrm>
              <a:off x="218694" y="2672334"/>
              <a:ext cx="713232" cy="214884"/>
            </a:xfrm>
            <a:custGeom>
              <a:avLst/>
              <a:gdLst/>
              <a:ahLst/>
              <a:cxnLst/>
              <a:rect l="l" t="t" r="r" b="b"/>
              <a:pathLst>
                <a:path w="713232" h="214884">
                  <a:moveTo>
                    <a:pt x="0" y="35814"/>
                  </a:moveTo>
                  <a:cubicBezTo>
                    <a:pt x="0" y="16002"/>
                    <a:pt x="16040" y="0"/>
                    <a:pt x="35814" y="0"/>
                  </a:cubicBezTo>
                  <a:lnTo>
                    <a:pt x="677418" y="0"/>
                  </a:lnTo>
                  <a:cubicBezTo>
                    <a:pt x="697192" y="0"/>
                    <a:pt x="713232" y="16002"/>
                    <a:pt x="713232" y="35814"/>
                  </a:cubicBezTo>
                  <a:lnTo>
                    <a:pt x="713232" y="179070"/>
                  </a:lnTo>
                  <a:cubicBezTo>
                    <a:pt x="713232" y="198882"/>
                    <a:pt x="697192" y="214884"/>
                    <a:pt x="677418" y="214884"/>
                  </a:cubicBezTo>
                  <a:lnTo>
                    <a:pt x="35814" y="214884"/>
                  </a:lnTo>
                  <a:cubicBezTo>
                    <a:pt x="16040" y="214884"/>
                    <a:pt x="0" y="198882"/>
                    <a:pt x="0" y="179070"/>
                  </a:cubicBezTo>
                  <a:lnTo>
                    <a:pt x="0" y="35814"/>
                  </a:lnTo>
                  <a:close/>
                </a:path>
              </a:pathLst>
            </a:custGeom>
            <a:solidFill>
              <a:srgbClr val="FFFFFF">
                <a:alpha val="100000"/>
              </a:srgbClr>
            </a:solidFill>
            <a:ln w="0" cap="sq">
              <a:solidFill>
                <a:srgbClr val="FFFFFF"/>
              </a:solidFill>
              <a:prstDash val="solid"/>
            </a:ln>
          </p:spPr>
          <p:txBody>
            <a:bodyPr rtlCol="0" anchor="ctr"/>
            <a:lstStyle/>
            <a:p>
              <a:pPr algn="ctr"/>
              <a:endParaRPr lang="en-US" altLang="zh-CN"/>
            </a:p>
          </p:txBody>
        </p:sp>
        <p:sp>
          <p:nvSpPr>
            <p:cNvPr id="436" name="Path436"/>
            <p:cNvSpPr/>
            <p:nvPr/>
          </p:nvSpPr>
          <p:spPr>
            <a:xfrm>
              <a:off x="192786" y="2646426"/>
              <a:ext cx="765048" cy="266700"/>
            </a:xfrm>
            <a:custGeom>
              <a:avLst/>
              <a:gdLst/>
              <a:ahLst/>
              <a:cxnLst/>
              <a:rect l="l" t="t" r="r" b="b"/>
              <a:pathLst>
                <a:path w="765048" h="266700">
                  <a:moveTo>
                    <a:pt x="25908" y="61722"/>
                  </a:moveTo>
                  <a:cubicBezTo>
                    <a:pt x="25908" y="41910"/>
                    <a:pt x="41948" y="25908"/>
                    <a:pt x="61722" y="25908"/>
                  </a:cubicBezTo>
                  <a:lnTo>
                    <a:pt x="703326" y="25908"/>
                  </a:lnTo>
                  <a:cubicBezTo>
                    <a:pt x="723100" y="25908"/>
                    <a:pt x="739140" y="41910"/>
                    <a:pt x="739140" y="61722"/>
                  </a:cubicBezTo>
                  <a:lnTo>
                    <a:pt x="739140" y="204978"/>
                  </a:lnTo>
                  <a:cubicBezTo>
                    <a:pt x="739140" y="224790"/>
                    <a:pt x="723100" y="240792"/>
                    <a:pt x="703326" y="240792"/>
                  </a:cubicBezTo>
                  <a:lnTo>
                    <a:pt x="61722" y="240792"/>
                  </a:lnTo>
                  <a:cubicBezTo>
                    <a:pt x="41948" y="240792"/>
                    <a:pt x="25908" y="224790"/>
                    <a:pt x="25908" y="204978"/>
                  </a:cubicBezTo>
                  <a:lnTo>
                    <a:pt x="25908" y="61722"/>
                  </a:lnTo>
                  <a:close/>
                </a:path>
              </a:pathLst>
            </a:custGeom>
            <a:solidFill>
              <a:srgbClr val="FFFFFF">
                <a:alpha val="0"/>
              </a:srgbClr>
            </a:solidFill>
            <a:ln w="25908" cap="sq">
              <a:solidFill>
                <a:srgbClr val="000000"/>
              </a:solidFill>
              <a:prstDash val="solid"/>
            </a:ln>
          </p:spPr>
          <p:txBody>
            <a:bodyPr rtlCol="0" anchor="ctr"/>
            <a:lstStyle/>
            <a:p>
              <a:pPr algn="ctr"/>
              <a:endParaRPr lang="en-US" altLang="zh-CN"/>
            </a:p>
          </p:txBody>
        </p:sp>
        <p:sp>
          <p:nvSpPr>
            <p:cNvPr id="437" name="Path437"/>
            <p:cNvSpPr/>
            <p:nvPr/>
          </p:nvSpPr>
          <p:spPr>
            <a:xfrm>
              <a:off x="350203" y="3197352"/>
              <a:ext cx="2339276" cy="10668"/>
            </a:xfrm>
            <a:custGeom>
              <a:avLst/>
              <a:gdLst/>
              <a:ahLst/>
              <a:cxnLst/>
              <a:rect l="l" t="t" r="r" b="b"/>
              <a:pathLst>
                <a:path w="2339276" h="10668">
                  <a:moveTo>
                    <a:pt x="0" y="0"/>
                  </a:moveTo>
                  <a:lnTo>
                    <a:pt x="1169607" y="0"/>
                  </a:lnTo>
                  <a:lnTo>
                    <a:pt x="2339277" y="0"/>
                  </a:lnTo>
                  <a:lnTo>
                    <a:pt x="2339277" y="10668"/>
                  </a:lnTo>
                  <a:lnTo>
                    <a:pt x="1169607" y="10668"/>
                  </a:lnTo>
                  <a:lnTo>
                    <a:pt x="0" y="10668"/>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grpSp>
      <p:sp>
        <p:nvSpPr>
          <p:cNvPr id="438" name="Text Box438"/>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2162810" algn="l" rtl="0">
              <a:lnSpc>
                <a:spcPts val="2837"/>
              </a:lnSpc>
            </a:pPr>
            <a:r>
              <a:rPr lang="en-US" altLang="zh-CN" sz="2400" b="1" spc="-100" dirty="0">
                <a:solidFill>
                  <a:srgbClr val="FFFFFF"/>
                </a:solidFill>
                <a:latin typeface="SimSun"/>
                <a:ea typeface="SimSun"/>
                <a:cs typeface="SimSun"/>
              </a:rPr>
              <a:t>海洋</a:t>
            </a:r>
            <a:r>
              <a:rPr lang="en-US" altLang="zh-CN" sz="2400" b="1" spc="-398" dirty="0">
                <a:solidFill>
                  <a:srgbClr val="FFFFFF"/>
                </a:solidFill>
                <a:latin typeface="MS Gothic"/>
                <a:ea typeface="MS Gothic"/>
                <a:cs typeface="MS Gothic"/>
              </a:rPr>
              <a:t>ご</a:t>
            </a:r>
            <a:r>
              <a:rPr lang="en-US" altLang="zh-CN" sz="2400" b="1" spc="-443" dirty="0">
                <a:solidFill>
                  <a:srgbClr val="FFFFFF"/>
                </a:solidFill>
                <a:latin typeface="MS Gothic"/>
                <a:ea typeface="MS Gothic"/>
                <a:cs typeface="MS Gothic"/>
              </a:rPr>
              <a:t>み</a:t>
            </a:r>
            <a:r>
              <a:rPr lang="en-US" altLang="zh-CN" sz="2400" b="1" spc="-100" dirty="0">
                <a:solidFill>
                  <a:srgbClr val="FFFFFF"/>
                </a:solidFill>
                <a:latin typeface="SimSun"/>
                <a:ea typeface="SimSun"/>
                <a:cs typeface="SimSun"/>
              </a:rPr>
              <a:t>中</a:t>
            </a:r>
            <a:r>
              <a:rPr lang="en-US" altLang="zh-CN" sz="2400" b="1" spc="-311" dirty="0">
                <a:solidFill>
                  <a:srgbClr val="FFFFFF"/>
                </a:solidFill>
                <a:latin typeface="MS Gothic"/>
                <a:ea typeface="MS Gothic"/>
                <a:cs typeface="MS Gothic"/>
              </a:rPr>
              <a:t>の</a:t>
            </a:r>
            <a:r>
              <a:rPr lang="en-US" altLang="zh-CN" sz="2400" b="1" spc="-568" dirty="0">
                <a:solidFill>
                  <a:srgbClr val="FFFFFF"/>
                </a:solidFill>
                <a:latin typeface="MS Gothic"/>
                <a:ea typeface="MS Gothic"/>
                <a:cs typeface="MS Gothic"/>
              </a:rPr>
              <a:t>マ</a:t>
            </a:r>
            <a:r>
              <a:rPr lang="en-US" altLang="zh-CN" sz="2400" b="1" spc="-549" dirty="0">
                <a:solidFill>
                  <a:srgbClr val="FFFFFF"/>
                </a:solidFill>
                <a:latin typeface="MS Gothic"/>
                <a:ea typeface="MS Gothic"/>
                <a:cs typeface="MS Gothic"/>
              </a:rPr>
              <a:t>イ</a:t>
            </a:r>
            <a:r>
              <a:rPr lang="en-US" altLang="zh-CN" sz="2400" b="1" spc="-561" dirty="0">
                <a:solidFill>
                  <a:srgbClr val="FFFFFF"/>
                </a:solidFill>
                <a:latin typeface="MS Gothic"/>
                <a:ea typeface="MS Gothic"/>
                <a:cs typeface="MS Gothic"/>
              </a:rPr>
              <a:t>ク</a:t>
            </a:r>
            <a:r>
              <a:rPr lang="en-US" altLang="zh-CN" sz="2400" b="1" spc="-553" dirty="0">
                <a:solidFill>
                  <a:srgbClr val="FFFFFF"/>
                </a:solidFill>
                <a:latin typeface="MS Gothic"/>
                <a:ea typeface="MS Gothic"/>
                <a:cs typeface="MS Gothic"/>
              </a:rPr>
              <a:t>ロ</a:t>
            </a:r>
            <a:r>
              <a:rPr lang="en-US" altLang="zh-CN" sz="2400" b="1" spc="-427" dirty="0">
                <a:solidFill>
                  <a:srgbClr val="FFFFFF"/>
                </a:solidFill>
                <a:latin typeface="MS Gothic"/>
                <a:ea typeface="MS Gothic"/>
                <a:cs typeface="MS Gothic"/>
              </a:rPr>
              <a:t>プ</a:t>
            </a:r>
            <a:r>
              <a:rPr lang="en-US" altLang="zh-CN" sz="2400" b="1" spc="-601" dirty="0">
                <a:solidFill>
                  <a:srgbClr val="FFFFFF"/>
                </a:solidFill>
                <a:latin typeface="MS Gothic"/>
                <a:ea typeface="MS Gothic"/>
                <a:cs typeface="MS Gothic"/>
              </a:rPr>
              <a:t>ラ</a:t>
            </a:r>
            <a:r>
              <a:rPr lang="en-US" altLang="zh-CN" sz="2400" b="1" spc="-542" dirty="0">
                <a:solidFill>
                  <a:srgbClr val="FFFFFF"/>
                </a:solidFill>
                <a:latin typeface="MS Gothic"/>
                <a:ea typeface="MS Gothic"/>
                <a:cs typeface="MS Gothic"/>
              </a:rPr>
              <a:t>ス</a:t>
            </a:r>
            <a:r>
              <a:rPr lang="en-US" altLang="zh-CN" sz="2400" b="1" spc="-592" dirty="0">
                <a:solidFill>
                  <a:srgbClr val="FFFFFF"/>
                </a:solidFill>
                <a:latin typeface="MS Gothic"/>
                <a:ea typeface="MS Gothic"/>
                <a:cs typeface="MS Gothic"/>
              </a:rPr>
              <a:t>チ</a:t>
            </a:r>
            <a:r>
              <a:rPr lang="en-US" altLang="zh-CN" sz="2400" b="1" spc="-933" dirty="0">
                <a:solidFill>
                  <a:srgbClr val="FFFFFF"/>
                </a:solidFill>
                <a:latin typeface="MS Gothic"/>
                <a:ea typeface="MS Gothic"/>
                <a:cs typeface="MS Gothic"/>
              </a:rPr>
              <a:t>ッ</a:t>
            </a:r>
            <a:r>
              <a:rPr lang="en-US" altLang="zh-CN" sz="2400" b="1" spc="-556" dirty="0">
                <a:solidFill>
                  <a:srgbClr val="FFFFFF"/>
                </a:solidFill>
                <a:latin typeface="MS Gothic"/>
                <a:ea typeface="MS Gothic"/>
                <a:cs typeface="MS Gothic"/>
              </a:rPr>
              <a:t>ク</a:t>
            </a:r>
            <a:r>
              <a:rPr lang="en-US" altLang="zh-CN" sz="2400" b="1" spc="-299" dirty="0">
                <a:solidFill>
                  <a:srgbClr val="FFFFFF"/>
                </a:solidFill>
                <a:latin typeface="MS Gothic"/>
                <a:ea typeface="MS Gothic"/>
                <a:cs typeface="MS Gothic"/>
              </a:rPr>
              <a:t>の</a:t>
            </a:r>
            <a:r>
              <a:rPr lang="en-US" altLang="zh-CN" sz="2400" b="1" spc="-100" dirty="0">
                <a:solidFill>
                  <a:srgbClr val="FFFFFF"/>
                </a:solidFill>
                <a:latin typeface="SimSun"/>
                <a:ea typeface="SimSun"/>
                <a:cs typeface="SimSun"/>
              </a:rPr>
              <a:t>概要</a:t>
            </a:r>
            <a:endParaRPr lang="en-US" altLang="zh-CN" sz="2400">
              <a:latin typeface="SimSun"/>
              <a:ea typeface="SimSun"/>
              <a:cs typeface="SimSun"/>
            </a:endParaRPr>
          </a:p>
        </p:txBody>
      </p:sp>
      <p:sp>
        <p:nvSpPr>
          <p:cNvPr id="439" name="Text Box439"/>
          <p:cNvSpPr txBox="1"/>
          <p:nvPr/>
        </p:nvSpPr>
        <p:spPr>
          <a:xfrm>
            <a:off x="411480" y="534899"/>
            <a:ext cx="2409393" cy="228600"/>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b="1" spc="-76" dirty="0">
                <a:solidFill>
                  <a:srgbClr val="000000"/>
                </a:solidFill>
                <a:latin typeface="MS PGothic"/>
                <a:ea typeface="MS PGothic"/>
                <a:cs typeface="MS PGothic"/>
              </a:rPr>
              <a:t>マ</a:t>
            </a:r>
            <a:r>
              <a:rPr lang="en-US" altLang="zh-CN" sz="1800" b="1" spc="-68" dirty="0">
                <a:solidFill>
                  <a:srgbClr val="000000"/>
                </a:solidFill>
                <a:latin typeface="MS PGothic"/>
                <a:ea typeface="MS PGothic"/>
                <a:cs typeface="MS PGothic"/>
              </a:rPr>
              <a:t>イ</a:t>
            </a:r>
            <a:r>
              <a:rPr lang="en-US" altLang="zh-CN" sz="1800" b="1" spc="-60" dirty="0">
                <a:solidFill>
                  <a:srgbClr val="000000"/>
                </a:solidFill>
                <a:latin typeface="MS PGothic"/>
                <a:ea typeface="MS PGothic"/>
                <a:cs typeface="MS PGothic"/>
              </a:rPr>
              <a:t>ク</a:t>
            </a:r>
            <a:r>
              <a:rPr lang="en-US" altLang="zh-CN" sz="1800" b="1" spc="-63" dirty="0">
                <a:solidFill>
                  <a:srgbClr val="000000"/>
                </a:solidFill>
                <a:latin typeface="MS PGothic"/>
                <a:ea typeface="MS PGothic"/>
                <a:cs typeface="MS PGothic"/>
              </a:rPr>
              <a:t>ロ</a:t>
            </a:r>
            <a:r>
              <a:rPr lang="en-US" altLang="zh-CN" sz="1800" b="1" spc="-69" dirty="0">
                <a:solidFill>
                  <a:srgbClr val="000000"/>
                </a:solidFill>
                <a:latin typeface="MS PGothic"/>
                <a:ea typeface="MS PGothic"/>
                <a:cs typeface="MS PGothic"/>
              </a:rPr>
              <a:t>プラ</a:t>
            </a:r>
            <a:r>
              <a:rPr lang="en-US" altLang="zh-CN" sz="1800" b="1" spc="-70" dirty="0">
                <a:solidFill>
                  <a:srgbClr val="000000"/>
                </a:solidFill>
                <a:latin typeface="MS PGothic"/>
                <a:ea typeface="MS PGothic"/>
                <a:cs typeface="MS PGothic"/>
              </a:rPr>
              <a:t>ス</a:t>
            </a:r>
            <a:r>
              <a:rPr lang="en-US" altLang="zh-CN" sz="1800" b="1" spc="-68" dirty="0">
                <a:solidFill>
                  <a:srgbClr val="000000"/>
                </a:solidFill>
                <a:latin typeface="MS PGothic"/>
                <a:ea typeface="MS PGothic"/>
                <a:cs typeface="MS PGothic"/>
              </a:rPr>
              <a:t>チ</a:t>
            </a:r>
            <a:r>
              <a:rPr lang="en-US" altLang="zh-CN" sz="1800" b="1" spc="-60" dirty="0">
                <a:solidFill>
                  <a:srgbClr val="000000"/>
                </a:solidFill>
                <a:latin typeface="MS PGothic"/>
                <a:ea typeface="MS PGothic"/>
                <a:cs typeface="MS PGothic"/>
              </a:rPr>
              <a:t>ッ</a:t>
            </a:r>
            <a:r>
              <a:rPr lang="en-US" altLang="zh-CN" sz="1800" b="1" spc="-65" dirty="0">
                <a:solidFill>
                  <a:srgbClr val="000000"/>
                </a:solidFill>
                <a:latin typeface="MS PGothic"/>
                <a:ea typeface="MS PGothic"/>
                <a:cs typeface="MS PGothic"/>
              </a:rPr>
              <a:t>ク</a:t>
            </a:r>
            <a:r>
              <a:rPr lang="en-US" altLang="zh-CN" sz="1800" b="1" spc="-62" dirty="0">
                <a:solidFill>
                  <a:srgbClr val="000000"/>
                </a:solidFill>
                <a:latin typeface="MS PGothic"/>
                <a:ea typeface="MS PGothic"/>
                <a:cs typeface="MS PGothic"/>
              </a:rPr>
              <a:t>と</a:t>
            </a:r>
            <a:r>
              <a:rPr lang="en-US" altLang="zh-CN" sz="1800" b="1" spc="-64" dirty="0">
                <a:solidFill>
                  <a:srgbClr val="000000"/>
                </a:solidFill>
                <a:latin typeface="MS PGothic"/>
                <a:ea typeface="MS PGothic"/>
                <a:cs typeface="MS PGothic"/>
              </a:rPr>
              <a:t>は</a:t>
            </a:r>
            <a:endParaRPr lang="en-US" altLang="zh-CN" sz="1800">
              <a:latin typeface="MS PGothic"/>
              <a:ea typeface="MS PGothic"/>
              <a:cs typeface="MS PGothic"/>
            </a:endParaRPr>
          </a:p>
        </p:txBody>
      </p:sp>
      <p:sp>
        <p:nvSpPr>
          <p:cNvPr id="440" name="Text Box440"/>
          <p:cNvSpPr txBox="1"/>
          <p:nvPr/>
        </p:nvSpPr>
        <p:spPr>
          <a:xfrm>
            <a:off x="7463663" y="4025671"/>
            <a:ext cx="947777"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b="1" spc="-50" dirty="0">
                <a:solidFill>
                  <a:srgbClr val="000000"/>
                </a:solidFill>
                <a:latin typeface="MS PGothic"/>
                <a:ea typeface="MS PGothic"/>
                <a:cs typeface="MS PGothic"/>
              </a:rPr>
              <a:t>マ</a:t>
            </a:r>
            <a:r>
              <a:rPr lang="en-US" altLang="zh-CN" sz="1200" b="1" spc="-42" dirty="0">
                <a:solidFill>
                  <a:srgbClr val="000000"/>
                </a:solidFill>
                <a:latin typeface="MS PGothic"/>
                <a:ea typeface="MS PGothic"/>
                <a:cs typeface="MS PGothic"/>
              </a:rPr>
              <a:t>イ</a:t>
            </a:r>
            <a:r>
              <a:rPr lang="en-US" altLang="zh-CN" sz="1200" b="1" spc="-44" dirty="0">
                <a:solidFill>
                  <a:srgbClr val="000000"/>
                </a:solidFill>
                <a:latin typeface="MS PGothic"/>
                <a:ea typeface="MS PGothic"/>
                <a:cs typeface="MS PGothic"/>
              </a:rPr>
              <a:t>ク</a:t>
            </a:r>
            <a:r>
              <a:rPr lang="en-US" altLang="zh-CN" sz="1200" b="1" spc="-45" dirty="0">
                <a:solidFill>
                  <a:srgbClr val="000000"/>
                </a:solidFill>
                <a:latin typeface="MS PGothic"/>
                <a:ea typeface="MS PGothic"/>
                <a:cs typeface="MS PGothic"/>
              </a:rPr>
              <a:t>ロ</a:t>
            </a:r>
            <a:r>
              <a:rPr lang="en-US" altLang="zh-CN" sz="1200" b="1" spc="-43" dirty="0">
                <a:solidFill>
                  <a:srgbClr val="000000"/>
                </a:solidFill>
                <a:latin typeface="MS PGothic"/>
                <a:ea typeface="MS PGothic"/>
                <a:cs typeface="MS PGothic"/>
              </a:rPr>
              <a:t>ビー</a:t>
            </a:r>
            <a:r>
              <a:rPr lang="en-US" altLang="zh-CN" sz="1200" b="1" spc="-40" dirty="0">
                <a:solidFill>
                  <a:srgbClr val="000000"/>
                </a:solidFill>
                <a:latin typeface="MS PGothic"/>
                <a:ea typeface="MS PGothic"/>
                <a:cs typeface="MS PGothic"/>
              </a:rPr>
              <a:t>ズ</a:t>
            </a:r>
            <a:endParaRPr lang="en-US" altLang="zh-CN" sz="1200">
              <a:latin typeface="MS PGothic"/>
              <a:ea typeface="MS PGothic"/>
              <a:cs typeface="MS PGothic"/>
            </a:endParaRPr>
          </a:p>
        </p:txBody>
      </p:sp>
      <p:sp>
        <p:nvSpPr>
          <p:cNvPr id="441" name="Text Box441"/>
          <p:cNvSpPr txBox="1"/>
          <p:nvPr/>
        </p:nvSpPr>
        <p:spPr>
          <a:xfrm>
            <a:off x="7152133" y="3066289"/>
            <a:ext cx="964691" cy="202691"/>
          </a:xfrm>
          <a:prstGeom prst="rect">
            <a:avLst/>
          </a:prstGeom>
          <a:ln w="9144">
            <a:solidFill>
              <a:srgbClr val="000000"/>
            </a:solidFill>
          </a:ln>
        </p:spPr>
        <p:txBody>
          <a:bodyPr wrap="square" lIns="0" tIns="0" rIns="0" rtlCol="0">
            <a:spAutoFit/>
          </a:bodyPr>
          <a:lstStyle/>
          <a:p>
            <a:pPr algn="l">
              <a:lnSpc>
                <a:spcPts val="210"/>
              </a:lnSpc>
            </a:pPr>
            <a:endParaRPr/>
          </a:p>
          <a:p>
            <a:pPr marL="176529" algn="l" rtl="0">
              <a:lnSpc>
                <a:spcPts val="1200"/>
              </a:lnSpc>
            </a:pPr>
            <a:r>
              <a:rPr lang="en-US" altLang="zh-CN" sz="1200" b="1" spc="-50" dirty="0">
                <a:solidFill>
                  <a:srgbClr val="000000"/>
                </a:solidFill>
                <a:latin typeface="MS PGothic"/>
                <a:ea typeface="MS PGothic"/>
                <a:cs typeface="MS PGothic"/>
              </a:rPr>
              <a:t>成</a:t>
            </a:r>
            <a:r>
              <a:rPr lang="en-US" altLang="zh-CN" sz="1200" b="1" spc="-38" dirty="0">
                <a:solidFill>
                  <a:srgbClr val="000000"/>
                </a:solidFill>
                <a:latin typeface="MS PGothic"/>
                <a:ea typeface="MS PGothic"/>
                <a:cs typeface="MS PGothic"/>
              </a:rPr>
              <a:t>分表示</a:t>
            </a:r>
            <a:endParaRPr lang="en-US" altLang="zh-CN" sz="1200">
              <a:latin typeface="MS PGothic"/>
              <a:ea typeface="MS PGothic"/>
              <a:cs typeface="MS PGothic"/>
            </a:endParaRPr>
          </a:p>
        </p:txBody>
      </p:sp>
      <p:sp>
        <p:nvSpPr>
          <p:cNvPr id="442" name="Text Box442"/>
          <p:cNvSpPr txBox="1"/>
          <p:nvPr/>
        </p:nvSpPr>
        <p:spPr>
          <a:xfrm>
            <a:off x="5714238" y="5229606"/>
            <a:ext cx="3154680" cy="335280"/>
          </a:xfrm>
          <a:prstGeom prst="rect">
            <a:avLst/>
          </a:prstGeom>
          <a:ln w="28956">
            <a:solidFill>
              <a:srgbClr val="000000"/>
            </a:solidFill>
          </a:ln>
        </p:spPr>
        <p:txBody>
          <a:bodyPr wrap="square" lIns="0" tIns="0" rIns="0" rtlCol="0">
            <a:spAutoFit/>
          </a:bodyPr>
          <a:lstStyle/>
          <a:p>
            <a:pPr algn="l">
              <a:lnSpc>
                <a:spcPts val="710"/>
              </a:lnSpc>
            </a:pPr>
            <a:endParaRPr/>
          </a:p>
          <a:p>
            <a:pPr marL="132080" algn="l" rtl="0">
              <a:lnSpc>
                <a:spcPts val="1200"/>
              </a:lnSpc>
            </a:pPr>
            <a:r>
              <a:rPr lang="en-US" altLang="zh-CN" sz="1200" b="1" spc="-50" dirty="0">
                <a:solidFill>
                  <a:srgbClr val="000000"/>
                </a:solidFill>
                <a:latin typeface="MS PGothic"/>
                <a:ea typeface="MS PGothic"/>
                <a:cs typeface="MS PGothic"/>
              </a:rPr>
              <a:t>日</a:t>
            </a:r>
            <a:r>
              <a:rPr lang="en-US" altLang="zh-CN" sz="1200" b="1" spc="-39" dirty="0">
                <a:solidFill>
                  <a:srgbClr val="000000"/>
                </a:solidFill>
                <a:latin typeface="MS PGothic"/>
                <a:ea typeface="MS PGothic"/>
                <a:cs typeface="MS PGothic"/>
              </a:rPr>
              <a:t>本海</a:t>
            </a:r>
            <a:r>
              <a:rPr lang="en-US" altLang="zh-CN" sz="1200" b="1" spc="-40" dirty="0">
                <a:solidFill>
                  <a:srgbClr val="000000"/>
                </a:solidFill>
                <a:latin typeface="MS PGothic"/>
                <a:ea typeface="MS PGothic"/>
                <a:cs typeface="MS PGothic"/>
              </a:rPr>
              <a:t>沖</a:t>
            </a:r>
            <a:r>
              <a:rPr lang="en-US" altLang="zh-CN" sz="1200" b="1" spc="-50" dirty="0">
                <a:solidFill>
                  <a:srgbClr val="000000"/>
                </a:solidFill>
                <a:latin typeface="MS PGothic"/>
                <a:ea typeface="MS PGothic"/>
                <a:cs typeface="MS PGothic"/>
              </a:rPr>
              <a:t>合で</a:t>
            </a:r>
            <a:r>
              <a:rPr lang="en-US" altLang="zh-CN" sz="1200" b="1" spc="-42" dirty="0">
                <a:solidFill>
                  <a:srgbClr val="000000"/>
                </a:solidFill>
                <a:latin typeface="MS PGothic"/>
                <a:ea typeface="MS PGothic"/>
                <a:cs typeface="MS PGothic"/>
              </a:rPr>
              <a:t>採</a:t>
            </a:r>
            <a:r>
              <a:rPr lang="en-US" altLang="zh-CN" sz="1200" b="1" spc="-50" dirty="0">
                <a:solidFill>
                  <a:srgbClr val="000000"/>
                </a:solidFill>
                <a:latin typeface="MS PGothic"/>
                <a:ea typeface="MS PGothic"/>
                <a:cs typeface="MS PGothic"/>
              </a:rPr>
              <a:t>集</a:t>
            </a:r>
            <a:r>
              <a:rPr lang="en-US" altLang="zh-CN" sz="1200" b="1" spc="-49" dirty="0">
                <a:solidFill>
                  <a:srgbClr val="000000"/>
                </a:solidFill>
                <a:latin typeface="MS PGothic"/>
                <a:ea typeface="MS PGothic"/>
                <a:cs typeface="MS PGothic"/>
              </a:rPr>
              <a:t>さ</a:t>
            </a:r>
            <a:r>
              <a:rPr lang="en-US" altLang="zh-CN" sz="1200" b="1" spc="-47" dirty="0">
                <a:solidFill>
                  <a:srgbClr val="000000"/>
                </a:solidFill>
                <a:latin typeface="MS PGothic"/>
                <a:ea typeface="MS PGothic"/>
                <a:cs typeface="MS PGothic"/>
              </a:rPr>
              <a:t>れ</a:t>
            </a:r>
            <a:r>
              <a:rPr lang="en-US" altLang="zh-CN" sz="1200" b="1" spc="-49" dirty="0">
                <a:solidFill>
                  <a:srgbClr val="000000"/>
                </a:solidFill>
                <a:latin typeface="MS PGothic"/>
                <a:ea typeface="MS PGothic"/>
                <a:cs typeface="MS PGothic"/>
              </a:rPr>
              <a:t>た</a:t>
            </a:r>
            <a:r>
              <a:rPr lang="en-US" altLang="zh-CN" sz="1200" b="1" spc="-51" dirty="0">
                <a:solidFill>
                  <a:srgbClr val="000000"/>
                </a:solidFill>
                <a:latin typeface="MS PGothic"/>
                <a:ea typeface="MS PGothic"/>
                <a:cs typeface="MS PGothic"/>
              </a:rPr>
              <a:t>、</a:t>
            </a:r>
            <a:r>
              <a:rPr lang="en-US" altLang="zh-CN" sz="1200" b="1" spc="-46" dirty="0">
                <a:solidFill>
                  <a:srgbClr val="000000"/>
                </a:solidFill>
                <a:latin typeface="MS PGothic"/>
                <a:ea typeface="MS PGothic"/>
                <a:cs typeface="MS PGothic"/>
              </a:rPr>
              <a:t>発</a:t>
            </a:r>
            <a:r>
              <a:rPr lang="en-US" altLang="zh-CN" sz="1200" b="1" spc="-50" dirty="0">
                <a:solidFill>
                  <a:srgbClr val="000000"/>
                </a:solidFill>
                <a:latin typeface="MS PGothic"/>
                <a:ea typeface="MS PGothic"/>
                <a:cs typeface="MS PGothic"/>
              </a:rPr>
              <a:t>泡ス</a:t>
            </a:r>
            <a:r>
              <a:rPr lang="en-US" altLang="zh-CN" sz="1200" b="1" spc="-42" dirty="0">
                <a:solidFill>
                  <a:srgbClr val="000000"/>
                </a:solidFill>
                <a:latin typeface="MS PGothic"/>
                <a:ea typeface="MS PGothic"/>
                <a:cs typeface="MS PGothic"/>
              </a:rPr>
              <a:t>チ</a:t>
            </a:r>
            <a:r>
              <a:rPr lang="en-US" altLang="zh-CN" sz="1200" b="1" spc="-50" dirty="0">
                <a:solidFill>
                  <a:srgbClr val="000000"/>
                </a:solidFill>
                <a:latin typeface="MS PGothic"/>
                <a:ea typeface="MS PGothic"/>
                <a:cs typeface="MS PGothic"/>
              </a:rPr>
              <a:t>ロ</a:t>
            </a:r>
            <a:r>
              <a:rPr lang="en-US" altLang="zh-CN" sz="1200" b="1" spc="-43" dirty="0">
                <a:solidFill>
                  <a:srgbClr val="000000"/>
                </a:solidFill>
                <a:latin typeface="MS PGothic"/>
                <a:ea typeface="MS PGothic"/>
                <a:cs typeface="MS PGothic"/>
              </a:rPr>
              <a:t>ー</a:t>
            </a:r>
            <a:r>
              <a:rPr lang="en-US" altLang="zh-CN" sz="1200" b="1" spc="-41" dirty="0">
                <a:solidFill>
                  <a:srgbClr val="000000"/>
                </a:solidFill>
                <a:latin typeface="MS PGothic"/>
                <a:ea typeface="MS PGothic"/>
                <a:cs typeface="MS PGothic"/>
              </a:rPr>
              <a:t>ル</a:t>
            </a:r>
            <a:r>
              <a:rPr lang="en-US" altLang="zh-CN" sz="1200" b="1" spc="-50" dirty="0">
                <a:solidFill>
                  <a:srgbClr val="000000"/>
                </a:solidFill>
                <a:latin typeface="MS PGothic"/>
                <a:ea typeface="MS PGothic"/>
                <a:cs typeface="MS PGothic"/>
              </a:rPr>
              <a:t>片</a:t>
            </a:r>
            <a:endParaRPr lang="en-US" altLang="zh-CN" sz="1200">
              <a:latin typeface="MS PGothic"/>
              <a:ea typeface="MS PGothic"/>
              <a:cs typeface="MS PGothic"/>
            </a:endParaRPr>
          </a:p>
        </p:txBody>
      </p:sp>
      <p:sp>
        <p:nvSpPr>
          <p:cNvPr id="443" name="Text Box443"/>
          <p:cNvSpPr txBox="1"/>
          <p:nvPr/>
        </p:nvSpPr>
        <p:spPr>
          <a:xfrm>
            <a:off x="127102" y="5221557"/>
            <a:ext cx="5391462" cy="1431284"/>
          </a:xfrm>
          <a:prstGeom prst="rect">
            <a:avLst/>
          </a:prstGeom>
        </p:spPr>
        <p:txBody>
          <a:bodyPr wrap="square" lIns="0" tIns="0" rIns="0" rtlCol="0">
            <a:spAutoFit/>
          </a:bodyPr>
          <a:lstStyle/>
          <a:p>
            <a:pPr algn="l">
              <a:lnSpc>
                <a:spcPts val="0"/>
              </a:lnSpc>
            </a:pPr>
            <a:endParaRPr/>
          </a:p>
          <a:p>
            <a:pPr algn="l" rtl="0">
              <a:lnSpc>
                <a:spcPts val="1837"/>
              </a:lnSpc>
            </a:pPr>
            <a:r>
              <a:rPr lang="en-US" altLang="zh-CN" sz="1600" b="1" spc="-71" dirty="0">
                <a:solidFill>
                  <a:srgbClr val="000000"/>
                </a:solidFill>
                <a:latin typeface="MS PGothic"/>
                <a:ea typeface="MS PGothic"/>
                <a:cs typeface="MS PGothic"/>
              </a:rPr>
              <a:t>②</a:t>
            </a:r>
            <a:r>
              <a:rPr lang="en-US" altLang="zh-CN" sz="1600" b="1" spc="-58" dirty="0">
                <a:solidFill>
                  <a:srgbClr val="000000"/>
                </a:solidFill>
                <a:latin typeface="MS PGothic"/>
                <a:ea typeface="MS PGothic"/>
                <a:cs typeface="MS PGothic"/>
              </a:rPr>
              <a:t>二</a:t>
            </a:r>
            <a:r>
              <a:rPr lang="en-US" altLang="zh-CN" sz="1600" b="1" spc="-60" dirty="0">
                <a:solidFill>
                  <a:srgbClr val="000000"/>
                </a:solidFill>
                <a:latin typeface="MS PGothic"/>
                <a:ea typeface="MS PGothic"/>
                <a:cs typeface="MS PGothic"/>
              </a:rPr>
              <a:t>次</a:t>
            </a:r>
            <a:r>
              <a:rPr lang="en-US" altLang="zh-CN" sz="1600" b="1" spc="-59" dirty="0">
                <a:solidFill>
                  <a:srgbClr val="000000"/>
                </a:solidFill>
                <a:latin typeface="MS PGothic"/>
                <a:ea typeface="MS PGothic"/>
                <a:cs typeface="MS PGothic"/>
              </a:rPr>
              <a:t>的</a:t>
            </a:r>
            <a:r>
              <a:rPr lang="en-US" altLang="zh-CN" sz="1600" b="1" spc="-60" dirty="0">
                <a:solidFill>
                  <a:srgbClr val="000000"/>
                </a:solidFill>
                <a:latin typeface="MS PGothic"/>
                <a:ea typeface="MS PGothic"/>
                <a:cs typeface="MS PGothic"/>
              </a:rPr>
              <a:t>マ</a:t>
            </a:r>
            <a:r>
              <a:rPr lang="en-US" altLang="zh-CN" sz="1600" b="1" spc="-59" dirty="0">
                <a:solidFill>
                  <a:srgbClr val="000000"/>
                </a:solidFill>
                <a:latin typeface="MS PGothic"/>
                <a:ea typeface="MS PGothic"/>
                <a:cs typeface="MS PGothic"/>
              </a:rPr>
              <a:t>イ</a:t>
            </a:r>
            <a:r>
              <a:rPr lang="en-US" altLang="zh-CN" sz="1600" b="1" spc="-54" dirty="0">
                <a:solidFill>
                  <a:srgbClr val="000000"/>
                </a:solidFill>
                <a:latin typeface="MS PGothic"/>
                <a:ea typeface="MS PGothic"/>
                <a:cs typeface="MS PGothic"/>
              </a:rPr>
              <a:t>ク</a:t>
            </a:r>
            <a:r>
              <a:rPr lang="en-US" altLang="zh-CN" sz="1600" b="1" spc="-61" dirty="0">
                <a:solidFill>
                  <a:srgbClr val="000000"/>
                </a:solidFill>
                <a:latin typeface="MS PGothic"/>
                <a:ea typeface="MS PGothic"/>
                <a:cs typeface="MS PGothic"/>
              </a:rPr>
              <a:t>ロ</a:t>
            </a:r>
            <a:r>
              <a:rPr lang="en-US" altLang="zh-CN" sz="1600" b="1" spc="-57" dirty="0">
                <a:solidFill>
                  <a:srgbClr val="000000"/>
                </a:solidFill>
                <a:latin typeface="MS PGothic"/>
                <a:ea typeface="MS PGothic"/>
                <a:cs typeface="MS PGothic"/>
              </a:rPr>
              <a:t>プ</a:t>
            </a:r>
            <a:r>
              <a:rPr lang="en-US" altLang="zh-CN" sz="1600" b="1" spc="-65" dirty="0">
                <a:solidFill>
                  <a:srgbClr val="000000"/>
                </a:solidFill>
                <a:latin typeface="MS PGothic"/>
                <a:ea typeface="MS PGothic"/>
                <a:cs typeface="MS PGothic"/>
              </a:rPr>
              <a:t>ラ</a:t>
            </a:r>
            <a:r>
              <a:rPr lang="en-US" altLang="zh-CN" sz="1600" b="1" spc="-55" dirty="0">
                <a:solidFill>
                  <a:srgbClr val="000000"/>
                </a:solidFill>
                <a:latin typeface="MS PGothic"/>
                <a:ea typeface="MS PGothic"/>
                <a:cs typeface="MS PGothic"/>
              </a:rPr>
              <a:t>ス</a:t>
            </a:r>
            <a:r>
              <a:rPr lang="en-US" altLang="zh-CN" sz="1600" b="1" spc="-59" dirty="0">
                <a:solidFill>
                  <a:srgbClr val="000000"/>
                </a:solidFill>
                <a:latin typeface="MS PGothic"/>
                <a:ea typeface="MS PGothic"/>
                <a:cs typeface="MS PGothic"/>
              </a:rPr>
              <a:t>チ</a:t>
            </a:r>
            <a:r>
              <a:rPr lang="en-US" altLang="zh-CN" sz="1600" b="1" spc="-61" dirty="0">
                <a:solidFill>
                  <a:srgbClr val="000000"/>
                </a:solidFill>
                <a:latin typeface="MS PGothic"/>
                <a:ea typeface="MS PGothic"/>
                <a:cs typeface="MS PGothic"/>
              </a:rPr>
              <a:t>ッ</a:t>
            </a:r>
            <a:r>
              <a:rPr lang="en-US" altLang="zh-CN" sz="1600" b="1" spc="-55" dirty="0">
                <a:solidFill>
                  <a:srgbClr val="000000"/>
                </a:solidFill>
                <a:latin typeface="MS PGothic"/>
                <a:ea typeface="MS PGothic"/>
                <a:cs typeface="MS PGothic"/>
              </a:rPr>
              <a:t>ク</a:t>
            </a:r>
            <a:r>
              <a:rPr lang="en-US" altLang="zh-CN" sz="1600" b="1" spc="544" dirty="0">
                <a:solidFill>
                  <a:srgbClr val="000000"/>
                </a:solidFill>
                <a:latin typeface="MS PGothic"/>
                <a:ea typeface="MS PGothic"/>
                <a:cs typeface="MS PGothic"/>
              </a:rPr>
              <a:t> </a:t>
            </a:r>
            <a:r>
              <a:rPr lang="en-US" altLang="zh-CN" sz="1600" spc="0" dirty="0">
                <a:solidFill>
                  <a:srgbClr val="000000"/>
                </a:solidFill>
                <a:latin typeface="MS PGothic"/>
                <a:ea typeface="MS PGothic"/>
                <a:cs typeface="MS PGothic"/>
              </a:rPr>
              <a:t>（</a:t>
            </a:r>
            <a:r>
              <a:rPr lang="en-US" altLang="zh-CN" sz="1600" spc="-1" dirty="0">
                <a:solidFill>
                  <a:srgbClr val="000000"/>
                </a:solidFill>
                <a:latin typeface="Arial"/>
                <a:ea typeface="Arial"/>
                <a:cs typeface="Arial"/>
              </a:rPr>
              <a:t>secondary</a:t>
            </a:r>
            <a:r>
              <a:rPr lang="en-US" altLang="zh-CN" sz="1600" spc="14" dirty="0">
                <a:solidFill>
                  <a:srgbClr val="000000"/>
                </a:solidFill>
                <a:latin typeface="Arial"/>
                <a:ea typeface="Arial"/>
                <a:cs typeface="Arial"/>
              </a:rPr>
              <a:t> </a:t>
            </a:r>
            <a:r>
              <a:rPr lang="en-US" altLang="zh-CN" sz="1600" spc="0" dirty="0">
                <a:solidFill>
                  <a:srgbClr val="000000"/>
                </a:solidFill>
                <a:latin typeface="Arial"/>
                <a:ea typeface="Arial"/>
                <a:cs typeface="Arial"/>
              </a:rPr>
              <a:t>microplastics</a:t>
            </a:r>
            <a:r>
              <a:rPr lang="en-US" altLang="zh-CN" sz="1600" spc="-424" dirty="0">
                <a:solidFill>
                  <a:srgbClr val="000000"/>
                </a:solidFill>
                <a:latin typeface="Arial"/>
                <a:ea typeface="Arial"/>
                <a:cs typeface="Arial"/>
              </a:rPr>
              <a:t> </a:t>
            </a:r>
            <a:r>
              <a:rPr lang="en-US" altLang="zh-CN" sz="1600" spc="0" dirty="0">
                <a:solidFill>
                  <a:srgbClr val="000000"/>
                </a:solidFill>
                <a:latin typeface="MS PGothic"/>
                <a:ea typeface="MS PGothic"/>
                <a:cs typeface="MS PGothic"/>
              </a:rPr>
              <a:t>）</a:t>
            </a:r>
            <a:r>
              <a:rPr lang="en-US" altLang="zh-CN" sz="1600" dirty="0">
                <a:solidFill>
                  <a:srgbClr val="000000"/>
                </a:solidFill>
                <a:latin typeface="MS PGothic"/>
                <a:ea typeface="MS PGothic"/>
                <a:cs typeface="MS PGothic"/>
              </a:rPr>
              <a:t> </a:t>
            </a:r>
            <a:r>
              <a:rPr lang="en-US" altLang="zh-CN" sz="1600" spc="0" dirty="0">
                <a:solidFill>
                  <a:srgbClr val="000000"/>
                </a:solidFill>
                <a:latin typeface="MS PGothic"/>
                <a:ea typeface="MS PGothic"/>
                <a:cs typeface="MS PGothic"/>
              </a:rPr>
              <a:t>・・・大きな</a:t>
            </a:r>
            <a:r>
              <a:rPr lang="en-US" altLang="zh-CN" sz="1600" spc="-7" dirty="0">
                <a:solidFill>
                  <a:srgbClr val="000000"/>
                </a:solidFill>
                <a:latin typeface="MS PGothic"/>
                <a:ea typeface="MS PGothic"/>
                <a:cs typeface="MS PGothic"/>
              </a:rPr>
              <a:t>サ</a:t>
            </a:r>
            <a:r>
              <a:rPr lang="en-US" altLang="zh-CN" sz="1600" spc="0" dirty="0">
                <a:solidFill>
                  <a:srgbClr val="000000"/>
                </a:solidFill>
                <a:latin typeface="MS PGothic"/>
                <a:ea typeface="MS PGothic"/>
                <a:cs typeface="MS PGothic"/>
              </a:rPr>
              <a:t>イ</a:t>
            </a:r>
            <a:r>
              <a:rPr lang="en-US" altLang="zh-CN" sz="1600" spc="-7" dirty="0">
                <a:solidFill>
                  <a:srgbClr val="000000"/>
                </a:solidFill>
                <a:latin typeface="MS PGothic"/>
                <a:ea typeface="MS PGothic"/>
                <a:cs typeface="MS PGothic"/>
              </a:rPr>
              <a:t>ズ</a:t>
            </a:r>
            <a:r>
              <a:rPr lang="en-US" altLang="zh-CN" sz="1600" spc="0" dirty="0">
                <a:solidFill>
                  <a:srgbClr val="000000"/>
                </a:solidFill>
                <a:latin typeface="MS PGothic"/>
                <a:ea typeface="MS PGothic"/>
                <a:cs typeface="MS PGothic"/>
              </a:rPr>
              <a:t>で</a:t>
            </a:r>
            <a:r>
              <a:rPr lang="en-US" altLang="zh-CN" sz="1600" spc="-8" dirty="0">
                <a:solidFill>
                  <a:srgbClr val="000000"/>
                </a:solidFill>
                <a:latin typeface="MS PGothic"/>
                <a:ea typeface="MS PGothic"/>
                <a:cs typeface="MS PGothic"/>
              </a:rPr>
              <a:t>製</a:t>
            </a:r>
            <a:r>
              <a:rPr lang="en-US" altLang="zh-CN" sz="1600" spc="0" dirty="0">
                <a:solidFill>
                  <a:srgbClr val="000000"/>
                </a:solidFill>
                <a:latin typeface="MS PGothic"/>
                <a:ea typeface="MS PGothic"/>
                <a:cs typeface="MS PGothic"/>
              </a:rPr>
              <a:t>造</a:t>
            </a:r>
            <a:r>
              <a:rPr lang="en-US" altLang="zh-CN" sz="1600" spc="-7" dirty="0">
                <a:solidFill>
                  <a:srgbClr val="000000"/>
                </a:solidFill>
                <a:latin typeface="MS PGothic"/>
                <a:ea typeface="MS PGothic"/>
                <a:cs typeface="MS PGothic"/>
              </a:rPr>
              <a:t>さ</a:t>
            </a:r>
            <a:r>
              <a:rPr lang="en-US" altLang="zh-CN" sz="1600" spc="0" dirty="0">
                <a:solidFill>
                  <a:srgbClr val="000000"/>
                </a:solidFill>
                <a:latin typeface="MS PGothic"/>
                <a:ea typeface="MS PGothic"/>
                <a:cs typeface="MS PGothic"/>
              </a:rPr>
              <a:t>れ</a:t>
            </a:r>
            <a:r>
              <a:rPr lang="en-US" altLang="zh-CN" sz="1600" spc="-7" dirty="0">
                <a:solidFill>
                  <a:srgbClr val="000000"/>
                </a:solidFill>
                <a:latin typeface="MS PGothic"/>
                <a:ea typeface="MS PGothic"/>
                <a:cs typeface="MS PGothic"/>
              </a:rPr>
              <a:t>た</a:t>
            </a:r>
            <a:r>
              <a:rPr lang="en-US" altLang="zh-CN" sz="1600" spc="0" dirty="0">
                <a:solidFill>
                  <a:srgbClr val="000000"/>
                </a:solidFill>
                <a:latin typeface="MS PGothic"/>
                <a:ea typeface="MS PGothic"/>
                <a:cs typeface="MS PGothic"/>
              </a:rPr>
              <a:t>プ</a:t>
            </a:r>
            <a:r>
              <a:rPr lang="en-US" altLang="zh-CN" sz="1600" spc="-6" dirty="0">
                <a:solidFill>
                  <a:srgbClr val="000000"/>
                </a:solidFill>
                <a:latin typeface="MS PGothic"/>
                <a:ea typeface="MS PGothic"/>
                <a:cs typeface="MS PGothic"/>
              </a:rPr>
              <a:t>ラ</a:t>
            </a:r>
            <a:r>
              <a:rPr lang="en-US" altLang="zh-CN" sz="1600" spc="10" dirty="0">
                <a:solidFill>
                  <a:srgbClr val="000000"/>
                </a:solidFill>
                <a:latin typeface="MS PGothic"/>
                <a:ea typeface="MS PGothic"/>
                <a:cs typeface="MS PGothic"/>
              </a:rPr>
              <a:t>ス</a:t>
            </a:r>
            <a:r>
              <a:rPr lang="en-US" altLang="zh-CN" sz="1600" spc="0" dirty="0">
                <a:solidFill>
                  <a:srgbClr val="000000"/>
                </a:solidFill>
                <a:latin typeface="MS PGothic"/>
                <a:ea typeface="MS PGothic"/>
                <a:cs typeface="MS PGothic"/>
              </a:rPr>
              <a:t>チ</a:t>
            </a:r>
            <a:r>
              <a:rPr lang="en-US" altLang="zh-CN" sz="1600" spc="-6" dirty="0">
                <a:solidFill>
                  <a:srgbClr val="000000"/>
                </a:solidFill>
                <a:latin typeface="MS PGothic"/>
                <a:ea typeface="MS PGothic"/>
                <a:cs typeface="MS PGothic"/>
              </a:rPr>
              <a:t>ッ</a:t>
            </a:r>
            <a:r>
              <a:rPr lang="en-US" altLang="zh-CN" sz="1600" spc="0" dirty="0">
                <a:solidFill>
                  <a:srgbClr val="000000"/>
                </a:solidFill>
                <a:latin typeface="MS PGothic"/>
                <a:ea typeface="MS PGothic"/>
                <a:cs typeface="MS PGothic"/>
              </a:rPr>
              <a:t>ク</a:t>
            </a:r>
            <a:r>
              <a:rPr lang="en-US" altLang="zh-CN" sz="1600" spc="7" dirty="0">
                <a:solidFill>
                  <a:srgbClr val="000000"/>
                </a:solidFill>
                <a:latin typeface="MS PGothic"/>
                <a:ea typeface="MS PGothic"/>
                <a:cs typeface="MS PGothic"/>
              </a:rPr>
              <a:t>が</a:t>
            </a:r>
            <a:r>
              <a:rPr lang="en-US" altLang="zh-CN" sz="1600" spc="-9" dirty="0">
                <a:solidFill>
                  <a:srgbClr val="000000"/>
                </a:solidFill>
                <a:latin typeface="MS PGothic"/>
                <a:ea typeface="MS PGothic"/>
                <a:cs typeface="MS PGothic"/>
              </a:rPr>
              <a:t>、</a:t>
            </a:r>
            <a:r>
              <a:rPr lang="en-US" altLang="zh-CN" sz="1600" spc="0" dirty="0">
                <a:solidFill>
                  <a:srgbClr val="000000"/>
                </a:solidFill>
                <a:latin typeface="MS PGothic"/>
                <a:ea typeface="MS PGothic"/>
                <a:cs typeface="MS PGothic"/>
              </a:rPr>
              <a:t>自然</a:t>
            </a:r>
            <a:r>
              <a:rPr lang="en-US" altLang="zh-CN" sz="1600" spc="-6" dirty="0">
                <a:solidFill>
                  <a:srgbClr val="000000"/>
                </a:solidFill>
                <a:latin typeface="MS PGothic"/>
                <a:ea typeface="MS PGothic"/>
                <a:cs typeface="MS PGothic"/>
              </a:rPr>
              <a:t>環</a:t>
            </a:r>
            <a:r>
              <a:rPr lang="en-US" altLang="zh-CN" sz="1600" spc="7" dirty="0">
                <a:solidFill>
                  <a:srgbClr val="000000"/>
                </a:solidFill>
                <a:latin typeface="MS PGothic"/>
                <a:ea typeface="MS PGothic"/>
                <a:cs typeface="MS PGothic"/>
              </a:rPr>
              <a:t>境</a:t>
            </a:r>
            <a:r>
              <a:rPr lang="en-US" altLang="zh-CN" sz="1600" spc="-11" dirty="0">
                <a:solidFill>
                  <a:srgbClr val="000000"/>
                </a:solidFill>
                <a:latin typeface="MS PGothic"/>
                <a:ea typeface="MS PGothic"/>
                <a:cs typeface="MS PGothic"/>
              </a:rPr>
              <a:t>中</a:t>
            </a:r>
            <a:r>
              <a:rPr lang="en-US" altLang="zh-CN" sz="1600" spc="7" dirty="0">
                <a:solidFill>
                  <a:srgbClr val="000000"/>
                </a:solidFill>
                <a:latin typeface="MS PGothic"/>
                <a:ea typeface="MS PGothic"/>
                <a:cs typeface="MS PGothic"/>
              </a:rPr>
              <a:t>で</a:t>
            </a:r>
            <a:r>
              <a:rPr lang="en-US" altLang="zh-CN" sz="1600" spc="-11" dirty="0">
                <a:solidFill>
                  <a:srgbClr val="000000"/>
                </a:solidFill>
                <a:latin typeface="MS PGothic"/>
                <a:ea typeface="MS PGothic"/>
                <a:cs typeface="MS PGothic"/>
              </a:rPr>
              <a:t>破</a:t>
            </a:r>
            <a:endParaRPr lang="en-US" altLang="zh-CN" sz="1600">
              <a:latin typeface="MS PGothic"/>
              <a:ea typeface="MS PGothic"/>
              <a:cs typeface="MS PGothic"/>
            </a:endParaRPr>
          </a:p>
          <a:p>
            <a:pPr marL="266700" algn="l" rtl="0">
              <a:lnSpc>
                <a:spcPts val="1596"/>
              </a:lnSpc>
              <a:spcBef>
                <a:spcPts val="240"/>
              </a:spcBef>
            </a:pPr>
            <a:r>
              <a:rPr lang="en-US" altLang="zh-CN" sz="1600" spc="0" dirty="0">
                <a:solidFill>
                  <a:srgbClr val="000000"/>
                </a:solidFill>
                <a:latin typeface="MS PGothic"/>
                <a:ea typeface="MS PGothic"/>
                <a:cs typeface="MS PGothic"/>
              </a:rPr>
              <a:t>砕</a:t>
            </a:r>
            <a:r>
              <a:rPr lang="en-US" altLang="zh-CN" sz="1600" spc="-6" dirty="0">
                <a:solidFill>
                  <a:srgbClr val="000000"/>
                </a:solidFill>
                <a:latin typeface="MS PGothic"/>
                <a:ea typeface="MS PGothic"/>
                <a:cs typeface="MS PGothic"/>
              </a:rPr>
              <a:t>・</a:t>
            </a:r>
            <a:r>
              <a:rPr lang="en-US" altLang="zh-CN" sz="1600" spc="0" dirty="0">
                <a:solidFill>
                  <a:srgbClr val="000000"/>
                </a:solidFill>
                <a:latin typeface="MS PGothic"/>
                <a:ea typeface="MS PGothic"/>
                <a:cs typeface="MS PGothic"/>
              </a:rPr>
              <a:t>細分</a:t>
            </a:r>
            <a:r>
              <a:rPr lang="en-US" altLang="zh-CN" sz="1600" spc="-7" dirty="0">
                <a:solidFill>
                  <a:srgbClr val="000000"/>
                </a:solidFill>
                <a:latin typeface="MS PGothic"/>
                <a:ea typeface="MS PGothic"/>
                <a:cs typeface="MS PGothic"/>
              </a:rPr>
              <a:t>化</a:t>
            </a:r>
            <a:r>
              <a:rPr lang="en-US" altLang="zh-CN" sz="1600" spc="0" dirty="0">
                <a:solidFill>
                  <a:srgbClr val="000000"/>
                </a:solidFill>
                <a:latin typeface="MS PGothic"/>
                <a:ea typeface="MS PGothic"/>
                <a:cs typeface="MS PGothic"/>
              </a:rPr>
              <a:t>さ</a:t>
            </a:r>
            <a:r>
              <a:rPr lang="en-US" altLang="zh-CN" sz="1600" spc="-7" dirty="0">
                <a:solidFill>
                  <a:srgbClr val="000000"/>
                </a:solidFill>
                <a:latin typeface="MS PGothic"/>
                <a:ea typeface="MS PGothic"/>
                <a:cs typeface="MS PGothic"/>
              </a:rPr>
              <a:t>れ</a:t>
            </a:r>
            <a:r>
              <a:rPr lang="en-US" altLang="zh-CN" sz="1600" spc="0" dirty="0">
                <a:solidFill>
                  <a:srgbClr val="000000"/>
                </a:solidFill>
                <a:latin typeface="MS PGothic"/>
                <a:ea typeface="MS PGothic"/>
                <a:cs typeface="MS PGothic"/>
              </a:rPr>
              <a:t>て</a:t>
            </a:r>
            <a:r>
              <a:rPr lang="en-US" altLang="zh-CN" sz="1600" spc="-7" dirty="0">
                <a:solidFill>
                  <a:srgbClr val="000000"/>
                </a:solidFill>
                <a:latin typeface="MS PGothic"/>
                <a:ea typeface="MS PGothic"/>
                <a:cs typeface="MS PGothic"/>
              </a:rPr>
              <a:t>、</a:t>
            </a:r>
            <a:r>
              <a:rPr lang="en-US" altLang="zh-CN" sz="1600" spc="0" dirty="0">
                <a:solidFill>
                  <a:srgbClr val="000000"/>
                </a:solidFill>
                <a:latin typeface="MS PGothic"/>
                <a:ea typeface="MS PGothic"/>
                <a:cs typeface="MS PGothic"/>
              </a:rPr>
              <a:t>マ</a:t>
            </a:r>
            <a:r>
              <a:rPr lang="en-US" altLang="zh-CN" sz="1600" spc="-8" dirty="0">
                <a:solidFill>
                  <a:srgbClr val="000000"/>
                </a:solidFill>
                <a:latin typeface="MS PGothic"/>
                <a:ea typeface="MS PGothic"/>
                <a:cs typeface="MS PGothic"/>
              </a:rPr>
              <a:t>イ</a:t>
            </a:r>
            <a:r>
              <a:rPr lang="en-US" altLang="zh-CN" sz="1600" spc="0" dirty="0">
                <a:solidFill>
                  <a:srgbClr val="000000"/>
                </a:solidFill>
                <a:latin typeface="MS PGothic"/>
                <a:ea typeface="MS PGothic"/>
                <a:cs typeface="MS PGothic"/>
              </a:rPr>
              <a:t>ク</a:t>
            </a:r>
            <a:r>
              <a:rPr lang="en-US" altLang="zh-CN" sz="1600" spc="-6" dirty="0">
                <a:solidFill>
                  <a:srgbClr val="000000"/>
                </a:solidFill>
                <a:latin typeface="MS PGothic"/>
                <a:ea typeface="MS PGothic"/>
                <a:cs typeface="MS PGothic"/>
              </a:rPr>
              <a:t>ロ</a:t>
            </a:r>
            <a:r>
              <a:rPr lang="en-US" altLang="zh-CN" sz="1600" spc="0" dirty="0">
                <a:solidFill>
                  <a:srgbClr val="000000"/>
                </a:solidFill>
                <a:latin typeface="MS PGothic"/>
                <a:ea typeface="MS PGothic"/>
                <a:cs typeface="MS PGothic"/>
              </a:rPr>
              <a:t>サ</a:t>
            </a:r>
            <a:r>
              <a:rPr lang="en-US" altLang="zh-CN" sz="1600" spc="6" dirty="0">
                <a:solidFill>
                  <a:srgbClr val="000000"/>
                </a:solidFill>
                <a:latin typeface="MS PGothic"/>
                <a:ea typeface="MS PGothic"/>
                <a:cs typeface="MS PGothic"/>
              </a:rPr>
              <a:t>イ</a:t>
            </a:r>
            <a:r>
              <a:rPr lang="en-US" altLang="zh-CN" sz="1600" spc="7" dirty="0">
                <a:solidFill>
                  <a:srgbClr val="000000"/>
                </a:solidFill>
                <a:latin typeface="MS PGothic"/>
                <a:ea typeface="MS PGothic"/>
                <a:cs typeface="MS PGothic"/>
              </a:rPr>
              <a:t>ズ</a:t>
            </a:r>
            <a:r>
              <a:rPr lang="en-US" altLang="zh-CN" sz="1600" spc="-5" dirty="0">
                <a:solidFill>
                  <a:srgbClr val="000000"/>
                </a:solidFill>
                <a:latin typeface="MS PGothic"/>
                <a:ea typeface="MS PGothic"/>
                <a:cs typeface="MS PGothic"/>
              </a:rPr>
              <a:t>に</a:t>
            </a:r>
            <a:r>
              <a:rPr lang="en-US" altLang="zh-CN" sz="1600" spc="0" dirty="0">
                <a:solidFill>
                  <a:srgbClr val="000000"/>
                </a:solidFill>
                <a:latin typeface="MS PGothic"/>
                <a:ea typeface="MS PGothic"/>
                <a:cs typeface="MS PGothic"/>
              </a:rPr>
              <a:t>なった</a:t>
            </a:r>
            <a:r>
              <a:rPr lang="en-US" altLang="zh-CN" sz="1600" spc="-5" dirty="0">
                <a:solidFill>
                  <a:srgbClr val="000000"/>
                </a:solidFill>
                <a:latin typeface="MS PGothic"/>
                <a:ea typeface="MS PGothic"/>
                <a:cs typeface="MS PGothic"/>
              </a:rPr>
              <a:t>も</a:t>
            </a:r>
            <a:r>
              <a:rPr lang="en-US" altLang="zh-CN" sz="1600" spc="10" dirty="0">
                <a:solidFill>
                  <a:srgbClr val="000000"/>
                </a:solidFill>
                <a:latin typeface="MS PGothic"/>
                <a:ea typeface="MS PGothic"/>
                <a:cs typeface="MS PGothic"/>
              </a:rPr>
              <a:t>の</a:t>
            </a:r>
            <a:r>
              <a:rPr lang="en-US" altLang="zh-CN" sz="1600" spc="-13" dirty="0">
                <a:solidFill>
                  <a:srgbClr val="000000"/>
                </a:solidFill>
                <a:latin typeface="MS PGothic"/>
                <a:ea typeface="MS PGothic"/>
                <a:cs typeface="MS PGothic"/>
              </a:rPr>
              <a:t>。</a:t>
            </a:r>
            <a:endParaRPr lang="en-US" altLang="zh-CN" sz="1600">
              <a:latin typeface="MS PGothic"/>
              <a:ea typeface="MS PGothic"/>
              <a:cs typeface="MS PGothic"/>
            </a:endParaRPr>
          </a:p>
          <a:p>
            <a:pPr marL="358140" marR="84201" indent="-182880" algn="l" rtl="0">
              <a:lnSpc>
                <a:spcPts val="1836"/>
              </a:lnSpc>
              <a:spcBef>
                <a:spcPts val="168"/>
              </a:spcBef>
            </a:pPr>
            <a:r>
              <a:rPr lang="en-US" altLang="zh-CN" sz="1600" spc="0" dirty="0">
                <a:solidFill>
                  <a:srgbClr val="000000"/>
                </a:solidFill>
                <a:latin typeface="MS Gothic"/>
                <a:ea typeface="MS Gothic"/>
                <a:cs typeface="MS Gothic"/>
              </a:rPr>
              <a:t>⇒</a:t>
            </a:r>
            <a:r>
              <a:rPr lang="en-US" altLang="zh-CN" sz="1600" spc="0" dirty="0">
                <a:solidFill>
                  <a:srgbClr val="000000"/>
                </a:solidFill>
                <a:latin typeface="MS PGothic"/>
                <a:ea typeface="MS PGothic"/>
                <a:cs typeface="MS PGothic"/>
              </a:rPr>
              <a:t>発生抑</a:t>
            </a:r>
            <a:r>
              <a:rPr lang="en-US" altLang="zh-CN" sz="1600" spc="-8" dirty="0">
                <a:solidFill>
                  <a:srgbClr val="000000"/>
                </a:solidFill>
                <a:latin typeface="MS PGothic"/>
                <a:ea typeface="MS PGothic"/>
                <a:cs typeface="MS PGothic"/>
              </a:rPr>
              <a:t>制</a:t>
            </a:r>
            <a:r>
              <a:rPr lang="en-US" altLang="zh-CN" sz="1600" spc="0" dirty="0">
                <a:solidFill>
                  <a:srgbClr val="000000"/>
                </a:solidFill>
                <a:latin typeface="MS PGothic"/>
                <a:ea typeface="MS PGothic"/>
                <a:cs typeface="MS PGothic"/>
              </a:rPr>
              <a:t>対</a:t>
            </a:r>
            <a:r>
              <a:rPr lang="en-US" altLang="zh-CN" sz="1600" spc="-8" dirty="0">
                <a:solidFill>
                  <a:srgbClr val="000000"/>
                </a:solidFill>
                <a:latin typeface="MS PGothic"/>
                <a:ea typeface="MS PGothic"/>
                <a:cs typeface="MS PGothic"/>
              </a:rPr>
              <a:t>策</a:t>
            </a:r>
            <a:r>
              <a:rPr lang="en-US" altLang="zh-CN" sz="1600" spc="0" dirty="0">
                <a:solidFill>
                  <a:srgbClr val="000000"/>
                </a:solidFill>
                <a:latin typeface="MS PGothic"/>
                <a:ea typeface="MS PGothic"/>
                <a:cs typeface="MS PGothic"/>
              </a:rPr>
              <a:t>とし</a:t>
            </a:r>
            <a:r>
              <a:rPr lang="en-US" altLang="zh-CN" sz="1600" spc="-9" dirty="0">
                <a:solidFill>
                  <a:srgbClr val="000000"/>
                </a:solidFill>
                <a:latin typeface="MS PGothic"/>
                <a:ea typeface="MS PGothic"/>
                <a:cs typeface="MS PGothic"/>
              </a:rPr>
              <a:t>て</a:t>
            </a:r>
            <a:r>
              <a:rPr lang="en-US" altLang="zh-CN" sz="1600" spc="0" dirty="0">
                <a:solidFill>
                  <a:srgbClr val="000000"/>
                </a:solidFill>
                <a:latin typeface="MS PGothic"/>
                <a:ea typeface="MS PGothic"/>
                <a:cs typeface="MS PGothic"/>
              </a:rPr>
              <a:t>、</a:t>
            </a:r>
            <a:r>
              <a:rPr lang="en-US" altLang="zh-CN" sz="1600" spc="-7" dirty="0">
                <a:solidFill>
                  <a:srgbClr val="000000"/>
                </a:solidFill>
                <a:latin typeface="MS PGothic"/>
                <a:ea typeface="MS PGothic"/>
                <a:cs typeface="MS PGothic"/>
              </a:rPr>
              <a:t>普</a:t>
            </a:r>
            <a:r>
              <a:rPr lang="en-US" altLang="zh-CN" sz="1600" spc="0" dirty="0">
                <a:solidFill>
                  <a:srgbClr val="000000"/>
                </a:solidFill>
                <a:latin typeface="MS PGothic"/>
                <a:ea typeface="MS PGothic"/>
                <a:cs typeface="MS PGothic"/>
              </a:rPr>
              <a:t>及</a:t>
            </a:r>
            <a:r>
              <a:rPr lang="en-US" altLang="zh-CN" sz="1600" spc="-8" dirty="0">
                <a:solidFill>
                  <a:srgbClr val="000000"/>
                </a:solidFill>
                <a:latin typeface="MS PGothic"/>
                <a:ea typeface="MS PGothic"/>
                <a:cs typeface="MS PGothic"/>
              </a:rPr>
              <a:t>啓</a:t>
            </a:r>
            <a:r>
              <a:rPr lang="en-US" altLang="zh-CN" sz="1600" spc="0" dirty="0">
                <a:solidFill>
                  <a:srgbClr val="000000"/>
                </a:solidFill>
                <a:latin typeface="MS PGothic"/>
                <a:ea typeface="MS PGothic"/>
                <a:cs typeface="MS PGothic"/>
              </a:rPr>
              <a:t>発</a:t>
            </a:r>
            <a:r>
              <a:rPr lang="en-US" altLang="zh-CN" sz="1600" spc="-8" dirty="0">
                <a:solidFill>
                  <a:srgbClr val="000000"/>
                </a:solidFill>
                <a:latin typeface="MS PGothic"/>
                <a:ea typeface="MS PGothic"/>
                <a:cs typeface="MS PGothic"/>
              </a:rPr>
              <a:t>や</a:t>
            </a:r>
            <a:r>
              <a:rPr lang="en-US" altLang="zh-CN" sz="1600" spc="0" dirty="0">
                <a:solidFill>
                  <a:srgbClr val="000000"/>
                </a:solidFill>
                <a:latin typeface="MS PGothic"/>
                <a:ea typeface="MS PGothic"/>
                <a:cs typeface="MS PGothic"/>
              </a:rPr>
              <a:t>廃</a:t>
            </a:r>
            <a:r>
              <a:rPr lang="en-US" altLang="zh-CN" sz="1600" spc="-8" dirty="0">
                <a:solidFill>
                  <a:srgbClr val="000000"/>
                </a:solidFill>
                <a:latin typeface="MS PGothic"/>
                <a:ea typeface="MS PGothic"/>
                <a:cs typeface="MS PGothic"/>
              </a:rPr>
              <a:t>棄</a:t>
            </a:r>
            <a:r>
              <a:rPr lang="en-US" altLang="zh-CN" sz="1600" spc="6" dirty="0">
                <a:solidFill>
                  <a:srgbClr val="000000"/>
                </a:solidFill>
                <a:latin typeface="MS PGothic"/>
                <a:ea typeface="MS PGothic"/>
                <a:cs typeface="MS PGothic"/>
              </a:rPr>
              <a:t>物</a:t>
            </a:r>
            <a:r>
              <a:rPr lang="en-US" altLang="zh-CN" sz="1600" spc="-10" dirty="0">
                <a:solidFill>
                  <a:srgbClr val="000000"/>
                </a:solidFill>
                <a:latin typeface="MS PGothic"/>
                <a:ea typeface="MS PGothic"/>
                <a:cs typeface="MS PGothic"/>
              </a:rPr>
              <a:t>管</a:t>
            </a:r>
            <a:r>
              <a:rPr lang="en-US" altLang="zh-CN" sz="1600" spc="0" dirty="0">
                <a:solidFill>
                  <a:srgbClr val="000000"/>
                </a:solidFill>
                <a:latin typeface="MS PGothic"/>
                <a:ea typeface="MS PGothic"/>
                <a:cs typeface="MS PGothic"/>
              </a:rPr>
              <a:t>理</a:t>
            </a:r>
            <a:r>
              <a:rPr lang="en-US" altLang="zh-CN" sz="1600" spc="-6" dirty="0">
                <a:solidFill>
                  <a:srgbClr val="000000"/>
                </a:solidFill>
                <a:latin typeface="MS PGothic"/>
                <a:ea typeface="MS PGothic"/>
                <a:cs typeface="MS PGothic"/>
              </a:rPr>
              <a:t>・</a:t>
            </a:r>
            <a:r>
              <a:rPr lang="en-US" altLang="zh-CN" sz="1600" spc="-472" dirty="0">
                <a:solidFill>
                  <a:srgbClr val="000000"/>
                </a:solidFill>
                <a:latin typeface="MS PGothic"/>
                <a:ea typeface="MS PGothic"/>
                <a:cs typeface="MS PGothic"/>
              </a:rPr>
              <a:t> </a:t>
            </a:r>
            <a:r>
              <a:rPr lang="en-US" altLang="zh-CN" sz="1600" spc="0" dirty="0">
                <a:solidFill>
                  <a:srgbClr val="000000"/>
                </a:solidFill>
                <a:latin typeface="MS PGothic"/>
                <a:ea typeface="MS PGothic"/>
                <a:cs typeface="MS PGothic"/>
              </a:rPr>
              <a:t>リ</a:t>
            </a:r>
            <a:r>
              <a:rPr lang="en-US" altLang="zh-CN" sz="1600" spc="-7" dirty="0">
                <a:solidFill>
                  <a:srgbClr val="000000"/>
                </a:solidFill>
                <a:latin typeface="MS PGothic"/>
                <a:ea typeface="MS PGothic"/>
                <a:cs typeface="MS PGothic"/>
              </a:rPr>
              <a:t>サ</a:t>
            </a:r>
            <a:r>
              <a:rPr lang="en-US" altLang="zh-CN" sz="1600" spc="0" dirty="0">
                <a:solidFill>
                  <a:srgbClr val="000000"/>
                </a:solidFill>
                <a:latin typeface="MS PGothic"/>
                <a:ea typeface="MS PGothic"/>
                <a:cs typeface="MS PGothic"/>
              </a:rPr>
              <a:t>イクル</a:t>
            </a:r>
            <a:r>
              <a:rPr lang="en-US" altLang="zh-CN" sz="1600" dirty="0">
                <a:solidFill>
                  <a:srgbClr val="000000"/>
                </a:solidFill>
                <a:latin typeface="MS PGothic"/>
                <a:ea typeface="MS PGothic"/>
                <a:cs typeface="MS PGothic"/>
              </a:rPr>
              <a:t> </a:t>
            </a:r>
            <a:r>
              <a:rPr lang="en-US" altLang="zh-CN" sz="1600" spc="0" dirty="0">
                <a:solidFill>
                  <a:srgbClr val="000000"/>
                </a:solidFill>
                <a:latin typeface="MS PGothic"/>
                <a:ea typeface="MS PGothic"/>
                <a:cs typeface="MS PGothic"/>
              </a:rPr>
              <a:t>の</a:t>
            </a:r>
            <a:r>
              <a:rPr lang="en-US" altLang="zh-CN" sz="1600" spc="-8" dirty="0">
                <a:solidFill>
                  <a:srgbClr val="000000"/>
                </a:solidFill>
                <a:latin typeface="MS PGothic"/>
                <a:ea typeface="MS PGothic"/>
                <a:cs typeface="MS PGothic"/>
              </a:rPr>
              <a:t>推</a:t>
            </a:r>
            <a:r>
              <a:rPr lang="en-US" altLang="zh-CN" sz="1600" spc="0" dirty="0">
                <a:solidFill>
                  <a:srgbClr val="000000"/>
                </a:solidFill>
                <a:latin typeface="MS PGothic"/>
                <a:ea typeface="MS PGothic"/>
                <a:cs typeface="MS PGothic"/>
              </a:rPr>
              <a:t>進</a:t>
            </a:r>
            <a:r>
              <a:rPr lang="en-US" altLang="zh-CN" sz="1600" spc="-8" dirty="0">
                <a:solidFill>
                  <a:srgbClr val="000000"/>
                </a:solidFill>
                <a:latin typeface="MS PGothic"/>
                <a:ea typeface="MS PGothic"/>
                <a:cs typeface="MS PGothic"/>
              </a:rPr>
              <a:t>等</a:t>
            </a:r>
            <a:r>
              <a:rPr lang="en-US" altLang="zh-CN" sz="1600" spc="0" dirty="0">
                <a:solidFill>
                  <a:srgbClr val="000000"/>
                </a:solidFill>
                <a:latin typeface="MS PGothic"/>
                <a:ea typeface="MS PGothic"/>
                <a:cs typeface="MS PGothic"/>
              </a:rPr>
              <a:t>が</a:t>
            </a:r>
            <a:r>
              <a:rPr lang="en-US" altLang="zh-CN" sz="1600" spc="-8" dirty="0">
                <a:solidFill>
                  <a:srgbClr val="000000"/>
                </a:solidFill>
                <a:latin typeface="MS PGothic"/>
                <a:ea typeface="MS PGothic"/>
                <a:cs typeface="MS PGothic"/>
              </a:rPr>
              <a:t>有</a:t>
            </a:r>
            <a:r>
              <a:rPr lang="en-US" altLang="zh-CN" sz="1600" spc="0" dirty="0">
                <a:solidFill>
                  <a:srgbClr val="000000"/>
                </a:solidFill>
                <a:latin typeface="MS PGothic"/>
                <a:ea typeface="MS PGothic"/>
                <a:cs typeface="MS PGothic"/>
              </a:rPr>
              <a:t>効</a:t>
            </a:r>
            <a:r>
              <a:rPr lang="en-US" altLang="zh-CN" sz="1600" spc="-7" dirty="0">
                <a:solidFill>
                  <a:srgbClr val="000000"/>
                </a:solidFill>
                <a:latin typeface="MS PGothic"/>
                <a:ea typeface="MS PGothic"/>
                <a:cs typeface="MS PGothic"/>
              </a:rPr>
              <a:t>。</a:t>
            </a:r>
            <a:endParaRPr lang="en-US" altLang="zh-CN" sz="1600">
              <a:latin typeface="MS PGothic"/>
              <a:ea typeface="MS PGothic"/>
              <a:cs typeface="MS PGothic"/>
            </a:endParaRPr>
          </a:p>
          <a:p>
            <a:pPr marL="175260" algn="l" rtl="0">
              <a:lnSpc>
                <a:spcPts val="1598"/>
              </a:lnSpc>
              <a:spcBef>
                <a:spcPts val="322"/>
              </a:spcBef>
            </a:pPr>
            <a:r>
              <a:rPr lang="en-US" altLang="zh-CN" sz="1600" spc="0" dirty="0">
                <a:solidFill>
                  <a:srgbClr val="000000"/>
                </a:solidFill>
                <a:latin typeface="MS Gothic"/>
                <a:ea typeface="MS Gothic"/>
                <a:cs typeface="MS Gothic"/>
              </a:rPr>
              <a:t>⇒</a:t>
            </a:r>
            <a:r>
              <a:rPr lang="en-US" altLang="zh-CN" sz="1600" spc="6" dirty="0">
                <a:solidFill>
                  <a:srgbClr val="000000"/>
                </a:solidFill>
                <a:latin typeface="MS PGothic"/>
                <a:ea typeface="MS PGothic"/>
                <a:cs typeface="MS PGothic"/>
              </a:rPr>
              <a:t>マ</a:t>
            </a:r>
            <a:r>
              <a:rPr lang="en-US" altLang="zh-CN" sz="1600" spc="-8" dirty="0">
                <a:solidFill>
                  <a:srgbClr val="000000"/>
                </a:solidFill>
                <a:latin typeface="MS PGothic"/>
                <a:ea typeface="MS PGothic"/>
                <a:cs typeface="MS PGothic"/>
              </a:rPr>
              <a:t>イ</a:t>
            </a:r>
            <a:r>
              <a:rPr lang="en-US" altLang="zh-CN" sz="1600" spc="0" dirty="0">
                <a:solidFill>
                  <a:srgbClr val="000000"/>
                </a:solidFill>
                <a:latin typeface="MS PGothic"/>
                <a:ea typeface="MS PGothic"/>
                <a:cs typeface="MS PGothic"/>
              </a:rPr>
              <a:t>クロ化</a:t>
            </a:r>
            <a:r>
              <a:rPr lang="en-US" altLang="zh-CN" sz="1600" spc="-5" dirty="0">
                <a:solidFill>
                  <a:srgbClr val="000000"/>
                </a:solidFill>
                <a:latin typeface="MS PGothic"/>
                <a:ea typeface="MS PGothic"/>
                <a:cs typeface="MS PGothic"/>
              </a:rPr>
              <a:t>す</a:t>
            </a:r>
            <a:r>
              <a:rPr lang="en-US" altLang="zh-CN" sz="1600" spc="0" dirty="0">
                <a:solidFill>
                  <a:srgbClr val="000000"/>
                </a:solidFill>
                <a:latin typeface="MS PGothic"/>
                <a:ea typeface="MS PGothic"/>
                <a:cs typeface="MS PGothic"/>
              </a:rPr>
              <a:t>る</a:t>
            </a:r>
            <a:r>
              <a:rPr lang="en-US" altLang="zh-CN" sz="1600" spc="-9" dirty="0">
                <a:solidFill>
                  <a:srgbClr val="000000"/>
                </a:solidFill>
                <a:latin typeface="MS PGothic"/>
                <a:ea typeface="MS PGothic"/>
                <a:cs typeface="MS PGothic"/>
              </a:rPr>
              <a:t>前</a:t>
            </a:r>
            <a:r>
              <a:rPr lang="en-US" altLang="zh-CN" sz="1600" spc="0" dirty="0">
                <a:solidFill>
                  <a:srgbClr val="000000"/>
                </a:solidFill>
                <a:latin typeface="MS PGothic"/>
                <a:ea typeface="MS PGothic"/>
                <a:cs typeface="MS PGothic"/>
              </a:rPr>
              <a:t>段</a:t>
            </a:r>
            <a:r>
              <a:rPr lang="en-US" altLang="zh-CN" sz="1600" spc="-8" dirty="0">
                <a:solidFill>
                  <a:srgbClr val="000000"/>
                </a:solidFill>
                <a:latin typeface="MS PGothic"/>
                <a:ea typeface="MS PGothic"/>
                <a:cs typeface="MS PGothic"/>
              </a:rPr>
              <a:t>階</a:t>
            </a:r>
            <a:r>
              <a:rPr lang="en-US" altLang="zh-CN" sz="1600" spc="0" dirty="0">
                <a:solidFill>
                  <a:srgbClr val="000000"/>
                </a:solidFill>
                <a:latin typeface="MS PGothic"/>
                <a:ea typeface="MS PGothic"/>
                <a:cs typeface="MS PGothic"/>
              </a:rPr>
              <a:t>（大</a:t>
            </a:r>
            <a:r>
              <a:rPr lang="en-US" altLang="zh-CN" sz="1600" spc="-8" dirty="0">
                <a:solidFill>
                  <a:srgbClr val="000000"/>
                </a:solidFill>
                <a:latin typeface="MS PGothic"/>
                <a:ea typeface="MS PGothic"/>
                <a:cs typeface="MS PGothic"/>
              </a:rPr>
              <a:t>き</a:t>
            </a:r>
            <a:r>
              <a:rPr lang="en-US" altLang="zh-CN" sz="1600" spc="0" dirty="0">
                <a:solidFill>
                  <a:srgbClr val="000000"/>
                </a:solidFill>
                <a:latin typeface="MS PGothic"/>
                <a:ea typeface="MS PGothic"/>
                <a:cs typeface="MS PGothic"/>
              </a:rPr>
              <a:t>なサイ</a:t>
            </a:r>
            <a:r>
              <a:rPr lang="en-US" altLang="zh-CN" sz="1600" spc="6" dirty="0">
                <a:solidFill>
                  <a:srgbClr val="000000"/>
                </a:solidFill>
                <a:latin typeface="MS PGothic"/>
                <a:ea typeface="MS PGothic"/>
                <a:cs typeface="MS PGothic"/>
              </a:rPr>
              <a:t>ズ</a:t>
            </a:r>
            <a:r>
              <a:rPr lang="en-US" altLang="zh-CN" sz="1600" spc="-7" dirty="0">
                <a:solidFill>
                  <a:srgbClr val="000000"/>
                </a:solidFill>
                <a:latin typeface="MS PGothic"/>
                <a:ea typeface="MS PGothic"/>
                <a:cs typeface="MS PGothic"/>
              </a:rPr>
              <a:t>）</a:t>
            </a:r>
            <a:r>
              <a:rPr lang="en-US" altLang="zh-CN" sz="1600" spc="0" dirty="0">
                <a:solidFill>
                  <a:srgbClr val="000000"/>
                </a:solidFill>
                <a:latin typeface="MS PGothic"/>
                <a:ea typeface="MS PGothic"/>
                <a:cs typeface="MS PGothic"/>
              </a:rPr>
              <a:t>で</a:t>
            </a:r>
            <a:r>
              <a:rPr lang="en-US" altLang="zh-CN" sz="1600" spc="8" dirty="0">
                <a:solidFill>
                  <a:srgbClr val="000000"/>
                </a:solidFill>
                <a:latin typeface="MS PGothic"/>
                <a:ea typeface="MS PGothic"/>
                <a:cs typeface="MS PGothic"/>
              </a:rPr>
              <a:t>の</a:t>
            </a:r>
            <a:r>
              <a:rPr lang="en-US" altLang="zh-CN" sz="1600" spc="-14" dirty="0">
                <a:solidFill>
                  <a:srgbClr val="000000"/>
                </a:solidFill>
                <a:latin typeface="MS PGothic"/>
                <a:ea typeface="MS PGothic"/>
                <a:cs typeface="MS PGothic"/>
              </a:rPr>
              <a:t>回</a:t>
            </a:r>
            <a:r>
              <a:rPr lang="en-US" altLang="zh-CN" sz="1600" spc="0" dirty="0">
                <a:solidFill>
                  <a:srgbClr val="000000"/>
                </a:solidFill>
                <a:latin typeface="MS PGothic"/>
                <a:ea typeface="MS PGothic"/>
                <a:cs typeface="MS PGothic"/>
              </a:rPr>
              <a:t>収</a:t>
            </a:r>
            <a:r>
              <a:rPr lang="en-US" altLang="zh-CN" sz="1600" spc="5" dirty="0">
                <a:solidFill>
                  <a:srgbClr val="000000"/>
                </a:solidFill>
                <a:latin typeface="MS PGothic"/>
                <a:ea typeface="MS PGothic"/>
                <a:cs typeface="MS PGothic"/>
              </a:rPr>
              <a:t>も</a:t>
            </a:r>
            <a:r>
              <a:rPr lang="en-US" altLang="zh-CN" sz="1600" spc="-11" dirty="0">
                <a:solidFill>
                  <a:srgbClr val="000000"/>
                </a:solidFill>
                <a:latin typeface="MS PGothic"/>
                <a:ea typeface="MS PGothic"/>
                <a:cs typeface="MS PGothic"/>
              </a:rPr>
              <a:t>必</a:t>
            </a:r>
            <a:r>
              <a:rPr lang="en-US" altLang="zh-CN" sz="1600" spc="0" dirty="0">
                <a:solidFill>
                  <a:srgbClr val="000000"/>
                </a:solidFill>
                <a:latin typeface="MS PGothic"/>
                <a:ea typeface="MS PGothic"/>
                <a:cs typeface="MS PGothic"/>
              </a:rPr>
              <a:t>要。</a:t>
            </a:r>
            <a:endParaRPr lang="en-US" altLang="zh-CN" sz="1600">
              <a:latin typeface="MS PGothic"/>
              <a:ea typeface="MS PGothic"/>
              <a:cs typeface="MS PGothic"/>
            </a:endParaRPr>
          </a:p>
        </p:txBody>
      </p:sp>
      <p:sp>
        <p:nvSpPr>
          <p:cNvPr id="444" name="Text Box444"/>
          <p:cNvSpPr txBox="1"/>
          <p:nvPr/>
        </p:nvSpPr>
        <p:spPr>
          <a:xfrm>
            <a:off x="6342126" y="4424934"/>
            <a:ext cx="844296" cy="649224"/>
          </a:xfrm>
          <a:prstGeom prst="rect">
            <a:avLst/>
          </a:prstGeom>
          <a:ln w="25908">
            <a:solidFill>
              <a:srgbClr val="000000"/>
            </a:solidFill>
          </a:ln>
        </p:spPr>
        <p:txBody>
          <a:bodyPr wrap="square" lIns="0" tIns="0" rIns="0" rtlCol="0">
            <a:spAutoFit/>
          </a:bodyPr>
          <a:lstStyle/>
          <a:p>
            <a:pPr algn="l">
              <a:lnSpc>
                <a:spcPts val="494"/>
              </a:lnSpc>
            </a:pPr>
            <a:endParaRPr/>
          </a:p>
          <a:p>
            <a:pPr marL="200152" algn="l" rtl="0">
              <a:lnSpc>
                <a:spcPts val="1200"/>
              </a:lnSpc>
            </a:pPr>
            <a:r>
              <a:rPr lang="en-US" altLang="zh-CN" sz="1200" b="1" spc="-50" dirty="0">
                <a:solidFill>
                  <a:srgbClr val="000000"/>
                </a:solidFill>
                <a:latin typeface="MS PGothic"/>
                <a:ea typeface="MS PGothic"/>
                <a:cs typeface="MS PGothic"/>
              </a:rPr>
              <a:t>市</a:t>
            </a:r>
            <a:r>
              <a:rPr lang="en-US" altLang="zh-CN" sz="1200" b="1" spc="-38" dirty="0">
                <a:solidFill>
                  <a:srgbClr val="000000"/>
                </a:solidFill>
                <a:latin typeface="MS PGothic"/>
                <a:ea typeface="MS PGothic"/>
                <a:cs typeface="MS PGothic"/>
              </a:rPr>
              <a:t>販の</a:t>
            </a:r>
            <a:endParaRPr lang="en-US" altLang="zh-CN" sz="1200">
              <a:latin typeface="MS PGothic"/>
              <a:ea typeface="MS PGothic"/>
              <a:cs typeface="MS PGothic"/>
            </a:endParaRPr>
          </a:p>
          <a:p>
            <a:pPr marL="67564" marR="48301" indent="102108" algn="l" rtl="0">
              <a:lnSpc>
                <a:spcPts val="1440"/>
              </a:lnSpc>
            </a:pPr>
            <a:r>
              <a:rPr lang="en-US" altLang="zh-CN" sz="1200" b="1" spc="-50" dirty="0">
                <a:solidFill>
                  <a:srgbClr val="000000"/>
                </a:solidFill>
                <a:latin typeface="MS PGothic"/>
                <a:ea typeface="MS PGothic"/>
                <a:cs typeface="MS PGothic"/>
              </a:rPr>
              <a:t>ス</a:t>
            </a:r>
            <a:r>
              <a:rPr lang="en-US" altLang="zh-CN" sz="1200" b="1" spc="-42" dirty="0">
                <a:solidFill>
                  <a:srgbClr val="000000"/>
                </a:solidFill>
                <a:latin typeface="MS PGothic"/>
                <a:ea typeface="MS PGothic"/>
                <a:cs typeface="MS PGothic"/>
              </a:rPr>
              <a:t>ク</a:t>
            </a:r>
            <a:r>
              <a:rPr lang="en-US" altLang="zh-CN" sz="1200" b="1" spc="-44" dirty="0">
                <a:solidFill>
                  <a:srgbClr val="000000"/>
                </a:solidFill>
                <a:latin typeface="MS PGothic"/>
                <a:ea typeface="MS PGothic"/>
                <a:cs typeface="MS PGothic"/>
              </a:rPr>
              <a:t>ラ</a:t>
            </a:r>
            <a:r>
              <a:rPr lang="en-US" altLang="zh-CN" sz="1200" b="1" spc="-38" dirty="0">
                <a:solidFill>
                  <a:srgbClr val="000000"/>
                </a:solidFill>
                <a:latin typeface="MS PGothic"/>
                <a:ea typeface="MS PGothic"/>
                <a:cs typeface="MS PGothic"/>
              </a:rPr>
              <a:t>ブ</a:t>
            </a:r>
            <a:r>
              <a:rPr lang="en-US" altLang="zh-CN" sz="1200" b="1" dirty="0">
                <a:solidFill>
                  <a:srgbClr val="000000"/>
                </a:solidFill>
                <a:latin typeface="MS PGothic"/>
                <a:ea typeface="MS PGothic"/>
                <a:cs typeface="MS PGothic"/>
              </a:rPr>
              <a:t> </a:t>
            </a:r>
            <a:r>
              <a:rPr lang="en-US" altLang="zh-CN" sz="1200" b="1" spc="-50" dirty="0">
                <a:solidFill>
                  <a:srgbClr val="000000"/>
                </a:solidFill>
                <a:latin typeface="MS PGothic"/>
                <a:ea typeface="MS PGothic"/>
                <a:cs typeface="MS PGothic"/>
              </a:rPr>
              <a:t>入</a:t>
            </a:r>
            <a:r>
              <a:rPr lang="en-US" altLang="zh-CN" sz="1200" b="1" spc="-39" dirty="0">
                <a:solidFill>
                  <a:srgbClr val="000000"/>
                </a:solidFill>
                <a:latin typeface="MS PGothic"/>
                <a:ea typeface="MS PGothic"/>
                <a:cs typeface="MS PGothic"/>
              </a:rPr>
              <a:t>り</a:t>
            </a:r>
            <a:r>
              <a:rPr lang="en-US" altLang="zh-CN" sz="1200" b="1" spc="-400" dirty="0">
                <a:solidFill>
                  <a:srgbClr val="000000"/>
                </a:solidFill>
                <a:latin typeface="MS PGothic"/>
                <a:ea typeface="MS PGothic"/>
                <a:cs typeface="MS PGothic"/>
              </a:rPr>
              <a:t> </a:t>
            </a:r>
            <a:r>
              <a:rPr lang="en-US" altLang="zh-CN" sz="1200" b="1" spc="-50" dirty="0">
                <a:solidFill>
                  <a:srgbClr val="000000"/>
                </a:solidFill>
                <a:latin typeface="MS PGothic"/>
                <a:ea typeface="MS PGothic"/>
                <a:cs typeface="MS PGothic"/>
              </a:rPr>
              <a:t>洗</a:t>
            </a:r>
            <a:r>
              <a:rPr lang="en-US" altLang="zh-CN" sz="1200" b="1" spc="-39" dirty="0">
                <a:solidFill>
                  <a:srgbClr val="000000"/>
                </a:solidFill>
                <a:latin typeface="MS PGothic"/>
                <a:ea typeface="MS PGothic"/>
                <a:cs typeface="MS PGothic"/>
              </a:rPr>
              <a:t>顔</a:t>
            </a:r>
            <a:r>
              <a:rPr lang="en-US" altLang="zh-CN" sz="1200" b="1" spc="-50" dirty="0">
                <a:solidFill>
                  <a:srgbClr val="000000"/>
                </a:solidFill>
                <a:latin typeface="MS PGothic"/>
                <a:ea typeface="MS PGothic"/>
                <a:cs typeface="MS PGothic"/>
              </a:rPr>
              <a:t>剤</a:t>
            </a:r>
            <a:endParaRPr lang="en-US" altLang="zh-CN" sz="1200">
              <a:latin typeface="MS PGothic"/>
              <a:ea typeface="MS PGothic"/>
              <a:cs typeface="MS PGothic"/>
            </a:endParaRPr>
          </a:p>
        </p:txBody>
      </p:sp>
      <p:sp>
        <p:nvSpPr>
          <p:cNvPr id="445" name="Text Box445"/>
          <p:cNvSpPr txBox="1"/>
          <p:nvPr/>
        </p:nvSpPr>
        <p:spPr>
          <a:xfrm>
            <a:off x="370942" y="2683387"/>
            <a:ext cx="468884" cy="202693"/>
          </a:xfrm>
          <a:prstGeom prst="rect">
            <a:avLst/>
          </a:prstGeom>
        </p:spPr>
        <p:txBody>
          <a:bodyPr wrap="square" lIns="0" tIns="0" rIns="0" rtlCol="0">
            <a:spAutoFit/>
          </a:bodyPr>
          <a:lstStyle/>
          <a:p>
            <a:pPr algn="l">
              <a:lnSpc>
                <a:spcPts val="0"/>
              </a:lnSpc>
            </a:pPr>
            <a:endParaRPr/>
          </a:p>
          <a:p>
            <a:pPr algn="l" rtl="0">
              <a:lnSpc>
                <a:spcPts val="1596"/>
              </a:lnSpc>
            </a:pPr>
            <a:r>
              <a:rPr lang="en-US" altLang="zh-CN" sz="1600" spc="0" dirty="0">
                <a:solidFill>
                  <a:srgbClr val="000000"/>
                </a:solidFill>
                <a:latin typeface="MS PGothic"/>
                <a:ea typeface="MS PGothic"/>
                <a:cs typeface="MS PGothic"/>
              </a:rPr>
              <a:t>分</a:t>
            </a:r>
            <a:r>
              <a:rPr lang="en-US" altLang="zh-CN" sz="1600" spc="-8" dirty="0">
                <a:solidFill>
                  <a:srgbClr val="000000"/>
                </a:solidFill>
                <a:latin typeface="MS PGothic"/>
                <a:ea typeface="MS PGothic"/>
                <a:cs typeface="MS PGothic"/>
              </a:rPr>
              <a:t>類</a:t>
            </a:r>
            <a:endParaRPr lang="en-US" altLang="zh-CN" sz="1600">
              <a:latin typeface="MS PGothic"/>
              <a:ea typeface="MS PGothic"/>
              <a:cs typeface="MS PGothic"/>
            </a:endParaRPr>
          </a:p>
        </p:txBody>
      </p:sp>
      <p:sp>
        <p:nvSpPr>
          <p:cNvPr id="446" name="Text Box446"/>
          <p:cNvSpPr txBox="1"/>
          <p:nvPr/>
        </p:nvSpPr>
        <p:spPr>
          <a:xfrm>
            <a:off x="127102" y="865022"/>
            <a:ext cx="8668574" cy="698480"/>
          </a:xfrm>
          <a:prstGeom prst="rect">
            <a:avLst/>
          </a:prstGeom>
        </p:spPr>
        <p:txBody>
          <a:bodyPr wrap="square" lIns="0" tIns="0" rIns="0" rtlCol="0">
            <a:spAutoFit/>
          </a:bodyPr>
          <a:lstStyle/>
          <a:p>
            <a:pPr algn="l">
              <a:lnSpc>
                <a:spcPts val="0"/>
              </a:lnSpc>
            </a:pPr>
            <a:endParaRPr/>
          </a:p>
          <a:p>
            <a:pPr marL="286512" indent="-286512" algn="just" rtl="0">
              <a:lnSpc>
                <a:spcPts val="1833"/>
              </a:lnSpc>
              <a:buChar char=""/>
            </a:pPr>
            <a:r>
              <a:rPr lang="en-US" altLang="zh-CN" sz="1600" b="1" spc="-71" dirty="0">
                <a:solidFill>
                  <a:srgbClr val="000000"/>
                </a:solidFill>
                <a:latin typeface="MS PGothic"/>
                <a:ea typeface="MS PGothic"/>
                <a:cs typeface="MS PGothic"/>
              </a:rPr>
              <a:t>微</a:t>
            </a:r>
            <a:r>
              <a:rPr lang="en-US" altLang="zh-CN" sz="1600" b="1" spc="-59" dirty="0">
                <a:solidFill>
                  <a:srgbClr val="000000"/>
                </a:solidFill>
                <a:latin typeface="MS PGothic"/>
                <a:ea typeface="MS PGothic"/>
                <a:cs typeface="MS PGothic"/>
              </a:rPr>
              <a:t>細</a:t>
            </a:r>
            <a:r>
              <a:rPr lang="en-US" altLang="zh-CN" sz="1600" b="1" spc="-60" dirty="0">
                <a:solidFill>
                  <a:srgbClr val="000000"/>
                </a:solidFill>
                <a:latin typeface="MS PGothic"/>
                <a:ea typeface="MS PGothic"/>
                <a:cs typeface="MS PGothic"/>
              </a:rPr>
              <a:t>な</a:t>
            </a:r>
            <a:r>
              <a:rPr lang="en-US" altLang="zh-CN" sz="1600" b="1" spc="-59" dirty="0">
                <a:solidFill>
                  <a:srgbClr val="000000"/>
                </a:solidFill>
                <a:latin typeface="MS PGothic"/>
                <a:ea typeface="MS PGothic"/>
                <a:cs typeface="MS PGothic"/>
              </a:rPr>
              <a:t>プ</a:t>
            </a:r>
            <a:r>
              <a:rPr lang="en-US" altLang="zh-CN" sz="1600" b="1" spc="-64" dirty="0">
                <a:solidFill>
                  <a:srgbClr val="000000"/>
                </a:solidFill>
                <a:latin typeface="MS PGothic"/>
                <a:ea typeface="MS PGothic"/>
                <a:cs typeface="MS PGothic"/>
              </a:rPr>
              <a:t>ラ</a:t>
            </a:r>
            <a:r>
              <a:rPr lang="en-US" altLang="zh-CN" sz="1600" b="1" spc="-55" dirty="0">
                <a:solidFill>
                  <a:srgbClr val="000000"/>
                </a:solidFill>
                <a:latin typeface="MS PGothic"/>
                <a:ea typeface="MS PGothic"/>
                <a:cs typeface="MS PGothic"/>
              </a:rPr>
              <a:t>ス</a:t>
            </a:r>
            <a:r>
              <a:rPr lang="en-US" altLang="zh-CN" sz="1600" b="1" spc="-60" dirty="0">
                <a:solidFill>
                  <a:srgbClr val="000000"/>
                </a:solidFill>
                <a:latin typeface="MS PGothic"/>
                <a:ea typeface="MS PGothic"/>
                <a:cs typeface="MS PGothic"/>
              </a:rPr>
              <a:t>チッ</a:t>
            </a:r>
            <a:r>
              <a:rPr lang="en-US" altLang="zh-CN" sz="1600" b="1" spc="-55" dirty="0">
                <a:solidFill>
                  <a:srgbClr val="000000"/>
                </a:solidFill>
                <a:latin typeface="MS PGothic"/>
                <a:ea typeface="MS PGothic"/>
                <a:cs typeface="MS PGothic"/>
              </a:rPr>
              <a:t>ク</a:t>
            </a:r>
            <a:r>
              <a:rPr lang="en-US" altLang="zh-CN" sz="1600" b="1" spc="-60" dirty="0">
                <a:solidFill>
                  <a:srgbClr val="000000"/>
                </a:solidFill>
                <a:latin typeface="MS PGothic"/>
                <a:ea typeface="MS PGothic"/>
                <a:cs typeface="MS PGothic"/>
              </a:rPr>
              <a:t>ご</a:t>
            </a:r>
            <a:r>
              <a:rPr lang="en-US" altLang="zh-CN" sz="1600" b="1" spc="-62" dirty="0">
                <a:solidFill>
                  <a:srgbClr val="000000"/>
                </a:solidFill>
                <a:latin typeface="MS PGothic"/>
                <a:ea typeface="MS PGothic"/>
                <a:cs typeface="MS PGothic"/>
              </a:rPr>
              <a:t>み</a:t>
            </a:r>
            <a:r>
              <a:rPr lang="en-US" altLang="zh-CN" sz="1600" b="1" spc="-57" dirty="0">
                <a:solidFill>
                  <a:srgbClr val="000000"/>
                </a:solidFill>
                <a:latin typeface="MS PGothic"/>
                <a:ea typeface="MS PGothic"/>
                <a:cs typeface="MS PGothic"/>
              </a:rPr>
              <a:t>（</a:t>
            </a:r>
            <a:r>
              <a:rPr lang="en-US" altLang="zh-CN" sz="1600" b="1" spc="-53" dirty="0">
                <a:solidFill>
                  <a:srgbClr val="000000"/>
                </a:solidFill>
                <a:latin typeface="MS PGothic"/>
                <a:ea typeface="MS PGothic"/>
                <a:cs typeface="MS PGothic"/>
              </a:rPr>
              <a:t>５</a:t>
            </a:r>
            <a:r>
              <a:rPr lang="en-US" altLang="zh-CN" sz="1600" b="1" spc="-522" dirty="0">
                <a:solidFill>
                  <a:srgbClr val="000000"/>
                </a:solidFill>
                <a:latin typeface="MS PGothic"/>
                <a:ea typeface="MS PGothic"/>
                <a:cs typeface="MS PGothic"/>
              </a:rPr>
              <a:t> </a:t>
            </a:r>
            <a:r>
              <a:rPr lang="en-US" altLang="zh-CN" sz="1600" b="1" spc="-71" dirty="0">
                <a:solidFill>
                  <a:srgbClr val="000000"/>
                </a:solidFill>
                <a:latin typeface="MS PGothic"/>
                <a:ea typeface="MS PGothic"/>
                <a:cs typeface="MS PGothic"/>
              </a:rPr>
              <a:t>㎜</a:t>
            </a:r>
            <a:r>
              <a:rPr lang="en-US" altLang="zh-CN" sz="1600" b="1" spc="-58" dirty="0">
                <a:solidFill>
                  <a:srgbClr val="000000"/>
                </a:solidFill>
                <a:latin typeface="MS PGothic"/>
                <a:ea typeface="MS PGothic"/>
                <a:cs typeface="MS PGothic"/>
              </a:rPr>
              <a:t>以</a:t>
            </a:r>
            <a:r>
              <a:rPr lang="en-US" altLang="zh-CN" sz="1600" b="1" spc="-60" dirty="0">
                <a:solidFill>
                  <a:srgbClr val="000000"/>
                </a:solidFill>
                <a:latin typeface="MS PGothic"/>
                <a:ea typeface="MS PGothic"/>
                <a:cs typeface="MS PGothic"/>
              </a:rPr>
              <a:t>下</a:t>
            </a:r>
            <a:r>
              <a:rPr lang="en-US" altLang="zh-CN" sz="1600" b="1" spc="-57" dirty="0">
                <a:solidFill>
                  <a:srgbClr val="000000"/>
                </a:solidFill>
                <a:latin typeface="MS PGothic"/>
                <a:ea typeface="MS PGothic"/>
                <a:cs typeface="MS PGothic"/>
              </a:rPr>
              <a:t>）</a:t>
            </a:r>
            <a:r>
              <a:rPr lang="en-US" altLang="zh-CN" sz="1600" b="1" spc="-55" dirty="0">
                <a:solidFill>
                  <a:srgbClr val="000000"/>
                </a:solidFill>
                <a:latin typeface="MS PGothic"/>
                <a:ea typeface="MS PGothic"/>
                <a:cs typeface="MS PGothic"/>
              </a:rPr>
              <a:t>の</a:t>
            </a:r>
            <a:r>
              <a:rPr lang="en-US" altLang="zh-CN" sz="1600" b="1" spc="-59" dirty="0">
                <a:solidFill>
                  <a:srgbClr val="000000"/>
                </a:solidFill>
                <a:latin typeface="MS PGothic"/>
                <a:ea typeface="MS PGothic"/>
                <a:cs typeface="MS PGothic"/>
              </a:rPr>
              <a:t>こ</a:t>
            </a:r>
            <a:r>
              <a:rPr lang="en-US" altLang="zh-CN" sz="1600" b="1" spc="-58" dirty="0">
                <a:solidFill>
                  <a:srgbClr val="000000"/>
                </a:solidFill>
                <a:latin typeface="MS PGothic"/>
                <a:ea typeface="MS PGothic"/>
                <a:cs typeface="MS PGothic"/>
              </a:rPr>
              <a:t>と。</a:t>
            </a:r>
            <a:r>
              <a:rPr lang="en-US" altLang="zh-CN" sz="1600" b="1" spc="-64" dirty="0">
                <a:solidFill>
                  <a:srgbClr val="000000"/>
                </a:solidFill>
                <a:latin typeface="MS PGothic"/>
                <a:ea typeface="MS PGothic"/>
                <a:cs typeface="MS PGothic"/>
              </a:rPr>
              <a:t>含</a:t>
            </a:r>
            <a:r>
              <a:rPr lang="en-US" altLang="zh-CN" sz="1600" b="1" spc="-60" dirty="0">
                <a:solidFill>
                  <a:srgbClr val="000000"/>
                </a:solidFill>
                <a:latin typeface="MS PGothic"/>
                <a:ea typeface="MS PGothic"/>
                <a:cs typeface="MS PGothic"/>
              </a:rPr>
              <a:t>有</a:t>
            </a:r>
            <a:r>
              <a:rPr lang="en-US" altLang="zh-CN" sz="1600" b="1" spc="-59" dirty="0">
                <a:solidFill>
                  <a:srgbClr val="000000"/>
                </a:solidFill>
                <a:latin typeface="MS PGothic"/>
                <a:ea typeface="MS PGothic"/>
                <a:cs typeface="MS PGothic"/>
              </a:rPr>
              <a:t>／</a:t>
            </a:r>
            <a:r>
              <a:rPr lang="en-US" altLang="zh-CN" sz="1600" b="1" spc="-60" dirty="0">
                <a:solidFill>
                  <a:srgbClr val="000000"/>
                </a:solidFill>
                <a:latin typeface="MS PGothic"/>
                <a:ea typeface="MS PGothic"/>
                <a:cs typeface="MS PGothic"/>
              </a:rPr>
              <a:t>吸</a:t>
            </a:r>
            <a:r>
              <a:rPr lang="en-US" altLang="zh-CN" sz="1600" b="1" spc="-59" dirty="0">
                <a:solidFill>
                  <a:srgbClr val="000000"/>
                </a:solidFill>
                <a:latin typeface="MS PGothic"/>
                <a:ea typeface="MS PGothic"/>
                <a:cs typeface="MS PGothic"/>
              </a:rPr>
              <a:t>着</a:t>
            </a:r>
            <a:r>
              <a:rPr lang="en-US" altLang="zh-CN" sz="1600" b="1" spc="-60" dirty="0">
                <a:solidFill>
                  <a:srgbClr val="000000"/>
                </a:solidFill>
                <a:latin typeface="MS PGothic"/>
                <a:ea typeface="MS PGothic"/>
                <a:cs typeface="MS PGothic"/>
              </a:rPr>
              <a:t>す</a:t>
            </a:r>
            <a:r>
              <a:rPr lang="en-US" altLang="zh-CN" sz="1600" b="1" spc="-58" dirty="0">
                <a:solidFill>
                  <a:srgbClr val="000000"/>
                </a:solidFill>
                <a:latin typeface="MS PGothic"/>
                <a:ea typeface="MS PGothic"/>
                <a:cs typeface="MS PGothic"/>
              </a:rPr>
              <a:t>る化</a:t>
            </a:r>
            <a:r>
              <a:rPr lang="en-US" altLang="zh-CN" sz="1600" b="1" spc="-59" dirty="0">
                <a:solidFill>
                  <a:srgbClr val="000000"/>
                </a:solidFill>
                <a:latin typeface="MS PGothic"/>
                <a:ea typeface="MS PGothic"/>
                <a:cs typeface="MS PGothic"/>
              </a:rPr>
              <a:t>学</a:t>
            </a:r>
            <a:r>
              <a:rPr lang="en-US" altLang="zh-CN" sz="1600" b="1" spc="-60" dirty="0">
                <a:solidFill>
                  <a:srgbClr val="000000"/>
                </a:solidFill>
                <a:latin typeface="MS PGothic"/>
                <a:ea typeface="MS PGothic"/>
                <a:cs typeface="MS PGothic"/>
              </a:rPr>
              <a:t>物</a:t>
            </a:r>
            <a:r>
              <a:rPr lang="en-US" altLang="zh-CN" sz="1600" b="1" spc="-531" dirty="0">
                <a:solidFill>
                  <a:srgbClr val="000000"/>
                </a:solidFill>
                <a:latin typeface="MS PGothic"/>
                <a:ea typeface="MS PGothic"/>
                <a:cs typeface="MS PGothic"/>
              </a:rPr>
              <a:t> </a:t>
            </a:r>
            <a:r>
              <a:rPr lang="en-US" altLang="zh-CN" sz="1600" b="1" spc="-71" dirty="0">
                <a:solidFill>
                  <a:srgbClr val="000000"/>
                </a:solidFill>
                <a:latin typeface="MS PGothic"/>
                <a:ea typeface="MS PGothic"/>
                <a:cs typeface="MS PGothic"/>
              </a:rPr>
              <a:t>質</a:t>
            </a:r>
            <a:r>
              <a:rPr lang="en-US" altLang="zh-CN" sz="1600" b="1" spc="-59" dirty="0">
                <a:solidFill>
                  <a:srgbClr val="000000"/>
                </a:solidFill>
                <a:latin typeface="MS PGothic"/>
                <a:ea typeface="MS PGothic"/>
                <a:cs typeface="MS PGothic"/>
              </a:rPr>
              <a:t>が</a:t>
            </a:r>
            <a:r>
              <a:rPr lang="en-US" altLang="zh-CN" sz="1600" b="1" spc="-60" dirty="0">
                <a:solidFill>
                  <a:srgbClr val="000000"/>
                </a:solidFill>
                <a:latin typeface="MS PGothic"/>
                <a:ea typeface="MS PGothic"/>
                <a:cs typeface="MS PGothic"/>
              </a:rPr>
              <a:t>食</a:t>
            </a:r>
            <a:r>
              <a:rPr lang="en-US" altLang="zh-CN" sz="1600" b="1" spc="-532" dirty="0">
                <a:solidFill>
                  <a:srgbClr val="000000"/>
                </a:solidFill>
                <a:latin typeface="MS PGothic"/>
                <a:ea typeface="MS PGothic"/>
                <a:cs typeface="MS PGothic"/>
              </a:rPr>
              <a:t> </a:t>
            </a:r>
            <a:r>
              <a:rPr lang="en-US" altLang="zh-CN" sz="1600" b="1" spc="-71" dirty="0">
                <a:solidFill>
                  <a:srgbClr val="000000"/>
                </a:solidFill>
                <a:latin typeface="MS PGothic"/>
                <a:ea typeface="MS PGothic"/>
                <a:cs typeface="MS PGothic"/>
              </a:rPr>
              <a:t>物</a:t>
            </a:r>
            <a:r>
              <a:rPr lang="en-US" altLang="zh-CN" sz="1600" b="1" spc="-59" dirty="0">
                <a:solidFill>
                  <a:srgbClr val="000000"/>
                </a:solidFill>
                <a:latin typeface="MS PGothic"/>
                <a:ea typeface="MS PGothic"/>
                <a:cs typeface="MS PGothic"/>
              </a:rPr>
              <a:t>連</a:t>
            </a:r>
            <a:r>
              <a:rPr lang="en-US" altLang="zh-CN" sz="1600" b="1" spc="-60" dirty="0">
                <a:solidFill>
                  <a:srgbClr val="000000"/>
                </a:solidFill>
                <a:latin typeface="MS PGothic"/>
                <a:ea typeface="MS PGothic"/>
                <a:cs typeface="MS PGothic"/>
              </a:rPr>
              <a:t>鎖</a:t>
            </a:r>
            <a:r>
              <a:rPr lang="en-US" altLang="zh-CN" sz="1600" b="1" spc="-532" dirty="0">
                <a:solidFill>
                  <a:srgbClr val="000000"/>
                </a:solidFill>
                <a:latin typeface="MS PGothic"/>
                <a:ea typeface="MS PGothic"/>
                <a:cs typeface="MS PGothic"/>
              </a:rPr>
              <a:t> </a:t>
            </a:r>
            <a:r>
              <a:rPr lang="en-US" altLang="zh-CN" sz="1600" b="1" spc="-71" dirty="0">
                <a:solidFill>
                  <a:srgbClr val="000000"/>
                </a:solidFill>
                <a:latin typeface="MS PGothic"/>
                <a:ea typeface="MS PGothic"/>
                <a:cs typeface="MS PGothic"/>
              </a:rPr>
              <a:t>に</a:t>
            </a:r>
            <a:r>
              <a:rPr lang="en-US" altLang="zh-CN" sz="1600" b="1" spc="-63" dirty="0">
                <a:solidFill>
                  <a:srgbClr val="000000"/>
                </a:solidFill>
                <a:latin typeface="MS PGothic"/>
                <a:ea typeface="MS PGothic"/>
                <a:cs typeface="MS PGothic"/>
              </a:rPr>
              <a:t>取</a:t>
            </a:r>
            <a:r>
              <a:rPr lang="en-US" altLang="zh-CN" sz="1600" b="1" spc="-59" dirty="0">
                <a:solidFill>
                  <a:srgbClr val="000000"/>
                </a:solidFill>
                <a:latin typeface="MS PGothic"/>
                <a:ea typeface="MS PGothic"/>
                <a:cs typeface="MS PGothic"/>
              </a:rPr>
              <a:t>り</a:t>
            </a:r>
            <a:r>
              <a:rPr lang="en-US" altLang="zh-CN" sz="1600" b="1" spc="-62" dirty="0">
                <a:solidFill>
                  <a:srgbClr val="000000"/>
                </a:solidFill>
                <a:latin typeface="MS PGothic"/>
                <a:ea typeface="MS PGothic"/>
                <a:cs typeface="MS PGothic"/>
              </a:rPr>
              <a:t>込</a:t>
            </a:r>
            <a:r>
              <a:rPr lang="en-US" altLang="zh-CN" sz="1600" b="1" spc="-532" dirty="0">
                <a:solidFill>
                  <a:srgbClr val="000000"/>
                </a:solidFill>
                <a:latin typeface="MS PGothic"/>
                <a:ea typeface="MS PGothic"/>
                <a:cs typeface="MS PGothic"/>
              </a:rPr>
              <a:t> </a:t>
            </a:r>
            <a:r>
              <a:rPr lang="en-US" altLang="zh-CN" sz="1600" b="1" spc="-70" dirty="0">
                <a:solidFill>
                  <a:srgbClr val="000000"/>
                </a:solidFill>
                <a:latin typeface="MS PGothic"/>
                <a:ea typeface="MS PGothic"/>
                <a:cs typeface="MS PGothic"/>
              </a:rPr>
              <a:t>ま</a:t>
            </a:r>
            <a:r>
              <a:rPr lang="en-US" altLang="zh-CN" sz="1600" b="1" spc="-66" dirty="0">
                <a:solidFill>
                  <a:srgbClr val="000000"/>
                </a:solidFill>
                <a:latin typeface="MS PGothic"/>
                <a:ea typeface="MS PGothic"/>
                <a:cs typeface="MS PGothic"/>
              </a:rPr>
              <a:t>れ</a:t>
            </a:r>
            <a:r>
              <a:rPr lang="en-US" altLang="zh-CN" sz="1600" b="1" spc="-531" dirty="0">
                <a:solidFill>
                  <a:srgbClr val="000000"/>
                </a:solidFill>
                <a:latin typeface="MS PGothic"/>
                <a:ea typeface="MS PGothic"/>
                <a:cs typeface="MS PGothic"/>
              </a:rPr>
              <a:t> </a:t>
            </a:r>
            <a:r>
              <a:rPr lang="en-US" altLang="zh-CN" sz="1600" b="1" spc="-69" dirty="0">
                <a:solidFill>
                  <a:srgbClr val="000000"/>
                </a:solidFill>
                <a:latin typeface="MS PGothic"/>
                <a:ea typeface="MS PGothic"/>
                <a:cs typeface="MS PGothic"/>
              </a:rPr>
              <a:t>、</a:t>
            </a:r>
            <a:r>
              <a:rPr lang="en-US" altLang="zh-CN" sz="1600" b="1" spc="-65" dirty="0">
                <a:solidFill>
                  <a:srgbClr val="000000"/>
                </a:solidFill>
                <a:latin typeface="MS PGothic"/>
                <a:ea typeface="MS PGothic"/>
                <a:cs typeface="MS PGothic"/>
              </a:rPr>
              <a:t>生</a:t>
            </a:r>
            <a:r>
              <a:rPr lang="en-US" altLang="zh-CN" sz="1600" b="1" dirty="0">
                <a:solidFill>
                  <a:srgbClr val="000000"/>
                </a:solidFill>
                <a:latin typeface="MS PGothic"/>
                <a:ea typeface="MS PGothic"/>
                <a:cs typeface="MS PGothic"/>
              </a:rPr>
              <a:t> </a:t>
            </a:r>
            <a:r>
              <a:rPr lang="en-US" altLang="zh-CN" sz="1600" b="1" spc="-71" dirty="0">
                <a:solidFill>
                  <a:srgbClr val="000000"/>
                </a:solidFill>
                <a:latin typeface="MS PGothic"/>
                <a:ea typeface="MS PGothic"/>
                <a:cs typeface="MS PGothic"/>
              </a:rPr>
              <a:t>態</a:t>
            </a:r>
            <a:r>
              <a:rPr lang="en-US" altLang="zh-CN" sz="1600" b="1" spc="-59" dirty="0">
                <a:solidFill>
                  <a:srgbClr val="000000"/>
                </a:solidFill>
                <a:latin typeface="MS PGothic"/>
                <a:ea typeface="MS PGothic"/>
                <a:cs typeface="MS PGothic"/>
              </a:rPr>
              <a:t>系</a:t>
            </a:r>
            <a:r>
              <a:rPr lang="en-US" altLang="zh-CN" sz="1600" b="1" spc="-60" dirty="0">
                <a:solidFill>
                  <a:srgbClr val="000000"/>
                </a:solidFill>
                <a:latin typeface="MS PGothic"/>
                <a:ea typeface="MS PGothic"/>
                <a:cs typeface="MS PGothic"/>
              </a:rPr>
              <a:t>に</a:t>
            </a:r>
            <a:r>
              <a:rPr lang="en-US" altLang="zh-CN" sz="1600" b="1" spc="-63" dirty="0">
                <a:solidFill>
                  <a:srgbClr val="000000"/>
                </a:solidFill>
                <a:latin typeface="MS PGothic"/>
                <a:ea typeface="MS PGothic"/>
                <a:cs typeface="MS PGothic"/>
              </a:rPr>
              <a:t>及</a:t>
            </a:r>
            <a:r>
              <a:rPr lang="en-US" altLang="zh-CN" sz="1600" b="1" spc="-59" dirty="0">
                <a:solidFill>
                  <a:srgbClr val="000000"/>
                </a:solidFill>
                <a:latin typeface="MS PGothic"/>
                <a:ea typeface="MS PGothic"/>
                <a:cs typeface="MS PGothic"/>
              </a:rPr>
              <a:t>ぼ</a:t>
            </a:r>
            <a:r>
              <a:rPr lang="en-US" altLang="zh-CN" sz="1600" b="1" spc="-60" dirty="0">
                <a:solidFill>
                  <a:srgbClr val="000000"/>
                </a:solidFill>
                <a:latin typeface="MS PGothic"/>
                <a:ea typeface="MS PGothic"/>
                <a:cs typeface="MS PGothic"/>
              </a:rPr>
              <a:t>す</a:t>
            </a:r>
            <a:r>
              <a:rPr lang="en-US" altLang="zh-CN" sz="1600" b="1" spc="-58" dirty="0">
                <a:solidFill>
                  <a:srgbClr val="000000"/>
                </a:solidFill>
                <a:latin typeface="MS PGothic"/>
                <a:ea typeface="MS PGothic"/>
                <a:cs typeface="MS PGothic"/>
              </a:rPr>
              <a:t>影</a:t>
            </a:r>
            <a:r>
              <a:rPr lang="en-US" altLang="zh-CN" sz="1600" b="1" spc="-59" dirty="0">
                <a:solidFill>
                  <a:srgbClr val="000000"/>
                </a:solidFill>
                <a:latin typeface="MS PGothic"/>
                <a:ea typeface="MS PGothic"/>
                <a:cs typeface="MS PGothic"/>
              </a:rPr>
              <a:t>響</a:t>
            </a:r>
            <a:r>
              <a:rPr lang="en-US" altLang="zh-CN" sz="1600" b="1" spc="-60" dirty="0">
                <a:solidFill>
                  <a:srgbClr val="000000"/>
                </a:solidFill>
                <a:latin typeface="MS PGothic"/>
                <a:ea typeface="MS PGothic"/>
                <a:cs typeface="MS PGothic"/>
              </a:rPr>
              <a:t>が</a:t>
            </a:r>
            <a:r>
              <a:rPr lang="en-US" altLang="zh-CN" sz="1600" b="1" spc="-59" dirty="0">
                <a:solidFill>
                  <a:srgbClr val="000000"/>
                </a:solidFill>
                <a:latin typeface="MS PGothic"/>
                <a:ea typeface="MS PGothic"/>
                <a:cs typeface="MS PGothic"/>
              </a:rPr>
              <a:t>懸</a:t>
            </a:r>
            <a:r>
              <a:rPr lang="en-US" altLang="zh-CN" sz="1600" b="1" spc="-60" dirty="0">
                <a:solidFill>
                  <a:srgbClr val="000000"/>
                </a:solidFill>
                <a:latin typeface="MS PGothic"/>
                <a:ea typeface="MS PGothic"/>
                <a:cs typeface="MS PGothic"/>
              </a:rPr>
              <a:t>念</a:t>
            </a:r>
            <a:r>
              <a:rPr lang="en-US" altLang="zh-CN" sz="1600" b="1" spc="-58" dirty="0">
                <a:solidFill>
                  <a:srgbClr val="000000"/>
                </a:solidFill>
                <a:latin typeface="MS PGothic"/>
                <a:ea typeface="MS PGothic"/>
                <a:cs typeface="MS PGothic"/>
              </a:rPr>
              <a:t>さ</a:t>
            </a:r>
            <a:r>
              <a:rPr lang="en-US" altLang="zh-CN" sz="1600" b="1" spc="-59" dirty="0">
                <a:solidFill>
                  <a:srgbClr val="000000"/>
                </a:solidFill>
                <a:latin typeface="MS PGothic"/>
                <a:ea typeface="MS PGothic"/>
                <a:cs typeface="MS PGothic"/>
              </a:rPr>
              <a:t>れ</a:t>
            </a:r>
            <a:r>
              <a:rPr lang="en-US" altLang="zh-CN" sz="1600" b="1" spc="-60" dirty="0">
                <a:solidFill>
                  <a:srgbClr val="000000"/>
                </a:solidFill>
                <a:latin typeface="MS PGothic"/>
                <a:ea typeface="MS PGothic"/>
                <a:cs typeface="MS PGothic"/>
              </a:rPr>
              <a:t>る</a:t>
            </a:r>
            <a:r>
              <a:rPr lang="en-US" altLang="zh-CN" sz="1600" b="1" spc="-56" dirty="0">
                <a:solidFill>
                  <a:srgbClr val="000000"/>
                </a:solidFill>
                <a:latin typeface="MS PGothic"/>
                <a:ea typeface="MS PGothic"/>
                <a:cs typeface="MS PGothic"/>
              </a:rPr>
              <a:t>。</a:t>
            </a:r>
            <a:r>
              <a:rPr lang="en-US" altLang="zh-CN" sz="1600" b="1" spc="-525" dirty="0">
                <a:solidFill>
                  <a:srgbClr val="000000"/>
                </a:solidFill>
                <a:latin typeface="MS PGothic"/>
                <a:ea typeface="MS PGothic"/>
                <a:cs typeface="MS PGothic"/>
              </a:rPr>
              <a:t> </a:t>
            </a:r>
            <a:r>
              <a:rPr lang="en-US" altLang="zh-CN" sz="1600" b="1" spc="-55" dirty="0">
                <a:solidFill>
                  <a:srgbClr val="000000"/>
                </a:solidFill>
                <a:latin typeface="MS PGothic"/>
                <a:ea typeface="MS PGothic"/>
                <a:cs typeface="MS PGothic"/>
              </a:rPr>
              <a:t>2015</a:t>
            </a:r>
            <a:r>
              <a:rPr lang="en-US" altLang="zh-CN" sz="1600" b="1" spc="-537" dirty="0">
                <a:solidFill>
                  <a:srgbClr val="000000"/>
                </a:solidFill>
                <a:latin typeface="MS PGothic"/>
                <a:ea typeface="MS PGothic"/>
                <a:cs typeface="MS PGothic"/>
              </a:rPr>
              <a:t> </a:t>
            </a:r>
            <a:r>
              <a:rPr lang="en-US" altLang="zh-CN" sz="1600" b="1" spc="-71" dirty="0">
                <a:solidFill>
                  <a:srgbClr val="000000"/>
                </a:solidFill>
                <a:latin typeface="MS PGothic"/>
                <a:ea typeface="MS PGothic"/>
                <a:cs typeface="MS PGothic"/>
              </a:rPr>
              <a:t>年</a:t>
            </a:r>
            <a:r>
              <a:rPr lang="en-US" altLang="zh-CN" sz="1600" b="1" spc="-58" dirty="0">
                <a:solidFill>
                  <a:srgbClr val="000000"/>
                </a:solidFill>
                <a:latin typeface="MS PGothic"/>
                <a:ea typeface="MS PGothic"/>
                <a:cs typeface="MS PGothic"/>
              </a:rPr>
              <a:t>独</a:t>
            </a:r>
            <a:r>
              <a:rPr lang="en-US" altLang="zh-CN" sz="1600" b="1" spc="-57" dirty="0">
                <a:solidFill>
                  <a:srgbClr val="000000"/>
                </a:solidFill>
                <a:latin typeface="MS PGothic"/>
                <a:ea typeface="MS PGothic"/>
                <a:cs typeface="MS PGothic"/>
              </a:rPr>
              <a:t>G</a:t>
            </a:r>
            <a:r>
              <a:rPr lang="en-US" altLang="zh-CN" sz="1600" b="1" spc="-62" dirty="0">
                <a:solidFill>
                  <a:srgbClr val="000000"/>
                </a:solidFill>
                <a:latin typeface="MS PGothic"/>
                <a:ea typeface="MS PGothic"/>
                <a:cs typeface="MS PGothic"/>
              </a:rPr>
              <a:t>7</a:t>
            </a:r>
            <a:r>
              <a:rPr lang="en-US" altLang="zh-CN" sz="1600" b="1" spc="-537" dirty="0">
                <a:solidFill>
                  <a:srgbClr val="000000"/>
                </a:solidFill>
                <a:latin typeface="MS PGothic"/>
                <a:ea typeface="MS PGothic"/>
                <a:cs typeface="MS PGothic"/>
              </a:rPr>
              <a:t> </a:t>
            </a:r>
            <a:r>
              <a:rPr lang="en-US" altLang="zh-CN" sz="1600" b="1" spc="-71" dirty="0">
                <a:solidFill>
                  <a:srgbClr val="000000"/>
                </a:solidFill>
                <a:latin typeface="MS PGothic"/>
                <a:ea typeface="MS PGothic"/>
                <a:cs typeface="MS PGothic"/>
              </a:rPr>
              <a:t>首</a:t>
            </a:r>
            <a:r>
              <a:rPr lang="en-US" altLang="zh-CN" sz="1600" b="1" spc="-59" dirty="0">
                <a:solidFill>
                  <a:srgbClr val="000000"/>
                </a:solidFill>
                <a:latin typeface="MS PGothic"/>
                <a:ea typeface="MS PGothic"/>
                <a:cs typeface="MS PGothic"/>
              </a:rPr>
              <a:t>脳</a:t>
            </a:r>
            <a:r>
              <a:rPr lang="en-US" altLang="zh-CN" sz="1600" b="1" spc="-60" dirty="0">
                <a:solidFill>
                  <a:srgbClr val="000000"/>
                </a:solidFill>
                <a:latin typeface="MS PGothic"/>
                <a:ea typeface="MS PGothic"/>
                <a:cs typeface="MS PGothic"/>
              </a:rPr>
              <a:t>宣</a:t>
            </a:r>
            <a:r>
              <a:rPr lang="en-US" altLang="zh-CN" sz="1600" b="1" spc="-532" dirty="0">
                <a:solidFill>
                  <a:srgbClr val="000000"/>
                </a:solidFill>
                <a:latin typeface="MS PGothic"/>
                <a:ea typeface="MS PGothic"/>
                <a:cs typeface="MS PGothic"/>
              </a:rPr>
              <a:t> </a:t>
            </a:r>
            <a:r>
              <a:rPr lang="en-US" altLang="zh-CN" sz="1600" b="1" spc="-71" dirty="0">
                <a:solidFill>
                  <a:srgbClr val="000000"/>
                </a:solidFill>
                <a:latin typeface="MS PGothic"/>
                <a:ea typeface="MS PGothic"/>
                <a:cs typeface="MS PGothic"/>
              </a:rPr>
              <a:t>言</a:t>
            </a:r>
            <a:r>
              <a:rPr lang="en-US" altLang="zh-CN" sz="1600" b="1" spc="-60" dirty="0">
                <a:solidFill>
                  <a:srgbClr val="000000"/>
                </a:solidFill>
                <a:latin typeface="MS PGothic"/>
                <a:ea typeface="MS PGothic"/>
                <a:cs typeface="MS PGothic"/>
              </a:rPr>
              <a:t>に</a:t>
            </a:r>
            <a:r>
              <a:rPr lang="en-US" altLang="zh-CN" sz="1600" b="1" spc="-63" dirty="0">
                <a:solidFill>
                  <a:srgbClr val="000000"/>
                </a:solidFill>
                <a:latin typeface="MS PGothic"/>
                <a:ea typeface="MS PGothic"/>
                <a:cs typeface="MS PGothic"/>
              </a:rPr>
              <a:t>お</a:t>
            </a:r>
            <a:r>
              <a:rPr lang="en-US" altLang="zh-CN" sz="1600" b="1" spc="-56" dirty="0">
                <a:solidFill>
                  <a:srgbClr val="000000"/>
                </a:solidFill>
                <a:latin typeface="MS PGothic"/>
                <a:ea typeface="MS PGothic"/>
                <a:cs typeface="MS PGothic"/>
              </a:rPr>
              <a:t>い</a:t>
            </a:r>
            <a:r>
              <a:rPr lang="en-US" altLang="zh-CN" sz="1600" b="1" spc="-57" dirty="0">
                <a:solidFill>
                  <a:srgbClr val="000000"/>
                </a:solidFill>
                <a:latin typeface="MS PGothic"/>
                <a:ea typeface="MS PGothic"/>
                <a:cs typeface="MS PGothic"/>
              </a:rPr>
              <a:t>て</a:t>
            </a:r>
            <a:r>
              <a:rPr lang="en-US" altLang="zh-CN" sz="1600" b="1" spc="-58" dirty="0">
                <a:solidFill>
                  <a:srgbClr val="000000"/>
                </a:solidFill>
                <a:latin typeface="MS PGothic"/>
                <a:ea typeface="MS PGothic"/>
                <a:cs typeface="MS PGothic"/>
              </a:rPr>
              <a:t>も</a:t>
            </a:r>
            <a:r>
              <a:rPr lang="en-US" altLang="zh-CN" sz="1600" b="1" spc="-532" dirty="0">
                <a:solidFill>
                  <a:srgbClr val="000000"/>
                </a:solidFill>
                <a:latin typeface="MS PGothic"/>
                <a:ea typeface="MS PGothic"/>
                <a:cs typeface="MS PGothic"/>
              </a:rPr>
              <a:t> </a:t>
            </a:r>
            <a:r>
              <a:rPr lang="en-US" altLang="zh-CN" sz="1600" b="1" spc="-69" dirty="0">
                <a:solidFill>
                  <a:srgbClr val="000000"/>
                </a:solidFill>
                <a:latin typeface="MS PGothic"/>
                <a:ea typeface="MS PGothic"/>
                <a:cs typeface="MS PGothic"/>
              </a:rPr>
              <a:t>、</a:t>
            </a:r>
            <a:r>
              <a:rPr lang="en-US" altLang="zh-CN" sz="1600" b="1" spc="-65" dirty="0">
                <a:solidFill>
                  <a:srgbClr val="000000"/>
                </a:solidFill>
                <a:latin typeface="MS PGothic"/>
                <a:ea typeface="MS PGothic"/>
                <a:cs typeface="MS PGothic"/>
              </a:rPr>
              <a:t>海</a:t>
            </a:r>
            <a:r>
              <a:rPr lang="en-US" altLang="zh-CN" sz="1600" b="1" spc="-59" dirty="0">
                <a:solidFill>
                  <a:srgbClr val="000000"/>
                </a:solidFill>
                <a:latin typeface="MS PGothic"/>
                <a:ea typeface="MS PGothic"/>
                <a:cs typeface="MS PGothic"/>
              </a:rPr>
              <a:t>洋ご</a:t>
            </a:r>
            <a:r>
              <a:rPr lang="en-US" altLang="zh-CN" sz="1600" b="1" spc="-532" dirty="0">
                <a:solidFill>
                  <a:srgbClr val="000000"/>
                </a:solidFill>
                <a:latin typeface="MS PGothic"/>
                <a:ea typeface="MS PGothic"/>
                <a:cs typeface="MS PGothic"/>
              </a:rPr>
              <a:t> </a:t>
            </a:r>
            <a:r>
              <a:rPr lang="en-US" altLang="zh-CN" sz="1600" b="1" spc="-71" dirty="0">
                <a:solidFill>
                  <a:srgbClr val="000000"/>
                </a:solidFill>
                <a:latin typeface="MS PGothic"/>
                <a:ea typeface="MS PGothic"/>
                <a:cs typeface="MS PGothic"/>
              </a:rPr>
              <a:t>み</a:t>
            </a:r>
            <a:r>
              <a:rPr lang="en-US" altLang="zh-CN" sz="1600" b="1" spc="-57" dirty="0">
                <a:solidFill>
                  <a:srgbClr val="000000"/>
                </a:solidFill>
                <a:latin typeface="MS PGothic"/>
                <a:ea typeface="MS PGothic"/>
                <a:cs typeface="MS PGothic"/>
              </a:rPr>
              <a:t>（</a:t>
            </a:r>
            <a:r>
              <a:rPr lang="en-US" altLang="zh-CN" sz="1600" b="1" spc="-53" dirty="0">
                <a:solidFill>
                  <a:srgbClr val="000000"/>
                </a:solidFill>
                <a:latin typeface="MS PGothic"/>
                <a:ea typeface="MS PGothic"/>
                <a:cs typeface="MS PGothic"/>
              </a:rPr>
              <a:t>と</a:t>
            </a:r>
            <a:r>
              <a:rPr lang="en-US" altLang="zh-CN" sz="1600" b="1" spc="-59" dirty="0">
                <a:solidFill>
                  <a:srgbClr val="000000"/>
                </a:solidFill>
                <a:latin typeface="MS PGothic"/>
                <a:ea typeface="MS PGothic"/>
                <a:cs typeface="MS PGothic"/>
              </a:rPr>
              <a:t>り</a:t>
            </a:r>
            <a:r>
              <a:rPr lang="en-US" altLang="zh-CN" sz="1600" b="1" spc="-63" dirty="0">
                <a:solidFill>
                  <a:srgbClr val="000000"/>
                </a:solidFill>
                <a:latin typeface="MS PGothic"/>
                <a:ea typeface="MS PGothic"/>
                <a:cs typeface="MS PGothic"/>
              </a:rPr>
              <a:t>わ</a:t>
            </a:r>
            <a:r>
              <a:rPr lang="en-US" altLang="zh-CN" sz="1600" b="1" spc="-60" dirty="0">
                <a:solidFill>
                  <a:srgbClr val="000000"/>
                </a:solidFill>
                <a:latin typeface="MS PGothic"/>
                <a:ea typeface="MS PGothic"/>
                <a:cs typeface="MS PGothic"/>
              </a:rPr>
              <a:t>け</a:t>
            </a:r>
            <a:r>
              <a:rPr lang="en-US" altLang="zh-CN" sz="1600" b="1" spc="-528" dirty="0">
                <a:solidFill>
                  <a:srgbClr val="000000"/>
                </a:solidFill>
                <a:latin typeface="MS PGothic"/>
                <a:ea typeface="MS PGothic"/>
                <a:cs typeface="MS PGothic"/>
              </a:rPr>
              <a:t> </a:t>
            </a:r>
            <a:r>
              <a:rPr lang="en-US" altLang="zh-CN" sz="1600" b="1" spc="-70" dirty="0">
                <a:solidFill>
                  <a:srgbClr val="000000"/>
                </a:solidFill>
                <a:latin typeface="MS PGothic"/>
                <a:ea typeface="MS PGothic"/>
                <a:cs typeface="MS PGothic"/>
              </a:rPr>
              <a:t>プ</a:t>
            </a:r>
            <a:r>
              <a:rPr lang="en-US" altLang="zh-CN" sz="1600" b="1" spc="-64" dirty="0">
                <a:solidFill>
                  <a:srgbClr val="000000"/>
                </a:solidFill>
                <a:latin typeface="MS PGothic"/>
                <a:ea typeface="MS PGothic"/>
                <a:cs typeface="MS PGothic"/>
              </a:rPr>
              <a:t>ラ</a:t>
            </a:r>
            <a:r>
              <a:rPr lang="en-US" altLang="zh-CN" sz="1600" b="1" spc="-55" dirty="0">
                <a:solidFill>
                  <a:srgbClr val="000000"/>
                </a:solidFill>
                <a:latin typeface="MS PGothic"/>
                <a:ea typeface="MS PGothic"/>
                <a:cs typeface="MS PGothic"/>
              </a:rPr>
              <a:t>ス</a:t>
            </a:r>
            <a:r>
              <a:rPr lang="en-US" altLang="zh-CN" sz="1600" b="1" spc="-60" dirty="0">
                <a:solidFill>
                  <a:srgbClr val="000000"/>
                </a:solidFill>
                <a:latin typeface="MS PGothic"/>
                <a:ea typeface="MS PGothic"/>
                <a:cs typeface="MS PGothic"/>
              </a:rPr>
              <a:t>チ</a:t>
            </a:r>
            <a:r>
              <a:rPr lang="en-US" altLang="zh-CN" sz="1600" b="1" spc="-61" dirty="0">
                <a:solidFill>
                  <a:srgbClr val="000000"/>
                </a:solidFill>
                <a:latin typeface="MS PGothic"/>
                <a:ea typeface="MS PGothic"/>
                <a:cs typeface="MS PGothic"/>
              </a:rPr>
              <a:t>ッ</a:t>
            </a:r>
            <a:r>
              <a:rPr lang="en-US" altLang="zh-CN" sz="1600" b="1" dirty="0">
                <a:solidFill>
                  <a:srgbClr val="000000"/>
                </a:solidFill>
                <a:latin typeface="MS PGothic"/>
                <a:ea typeface="MS PGothic"/>
                <a:cs typeface="MS PGothic"/>
              </a:rPr>
              <a:t> </a:t>
            </a:r>
            <a:r>
              <a:rPr lang="en-US" altLang="zh-CN" sz="1600" b="1" spc="-69" dirty="0">
                <a:solidFill>
                  <a:srgbClr val="000000"/>
                </a:solidFill>
                <a:latin typeface="MS PGothic"/>
                <a:ea typeface="MS PGothic"/>
                <a:cs typeface="MS PGothic"/>
              </a:rPr>
              <a:t>ク</a:t>
            </a:r>
            <a:r>
              <a:rPr lang="en-US" altLang="zh-CN" sz="1600" b="1" spc="-60" dirty="0">
                <a:solidFill>
                  <a:srgbClr val="000000"/>
                </a:solidFill>
                <a:latin typeface="MS PGothic"/>
                <a:ea typeface="MS PGothic"/>
                <a:cs typeface="MS PGothic"/>
              </a:rPr>
              <a:t>）</a:t>
            </a:r>
            <a:r>
              <a:rPr lang="en-US" altLang="zh-CN" sz="1600" b="1" spc="-54" dirty="0">
                <a:solidFill>
                  <a:srgbClr val="000000"/>
                </a:solidFill>
                <a:latin typeface="MS PGothic"/>
                <a:ea typeface="MS PGothic"/>
                <a:cs typeface="MS PGothic"/>
              </a:rPr>
              <a:t>が</a:t>
            </a:r>
            <a:r>
              <a:rPr lang="en-US" altLang="zh-CN" sz="1600" b="1" spc="-60" dirty="0">
                <a:solidFill>
                  <a:srgbClr val="000000"/>
                </a:solidFill>
                <a:latin typeface="MS PGothic"/>
                <a:ea typeface="MS PGothic"/>
                <a:cs typeface="MS PGothic"/>
              </a:rPr>
              <a:t>世</a:t>
            </a:r>
            <a:r>
              <a:rPr lang="en-US" altLang="zh-CN" sz="1600" b="1" spc="-59" dirty="0">
                <a:solidFill>
                  <a:srgbClr val="000000"/>
                </a:solidFill>
                <a:latin typeface="MS PGothic"/>
                <a:ea typeface="MS PGothic"/>
                <a:cs typeface="MS PGothic"/>
              </a:rPr>
              <a:t>界</a:t>
            </a:r>
            <a:r>
              <a:rPr lang="en-US" altLang="zh-CN" sz="1600" b="1" spc="-60" dirty="0">
                <a:solidFill>
                  <a:srgbClr val="000000"/>
                </a:solidFill>
                <a:latin typeface="MS PGothic"/>
                <a:ea typeface="MS PGothic"/>
                <a:cs typeface="MS PGothic"/>
              </a:rPr>
              <a:t>的な</a:t>
            </a:r>
            <a:r>
              <a:rPr lang="en-US" altLang="zh-CN" sz="1600" b="1" spc="-59" dirty="0">
                <a:solidFill>
                  <a:srgbClr val="000000"/>
                </a:solidFill>
                <a:latin typeface="MS PGothic"/>
                <a:ea typeface="MS PGothic"/>
                <a:cs typeface="MS PGothic"/>
              </a:rPr>
              <a:t>問</a:t>
            </a:r>
            <a:r>
              <a:rPr lang="en-US" altLang="zh-CN" sz="1600" b="1" spc="-60" dirty="0">
                <a:solidFill>
                  <a:srgbClr val="000000"/>
                </a:solidFill>
                <a:latin typeface="MS PGothic"/>
                <a:ea typeface="MS PGothic"/>
                <a:cs typeface="MS PGothic"/>
              </a:rPr>
              <a:t>題</a:t>
            </a:r>
            <a:r>
              <a:rPr lang="en-US" altLang="zh-CN" sz="1600" b="1" spc="-59" dirty="0">
                <a:solidFill>
                  <a:srgbClr val="000000"/>
                </a:solidFill>
                <a:latin typeface="MS PGothic"/>
                <a:ea typeface="MS PGothic"/>
                <a:cs typeface="MS PGothic"/>
              </a:rPr>
              <a:t>で</a:t>
            </a:r>
            <a:r>
              <a:rPr lang="en-US" altLang="zh-CN" sz="1600" b="1" spc="-60" dirty="0">
                <a:solidFill>
                  <a:srgbClr val="000000"/>
                </a:solidFill>
                <a:latin typeface="MS PGothic"/>
                <a:ea typeface="MS PGothic"/>
                <a:cs typeface="MS PGothic"/>
              </a:rPr>
              <a:t>あ</a:t>
            </a:r>
            <a:r>
              <a:rPr lang="en-US" altLang="zh-CN" sz="1600" b="1" spc="-63" dirty="0">
                <a:solidFill>
                  <a:srgbClr val="000000"/>
                </a:solidFill>
                <a:latin typeface="MS PGothic"/>
                <a:ea typeface="MS PGothic"/>
                <a:cs typeface="MS PGothic"/>
              </a:rPr>
              <a:t>る</a:t>
            </a:r>
            <a:r>
              <a:rPr lang="en-US" altLang="zh-CN" sz="1600" b="1" spc="-57" dirty="0">
                <a:solidFill>
                  <a:srgbClr val="000000"/>
                </a:solidFill>
                <a:latin typeface="MS PGothic"/>
                <a:ea typeface="MS PGothic"/>
                <a:cs typeface="MS PGothic"/>
              </a:rPr>
              <a:t>こ</a:t>
            </a:r>
            <a:r>
              <a:rPr lang="en-US" altLang="zh-CN" sz="1600" b="1" spc="-58" dirty="0">
                <a:solidFill>
                  <a:srgbClr val="000000"/>
                </a:solidFill>
                <a:latin typeface="MS PGothic"/>
                <a:ea typeface="MS PGothic"/>
                <a:cs typeface="MS PGothic"/>
              </a:rPr>
              <a:t>と</a:t>
            </a:r>
            <a:r>
              <a:rPr lang="en-US" altLang="zh-CN" sz="1600" b="1" spc="-59" dirty="0">
                <a:solidFill>
                  <a:srgbClr val="000000"/>
                </a:solidFill>
                <a:latin typeface="MS PGothic"/>
                <a:ea typeface="MS PGothic"/>
                <a:cs typeface="MS PGothic"/>
              </a:rPr>
              <a:t>が</a:t>
            </a:r>
            <a:r>
              <a:rPr lang="en-US" altLang="zh-CN" sz="1600" b="1" spc="-60" dirty="0">
                <a:solidFill>
                  <a:srgbClr val="000000"/>
                </a:solidFill>
                <a:latin typeface="MS PGothic"/>
                <a:ea typeface="MS PGothic"/>
                <a:cs typeface="MS PGothic"/>
              </a:rPr>
              <a:t>確認</a:t>
            </a:r>
            <a:r>
              <a:rPr lang="en-US" altLang="zh-CN" sz="1600" b="1" spc="-58" dirty="0">
                <a:solidFill>
                  <a:srgbClr val="000000"/>
                </a:solidFill>
                <a:latin typeface="MS PGothic"/>
                <a:ea typeface="MS PGothic"/>
                <a:cs typeface="MS PGothic"/>
              </a:rPr>
              <a:t>さ</a:t>
            </a:r>
            <a:r>
              <a:rPr lang="en-US" altLang="zh-CN" sz="1600" b="1" spc="-59" dirty="0">
                <a:solidFill>
                  <a:srgbClr val="000000"/>
                </a:solidFill>
                <a:latin typeface="MS PGothic"/>
                <a:ea typeface="MS PGothic"/>
                <a:cs typeface="MS PGothic"/>
              </a:rPr>
              <a:t>れた</a:t>
            </a:r>
            <a:r>
              <a:rPr lang="en-US" altLang="zh-CN" sz="1600" b="1" spc="-55" dirty="0">
                <a:solidFill>
                  <a:srgbClr val="000000"/>
                </a:solidFill>
                <a:latin typeface="MS PGothic"/>
                <a:ea typeface="MS PGothic"/>
                <a:cs typeface="MS PGothic"/>
              </a:rPr>
              <a:t>。</a:t>
            </a:r>
            <a:endParaRPr lang="en-US" altLang="zh-CN" sz="1600">
              <a:latin typeface="MS PGothic"/>
              <a:ea typeface="MS PGothic"/>
              <a:cs typeface="MS PGothic"/>
            </a:endParaRPr>
          </a:p>
        </p:txBody>
      </p:sp>
      <p:sp>
        <p:nvSpPr>
          <p:cNvPr id="447" name="Text Box447"/>
          <p:cNvSpPr txBox="1"/>
          <p:nvPr/>
        </p:nvSpPr>
        <p:spPr>
          <a:xfrm>
            <a:off x="127102" y="1596923"/>
            <a:ext cx="8760450" cy="454639"/>
          </a:xfrm>
          <a:prstGeom prst="rect">
            <a:avLst/>
          </a:prstGeom>
        </p:spPr>
        <p:txBody>
          <a:bodyPr wrap="square" lIns="0" tIns="0" rIns="0" rtlCol="0">
            <a:spAutoFit/>
          </a:bodyPr>
          <a:lstStyle/>
          <a:p>
            <a:pPr algn="l">
              <a:lnSpc>
                <a:spcPts val="0"/>
              </a:lnSpc>
            </a:pPr>
            <a:endParaRPr/>
          </a:p>
          <a:p>
            <a:pPr marL="403860" indent="-403860" algn="l" rtl="0">
              <a:lnSpc>
                <a:spcPts val="1790"/>
              </a:lnSpc>
              <a:buChar char=""/>
            </a:pPr>
            <a:r>
              <a:rPr lang="en-US" altLang="zh-CN" sz="1600" b="1" spc="-71" dirty="0">
                <a:solidFill>
                  <a:srgbClr val="000000"/>
                </a:solidFill>
                <a:latin typeface="MS PGothic"/>
                <a:ea typeface="MS PGothic"/>
                <a:cs typeface="MS PGothic"/>
              </a:rPr>
              <a:t>環</a:t>
            </a:r>
            <a:r>
              <a:rPr lang="en-US" altLang="zh-CN" sz="1600" b="1" spc="-59" dirty="0">
                <a:solidFill>
                  <a:srgbClr val="000000"/>
                </a:solidFill>
                <a:latin typeface="MS PGothic"/>
                <a:ea typeface="MS PGothic"/>
                <a:cs typeface="MS PGothic"/>
              </a:rPr>
              <a:t>境</a:t>
            </a:r>
            <a:r>
              <a:rPr lang="en-US" altLang="zh-CN" sz="1600" b="1" spc="-60" dirty="0">
                <a:solidFill>
                  <a:srgbClr val="000000"/>
                </a:solidFill>
                <a:latin typeface="MS PGothic"/>
                <a:ea typeface="MS PGothic"/>
                <a:cs typeface="MS PGothic"/>
              </a:rPr>
              <a:t>省に</a:t>
            </a:r>
            <a:r>
              <a:rPr lang="en-US" altLang="zh-CN" sz="1600" b="1" spc="-63" dirty="0">
                <a:solidFill>
                  <a:srgbClr val="000000"/>
                </a:solidFill>
                <a:latin typeface="MS PGothic"/>
                <a:ea typeface="MS PGothic"/>
                <a:cs typeface="MS PGothic"/>
              </a:rPr>
              <a:t>お</a:t>
            </a:r>
            <a:r>
              <a:rPr lang="en-US" altLang="zh-CN" sz="1600" b="1" spc="-56" dirty="0">
                <a:solidFill>
                  <a:srgbClr val="000000"/>
                </a:solidFill>
                <a:latin typeface="MS PGothic"/>
                <a:ea typeface="MS PGothic"/>
                <a:cs typeface="MS PGothic"/>
              </a:rPr>
              <a:t>い</a:t>
            </a:r>
            <a:r>
              <a:rPr lang="en-US" altLang="zh-CN" sz="1600" b="1" spc="-57" dirty="0">
                <a:solidFill>
                  <a:srgbClr val="000000"/>
                </a:solidFill>
                <a:latin typeface="MS PGothic"/>
                <a:ea typeface="MS PGothic"/>
                <a:cs typeface="MS PGothic"/>
              </a:rPr>
              <a:t>て</a:t>
            </a:r>
            <a:r>
              <a:rPr lang="en-US" altLang="zh-CN" sz="1600" b="1" spc="-59" dirty="0">
                <a:solidFill>
                  <a:srgbClr val="000000"/>
                </a:solidFill>
                <a:latin typeface="MS PGothic"/>
                <a:ea typeface="MS PGothic"/>
                <a:cs typeface="MS PGothic"/>
              </a:rPr>
              <a:t>は、</a:t>
            </a:r>
            <a:r>
              <a:rPr lang="en-US" altLang="zh-CN" sz="1600" b="1" spc="-64" dirty="0">
                <a:solidFill>
                  <a:srgbClr val="000000"/>
                </a:solidFill>
                <a:latin typeface="MS PGothic"/>
                <a:ea typeface="MS PGothic"/>
                <a:cs typeface="MS PGothic"/>
              </a:rPr>
              <a:t>マ</a:t>
            </a:r>
            <a:r>
              <a:rPr lang="en-US" altLang="zh-CN" sz="1600" b="1" spc="-59" dirty="0">
                <a:solidFill>
                  <a:srgbClr val="000000"/>
                </a:solidFill>
                <a:latin typeface="MS PGothic"/>
                <a:ea typeface="MS PGothic"/>
                <a:cs typeface="MS PGothic"/>
              </a:rPr>
              <a:t>イ</a:t>
            </a:r>
            <a:r>
              <a:rPr lang="en-US" altLang="zh-CN" sz="1600" b="1" spc="-54" dirty="0">
                <a:solidFill>
                  <a:srgbClr val="000000"/>
                </a:solidFill>
                <a:latin typeface="MS PGothic"/>
                <a:ea typeface="MS PGothic"/>
                <a:cs typeface="MS PGothic"/>
              </a:rPr>
              <a:t>ク</a:t>
            </a:r>
            <a:r>
              <a:rPr lang="en-US" altLang="zh-CN" sz="1600" b="1" spc="-61" dirty="0">
                <a:solidFill>
                  <a:srgbClr val="000000"/>
                </a:solidFill>
                <a:latin typeface="MS PGothic"/>
                <a:ea typeface="MS PGothic"/>
                <a:cs typeface="MS PGothic"/>
              </a:rPr>
              <a:t>ロ</a:t>
            </a:r>
            <a:r>
              <a:rPr lang="en-US" altLang="zh-CN" sz="1600" b="1" spc="-57" dirty="0">
                <a:solidFill>
                  <a:srgbClr val="000000"/>
                </a:solidFill>
                <a:latin typeface="MS PGothic"/>
                <a:ea typeface="MS PGothic"/>
                <a:cs typeface="MS PGothic"/>
              </a:rPr>
              <a:t>プ</a:t>
            </a:r>
            <a:r>
              <a:rPr lang="en-US" altLang="zh-CN" sz="1600" b="1" spc="-65" dirty="0">
                <a:solidFill>
                  <a:srgbClr val="000000"/>
                </a:solidFill>
                <a:latin typeface="MS PGothic"/>
                <a:ea typeface="MS PGothic"/>
                <a:cs typeface="MS PGothic"/>
              </a:rPr>
              <a:t>ラ</a:t>
            </a:r>
            <a:r>
              <a:rPr lang="en-US" altLang="zh-CN" sz="1600" b="1" spc="-55" dirty="0">
                <a:solidFill>
                  <a:srgbClr val="000000"/>
                </a:solidFill>
                <a:latin typeface="MS PGothic"/>
                <a:ea typeface="MS PGothic"/>
                <a:cs typeface="MS PGothic"/>
              </a:rPr>
              <a:t>ス</a:t>
            </a:r>
            <a:r>
              <a:rPr lang="en-US" altLang="zh-CN" sz="1600" b="1" spc="-59" dirty="0">
                <a:solidFill>
                  <a:srgbClr val="000000"/>
                </a:solidFill>
                <a:latin typeface="MS PGothic"/>
                <a:ea typeface="MS PGothic"/>
                <a:cs typeface="MS PGothic"/>
              </a:rPr>
              <a:t>チ</a:t>
            </a:r>
            <a:r>
              <a:rPr lang="en-US" altLang="zh-CN" sz="1600" b="1" spc="-61" dirty="0">
                <a:solidFill>
                  <a:srgbClr val="000000"/>
                </a:solidFill>
                <a:latin typeface="MS PGothic"/>
                <a:ea typeface="MS PGothic"/>
                <a:cs typeface="MS PGothic"/>
              </a:rPr>
              <a:t>ッ</a:t>
            </a:r>
            <a:r>
              <a:rPr lang="en-US" altLang="zh-CN" sz="1600" b="1" spc="-55" dirty="0">
                <a:solidFill>
                  <a:srgbClr val="000000"/>
                </a:solidFill>
                <a:latin typeface="MS PGothic"/>
                <a:ea typeface="MS PGothic"/>
                <a:cs typeface="MS PGothic"/>
              </a:rPr>
              <a:t>ク</a:t>
            </a:r>
            <a:r>
              <a:rPr lang="en-US" altLang="zh-CN" sz="1600" b="1" spc="-61" dirty="0">
                <a:solidFill>
                  <a:srgbClr val="000000"/>
                </a:solidFill>
                <a:latin typeface="MS PGothic"/>
                <a:ea typeface="MS PGothic"/>
                <a:cs typeface="MS PGothic"/>
              </a:rPr>
              <a:t>に</a:t>
            </a:r>
            <a:r>
              <a:rPr lang="en-US" altLang="zh-CN" sz="1600" b="1" spc="-63" dirty="0">
                <a:solidFill>
                  <a:srgbClr val="000000"/>
                </a:solidFill>
                <a:latin typeface="MS PGothic"/>
                <a:ea typeface="MS PGothic"/>
                <a:cs typeface="MS PGothic"/>
              </a:rPr>
              <a:t>つ</a:t>
            </a:r>
            <a:r>
              <a:rPr lang="en-US" altLang="zh-CN" sz="1600" b="1" spc="-58" dirty="0">
                <a:solidFill>
                  <a:srgbClr val="000000"/>
                </a:solidFill>
                <a:latin typeface="MS PGothic"/>
                <a:ea typeface="MS PGothic"/>
                <a:cs typeface="MS PGothic"/>
              </a:rPr>
              <a:t>い</a:t>
            </a:r>
            <a:r>
              <a:rPr lang="en-US" altLang="zh-CN" sz="1600" b="1" spc="-57" dirty="0">
                <a:solidFill>
                  <a:srgbClr val="000000"/>
                </a:solidFill>
                <a:latin typeface="MS PGothic"/>
                <a:ea typeface="MS PGothic"/>
                <a:cs typeface="MS PGothic"/>
              </a:rPr>
              <a:t>て</a:t>
            </a:r>
            <a:r>
              <a:rPr lang="en-US" altLang="zh-CN" sz="1600" b="1" spc="-58" dirty="0">
                <a:solidFill>
                  <a:srgbClr val="000000"/>
                </a:solidFill>
                <a:latin typeface="MS PGothic"/>
                <a:ea typeface="MS PGothic"/>
                <a:cs typeface="MS PGothic"/>
              </a:rPr>
              <a:t>、</a:t>
            </a:r>
            <a:r>
              <a:rPr lang="en-US" altLang="zh-CN" sz="1600" b="1" spc="-64" dirty="0">
                <a:solidFill>
                  <a:srgbClr val="000000"/>
                </a:solidFill>
                <a:latin typeface="MS PGothic"/>
                <a:ea typeface="MS PGothic"/>
                <a:cs typeface="MS PGothic"/>
              </a:rPr>
              <a:t>そ</a:t>
            </a:r>
            <a:r>
              <a:rPr lang="en-US" altLang="zh-CN" sz="1600" b="1" spc="-56" dirty="0">
                <a:solidFill>
                  <a:srgbClr val="000000"/>
                </a:solidFill>
                <a:latin typeface="MS PGothic"/>
                <a:ea typeface="MS PGothic"/>
                <a:cs typeface="MS PGothic"/>
              </a:rPr>
              <a:t>の</a:t>
            </a:r>
            <a:r>
              <a:rPr lang="en-US" altLang="zh-CN" sz="1600" b="1" spc="-60" dirty="0">
                <a:solidFill>
                  <a:srgbClr val="000000"/>
                </a:solidFill>
                <a:latin typeface="MS PGothic"/>
                <a:ea typeface="MS PGothic"/>
                <a:cs typeface="MS PGothic"/>
              </a:rPr>
              <a:t>海</a:t>
            </a:r>
            <a:r>
              <a:rPr lang="en-US" altLang="zh-CN" sz="1600" b="1" spc="-59" dirty="0">
                <a:solidFill>
                  <a:srgbClr val="000000"/>
                </a:solidFill>
                <a:latin typeface="MS PGothic"/>
                <a:ea typeface="MS PGothic"/>
                <a:cs typeface="MS PGothic"/>
              </a:rPr>
              <a:t>洋</a:t>
            </a:r>
            <a:r>
              <a:rPr lang="en-US" altLang="zh-CN" sz="1600" b="1" spc="-60" dirty="0">
                <a:solidFill>
                  <a:srgbClr val="000000"/>
                </a:solidFill>
                <a:latin typeface="MS PGothic"/>
                <a:ea typeface="MS PGothic"/>
                <a:cs typeface="MS PGothic"/>
              </a:rPr>
              <a:t>汚</a:t>
            </a:r>
            <a:r>
              <a:rPr lang="en-US" altLang="zh-CN" sz="1600" b="1" spc="-59" dirty="0">
                <a:solidFill>
                  <a:srgbClr val="000000"/>
                </a:solidFill>
                <a:latin typeface="MS PGothic"/>
                <a:ea typeface="MS PGothic"/>
                <a:cs typeface="MS PGothic"/>
              </a:rPr>
              <a:t>染</a:t>
            </a:r>
            <a:r>
              <a:rPr lang="en-US" altLang="zh-CN" sz="1600" b="1" spc="-60" dirty="0">
                <a:solidFill>
                  <a:srgbClr val="000000"/>
                </a:solidFill>
                <a:latin typeface="MS PGothic"/>
                <a:ea typeface="MS PGothic"/>
                <a:cs typeface="MS PGothic"/>
              </a:rPr>
              <a:t>の実</a:t>
            </a:r>
            <a:r>
              <a:rPr lang="en-US" altLang="zh-CN" sz="1600" b="1" spc="-59" dirty="0">
                <a:solidFill>
                  <a:srgbClr val="000000"/>
                </a:solidFill>
                <a:latin typeface="MS PGothic"/>
                <a:ea typeface="MS PGothic"/>
                <a:cs typeface="MS PGothic"/>
              </a:rPr>
              <a:t>態</a:t>
            </a:r>
            <a:r>
              <a:rPr lang="en-US" altLang="zh-CN" sz="1600" b="1" spc="-60" dirty="0">
                <a:solidFill>
                  <a:srgbClr val="000000"/>
                </a:solidFill>
                <a:latin typeface="MS PGothic"/>
                <a:ea typeface="MS PGothic"/>
                <a:cs typeface="MS PGothic"/>
              </a:rPr>
              <a:t>把</a:t>
            </a:r>
            <a:r>
              <a:rPr lang="en-US" altLang="zh-CN" sz="1600" b="1" spc="-531" dirty="0">
                <a:solidFill>
                  <a:srgbClr val="000000"/>
                </a:solidFill>
                <a:latin typeface="MS PGothic"/>
                <a:ea typeface="MS PGothic"/>
                <a:cs typeface="MS PGothic"/>
              </a:rPr>
              <a:t> </a:t>
            </a:r>
            <a:r>
              <a:rPr lang="en-US" altLang="zh-CN" sz="1600" b="1" spc="-71" dirty="0">
                <a:solidFill>
                  <a:srgbClr val="000000"/>
                </a:solidFill>
                <a:latin typeface="MS PGothic"/>
                <a:ea typeface="MS PGothic"/>
                <a:cs typeface="MS PGothic"/>
              </a:rPr>
              <a:t>握</a:t>
            </a:r>
            <a:r>
              <a:rPr lang="en-US" altLang="zh-CN" sz="1600" b="1" spc="-59" dirty="0">
                <a:solidFill>
                  <a:srgbClr val="000000"/>
                </a:solidFill>
                <a:latin typeface="MS PGothic"/>
                <a:ea typeface="MS PGothic"/>
                <a:cs typeface="MS PGothic"/>
              </a:rPr>
              <a:t>を</a:t>
            </a:r>
            <a:r>
              <a:rPr lang="en-US" altLang="zh-CN" sz="1600" b="1" spc="-57" dirty="0">
                <a:solidFill>
                  <a:srgbClr val="000000"/>
                </a:solidFill>
                <a:latin typeface="MS PGothic"/>
                <a:ea typeface="MS PGothic"/>
                <a:cs typeface="MS PGothic"/>
              </a:rPr>
              <a:t>推</a:t>
            </a:r>
            <a:r>
              <a:rPr lang="en-US" altLang="zh-CN" sz="1600" b="1" spc="-59" dirty="0">
                <a:solidFill>
                  <a:srgbClr val="000000"/>
                </a:solidFill>
                <a:latin typeface="MS PGothic"/>
                <a:ea typeface="MS PGothic"/>
                <a:cs typeface="MS PGothic"/>
              </a:rPr>
              <a:t>進</a:t>
            </a:r>
            <a:r>
              <a:rPr lang="en-US" altLang="zh-CN" sz="1600" b="1" spc="-532" dirty="0">
                <a:solidFill>
                  <a:srgbClr val="000000"/>
                </a:solidFill>
                <a:latin typeface="MS PGothic"/>
                <a:ea typeface="MS PGothic"/>
                <a:cs typeface="MS PGothic"/>
              </a:rPr>
              <a:t> </a:t>
            </a:r>
            <a:r>
              <a:rPr lang="en-US" altLang="zh-CN" sz="1600" b="1" spc="-69" dirty="0">
                <a:solidFill>
                  <a:srgbClr val="000000"/>
                </a:solidFill>
                <a:latin typeface="MS PGothic"/>
                <a:ea typeface="MS PGothic"/>
                <a:cs typeface="MS PGothic"/>
              </a:rPr>
              <a:t>。</a:t>
            </a:r>
            <a:r>
              <a:rPr lang="en-US" altLang="zh-CN" sz="1600" b="1" spc="-65" dirty="0">
                <a:solidFill>
                  <a:srgbClr val="000000"/>
                </a:solidFill>
                <a:latin typeface="MS PGothic"/>
                <a:ea typeface="MS PGothic"/>
                <a:cs typeface="MS PGothic"/>
              </a:rPr>
              <a:t>具</a:t>
            </a:r>
            <a:r>
              <a:rPr lang="en-US" altLang="zh-CN" sz="1600" b="1" spc="-59" dirty="0">
                <a:solidFill>
                  <a:srgbClr val="000000"/>
                </a:solidFill>
                <a:latin typeface="MS PGothic"/>
                <a:ea typeface="MS PGothic"/>
                <a:cs typeface="MS PGothic"/>
              </a:rPr>
              <a:t>体</a:t>
            </a:r>
            <a:r>
              <a:rPr lang="en-US" altLang="zh-CN" sz="1600" b="1" spc="-532" dirty="0">
                <a:solidFill>
                  <a:srgbClr val="000000"/>
                </a:solidFill>
                <a:latin typeface="MS PGothic"/>
                <a:ea typeface="MS PGothic"/>
                <a:cs typeface="MS PGothic"/>
              </a:rPr>
              <a:t> </a:t>
            </a:r>
            <a:r>
              <a:rPr lang="en-US" altLang="zh-CN" sz="1600" b="1" spc="-71" dirty="0">
                <a:solidFill>
                  <a:srgbClr val="000000"/>
                </a:solidFill>
                <a:latin typeface="MS PGothic"/>
                <a:ea typeface="MS PGothic"/>
                <a:cs typeface="MS PGothic"/>
              </a:rPr>
              <a:t>的</a:t>
            </a:r>
            <a:r>
              <a:rPr lang="en-US" altLang="zh-CN" sz="1600" b="1" spc="-60" dirty="0">
                <a:solidFill>
                  <a:srgbClr val="000000"/>
                </a:solidFill>
                <a:latin typeface="MS PGothic"/>
                <a:ea typeface="MS PGothic"/>
                <a:cs typeface="MS PGothic"/>
              </a:rPr>
              <a:t>に</a:t>
            </a:r>
            <a:r>
              <a:rPr lang="en-US" altLang="zh-CN" sz="1600" b="1" spc="-62" dirty="0">
                <a:solidFill>
                  <a:srgbClr val="000000"/>
                </a:solidFill>
                <a:latin typeface="MS PGothic"/>
                <a:ea typeface="MS PGothic"/>
                <a:cs typeface="MS PGothic"/>
              </a:rPr>
              <a:t>は</a:t>
            </a:r>
            <a:r>
              <a:rPr lang="en-US" altLang="zh-CN" sz="1600" b="1" spc="-532" dirty="0">
                <a:solidFill>
                  <a:srgbClr val="000000"/>
                </a:solidFill>
                <a:latin typeface="MS PGothic"/>
                <a:ea typeface="MS PGothic"/>
                <a:cs typeface="MS PGothic"/>
              </a:rPr>
              <a:t> </a:t>
            </a:r>
            <a:r>
              <a:rPr lang="en-US" altLang="zh-CN" sz="1600" b="1" spc="-69" dirty="0">
                <a:solidFill>
                  <a:srgbClr val="000000"/>
                </a:solidFill>
                <a:latin typeface="MS PGothic"/>
                <a:ea typeface="MS PGothic"/>
                <a:cs typeface="MS PGothic"/>
              </a:rPr>
              <a:t>、</a:t>
            </a:r>
            <a:r>
              <a:rPr lang="en-US" altLang="zh-CN" sz="1600" b="1" dirty="0">
                <a:solidFill>
                  <a:srgbClr val="000000"/>
                </a:solidFill>
                <a:latin typeface="MS PGothic"/>
                <a:ea typeface="MS PGothic"/>
                <a:cs typeface="MS PGothic"/>
              </a:rPr>
              <a:t> </a:t>
            </a:r>
            <a:r>
              <a:rPr lang="en-US" altLang="zh-CN" sz="1600" b="1" spc="-69" dirty="0">
                <a:solidFill>
                  <a:srgbClr val="000000"/>
                </a:solidFill>
                <a:latin typeface="MS PGothic"/>
                <a:ea typeface="MS PGothic"/>
                <a:cs typeface="MS PGothic"/>
              </a:rPr>
              <a:t>・</a:t>
            </a:r>
            <a:r>
              <a:rPr lang="en-US" altLang="zh-CN" sz="1600" b="1" spc="-54" dirty="0">
                <a:solidFill>
                  <a:srgbClr val="000000"/>
                </a:solidFill>
                <a:latin typeface="MS PGothic"/>
                <a:ea typeface="MS PGothic"/>
                <a:cs typeface="MS PGothic"/>
              </a:rPr>
              <a:t>日</a:t>
            </a:r>
            <a:r>
              <a:rPr lang="en-US" altLang="zh-CN" sz="1600" b="1" spc="-60" dirty="0">
                <a:solidFill>
                  <a:srgbClr val="000000"/>
                </a:solidFill>
                <a:latin typeface="MS PGothic"/>
                <a:ea typeface="MS PGothic"/>
                <a:cs typeface="MS PGothic"/>
              </a:rPr>
              <a:t>本</a:t>
            </a:r>
            <a:r>
              <a:rPr lang="en-US" altLang="zh-CN" sz="1600" b="1" spc="-59" dirty="0">
                <a:solidFill>
                  <a:srgbClr val="000000"/>
                </a:solidFill>
                <a:latin typeface="MS PGothic"/>
                <a:ea typeface="MS PGothic"/>
                <a:cs typeface="MS PGothic"/>
              </a:rPr>
              <a:t>周</a:t>
            </a:r>
            <a:r>
              <a:rPr lang="en-US" altLang="zh-CN" sz="1600" b="1" spc="-60" dirty="0">
                <a:solidFill>
                  <a:srgbClr val="000000"/>
                </a:solidFill>
                <a:latin typeface="MS PGothic"/>
                <a:ea typeface="MS PGothic"/>
                <a:cs typeface="MS PGothic"/>
              </a:rPr>
              <a:t>辺海</a:t>
            </a:r>
            <a:r>
              <a:rPr lang="en-US" altLang="zh-CN" sz="1600" b="1" spc="-59" dirty="0">
                <a:solidFill>
                  <a:srgbClr val="000000"/>
                </a:solidFill>
                <a:latin typeface="MS PGothic"/>
                <a:ea typeface="MS PGothic"/>
                <a:cs typeface="MS PGothic"/>
              </a:rPr>
              <a:t>域</a:t>
            </a:r>
            <a:r>
              <a:rPr lang="en-US" altLang="zh-CN" sz="1600" b="1" spc="-60" dirty="0">
                <a:solidFill>
                  <a:srgbClr val="000000"/>
                </a:solidFill>
                <a:latin typeface="MS PGothic"/>
                <a:ea typeface="MS PGothic"/>
                <a:cs typeface="MS PGothic"/>
              </a:rPr>
              <a:t>等に</a:t>
            </a:r>
            <a:r>
              <a:rPr lang="en-US" altLang="zh-CN" sz="1600" b="1" spc="-63" dirty="0">
                <a:solidFill>
                  <a:srgbClr val="000000"/>
                </a:solidFill>
                <a:latin typeface="MS PGothic"/>
                <a:ea typeface="MS PGothic"/>
                <a:cs typeface="MS PGothic"/>
              </a:rPr>
              <a:t>お</a:t>
            </a:r>
            <a:r>
              <a:rPr lang="en-US" altLang="zh-CN" sz="1600" b="1" spc="-56" dirty="0">
                <a:solidFill>
                  <a:srgbClr val="000000"/>
                </a:solidFill>
                <a:latin typeface="MS PGothic"/>
                <a:ea typeface="MS PGothic"/>
                <a:cs typeface="MS PGothic"/>
              </a:rPr>
              <a:t>け</a:t>
            </a:r>
            <a:r>
              <a:rPr lang="en-US" altLang="zh-CN" sz="1600" b="1" spc="-57" dirty="0">
                <a:solidFill>
                  <a:srgbClr val="000000"/>
                </a:solidFill>
                <a:latin typeface="MS PGothic"/>
                <a:ea typeface="MS PGothic"/>
                <a:cs typeface="MS PGothic"/>
              </a:rPr>
              <a:t>る分</a:t>
            </a:r>
            <a:r>
              <a:rPr lang="en-US" altLang="zh-CN" sz="1600" b="1" spc="-60" dirty="0">
                <a:solidFill>
                  <a:srgbClr val="000000"/>
                </a:solidFill>
                <a:latin typeface="MS PGothic"/>
                <a:ea typeface="MS PGothic"/>
                <a:cs typeface="MS PGothic"/>
              </a:rPr>
              <a:t>布</a:t>
            </a:r>
            <a:r>
              <a:rPr lang="en-US" altLang="zh-CN" sz="1600" b="1" spc="-59" dirty="0">
                <a:solidFill>
                  <a:srgbClr val="000000"/>
                </a:solidFill>
                <a:latin typeface="MS PGothic"/>
                <a:ea typeface="MS PGothic"/>
                <a:cs typeface="MS PGothic"/>
              </a:rPr>
              <a:t>状</a:t>
            </a:r>
            <a:r>
              <a:rPr lang="en-US" altLang="zh-CN" sz="1600" b="1" spc="-60" dirty="0">
                <a:solidFill>
                  <a:srgbClr val="000000"/>
                </a:solidFill>
                <a:latin typeface="MS PGothic"/>
                <a:ea typeface="MS PGothic"/>
                <a:cs typeface="MS PGothic"/>
              </a:rPr>
              <a:t>況</a:t>
            </a:r>
            <a:endParaRPr lang="en-US" altLang="zh-CN" sz="16003">
              <a:latin typeface="MS PGothic"/>
              <a:ea typeface="MS PGothic"/>
              <a:cs typeface="MS PGothic"/>
            </a:endParaRPr>
          </a:p>
        </p:txBody>
      </p:sp>
      <p:sp>
        <p:nvSpPr>
          <p:cNvPr id="448" name="Text Box448"/>
          <p:cNvSpPr txBox="1"/>
          <p:nvPr/>
        </p:nvSpPr>
        <p:spPr>
          <a:xfrm>
            <a:off x="530962" y="2092710"/>
            <a:ext cx="5615076" cy="202693"/>
          </a:xfrm>
          <a:prstGeom prst="rect">
            <a:avLst/>
          </a:prstGeom>
        </p:spPr>
        <p:txBody>
          <a:bodyPr wrap="square" lIns="0" tIns="0" rIns="0" rtlCol="0">
            <a:spAutoFit/>
          </a:bodyPr>
          <a:lstStyle/>
          <a:p>
            <a:pPr algn="l">
              <a:lnSpc>
                <a:spcPts val="0"/>
              </a:lnSpc>
            </a:pPr>
            <a:endParaRPr/>
          </a:p>
          <a:p>
            <a:pPr algn="l" rtl="0">
              <a:lnSpc>
                <a:spcPts val="1596"/>
              </a:lnSpc>
            </a:pPr>
            <a:r>
              <a:rPr lang="en-US" altLang="zh-CN" sz="1600" b="1" spc="-69" dirty="0">
                <a:solidFill>
                  <a:srgbClr val="000000"/>
                </a:solidFill>
                <a:latin typeface="MS PGothic"/>
                <a:ea typeface="MS PGothic"/>
                <a:cs typeface="MS PGothic"/>
              </a:rPr>
              <a:t>・</a:t>
            </a:r>
            <a:r>
              <a:rPr lang="en-US" altLang="zh-CN" sz="1600" b="1" spc="-55" dirty="0">
                <a:solidFill>
                  <a:srgbClr val="000000"/>
                </a:solidFill>
                <a:latin typeface="MS PGothic"/>
                <a:ea typeface="MS PGothic"/>
                <a:cs typeface="MS PGothic"/>
              </a:rPr>
              <a:t>マ</a:t>
            </a:r>
            <a:r>
              <a:rPr lang="en-US" altLang="zh-CN" sz="1600" b="1" spc="-59" dirty="0">
                <a:solidFill>
                  <a:srgbClr val="000000"/>
                </a:solidFill>
                <a:latin typeface="MS PGothic"/>
                <a:ea typeface="MS PGothic"/>
                <a:cs typeface="MS PGothic"/>
              </a:rPr>
              <a:t>イ</a:t>
            </a:r>
            <a:r>
              <a:rPr lang="en-US" altLang="zh-CN" sz="1600" b="1" spc="-53" dirty="0">
                <a:solidFill>
                  <a:srgbClr val="000000"/>
                </a:solidFill>
                <a:latin typeface="MS PGothic"/>
                <a:ea typeface="MS PGothic"/>
                <a:cs typeface="MS PGothic"/>
              </a:rPr>
              <a:t>ク</a:t>
            </a:r>
            <a:r>
              <a:rPr lang="en-US" altLang="zh-CN" sz="1600" b="1" spc="-61" dirty="0">
                <a:solidFill>
                  <a:srgbClr val="000000"/>
                </a:solidFill>
                <a:latin typeface="MS PGothic"/>
                <a:ea typeface="MS PGothic"/>
                <a:cs typeface="MS PGothic"/>
              </a:rPr>
              <a:t>ロ</a:t>
            </a:r>
            <a:r>
              <a:rPr lang="en-US" altLang="zh-CN" sz="1600" b="1" spc="-58" dirty="0">
                <a:solidFill>
                  <a:srgbClr val="000000"/>
                </a:solidFill>
                <a:latin typeface="MS PGothic"/>
                <a:ea typeface="MS PGothic"/>
                <a:cs typeface="MS PGothic"/>
              </a:rPr>
              <a:t>プ</a:t>
            </a:r>
            <a:r>
              <a:rPr lang="en-US" altLang="zh-CN" sz="1600" b="1" spc="-64" dirty="0">
                <a:solidFill>
                  <a:srgbClr val="000000"/>
                </a:solidFill>
                <a:latin typeface="MS PGothic"/>
                <a:ea typeface="MS PGothic"/>
                <a:cs typeface="MS PGothic"/>
              </a:rPr>
              <a:t>ラ</a:t>
            </a:r>
            <a:r>
              <a:rPr lang="en-US" altLang="zh-CN" sz="1600" b="1" spc="-55" dirty="0">
                <a:solidFill>
                  <a:srgbClr val="000000"/>
                </a:solidFill>
                <a:latin typeface="MS PGothic"/>
                <a:ea typeface="MS PGothic"/>
                <a:cs typeface="MS PGothic"/>
              </a:rPr>
              <a:t>ス</a:t>
            </a:r>
            <a:r>
              <a:rPr lang="en-US" altLang="zh-CN" sz="1600" b="1" spc="-60" dirty="0">
                <a:solidFill>
                  <a:srgbClr val="000000"/>
                </a:solidFill>
                <a:latin typeface="MS PGothic"/>
                <a:ea typeface="MS PGothic"/>
                <a:cs typeface="MS PGothic"/>
              </a:rPr>
              <a:t>チッ</a:t>
            </a:r>
            <a:r>
              <a:rPr lang="en-US" altLang="zh-CN" sz="1600" b="1" spc="-55" dirty="0">
                <a:solidFill>
                  <a:srgbClr val="000000"/>
                </a:solidFill>
                <a:latin typeface="MS PGothic"/>
                <a:ea typeface="MS PGothic"/>
                <a:cs typeface="MS PGothic"/>
              </a:rPr>
              <a:t>ク</a:t>
            </a:r>
            <a:r>
              <a:rPr lang="en-US" altLang="zh-CN" sz="1600" b="1" spc="-62" dirty="0">
                <a:solidFill>
                  <a:srgbClr val="000000"/>
                </a:solidFill>
                <a:latin typeface="MS PGothic"/>
                <a:ea typeface="MS PGothic"/>
                <a:cs typeface="MS PGothic"/>
              </a:rPr>
              <a:t>に</a:t>
            </a:r>
            <a:r>
              <a:rPr lang="en-US" altLang="zh-CN" sz="1600" b="1" spc="-63" dirty="0">
                <a:solidFill>
                  <a:srgbClr val="000000"/>
                </a:solidFill>
                <a:latin typeface="MS PGothic"/>
                <a:ea typeface="MS PGothic"/>
                <a:cs typeface="MS PGothic"/>
              </a:rPr>
              <a:t>吸</a:t>
            </a:r>
            <a:r>
              <a:rPr lang="en-US" altLang="zh-CN" sz="1600" b="1" spc="-59" dirty="0">
                <a:solidFill>
                  <a:srgbClr val="000000"/>
                </a:solidFill>
                <a:latin typeface="MS PGothic"/>
                <a:ea typeface="MS PGothic"/>
                <a:cs typeface="MS PGothic"/>
              </a:rPr>
              <a:t>着</a:t>
            </a:r>
            <a:r>
              <a:rPr lang="en-US" altLang="zh-CN" sz="1600" b="1" spc="-58" dirty="0">
                <a:solidFill>
                  <a:srgbClr val="000000"/>
                </a:solidFill>
                <a:latin typeface="MS PGothic"/>
                <a:ea typeface="MS PGothic"/>
                <a:cs typeface="MS PGothic"/>
              </a:rPr>
              <a:t>し</a:t>
            </a:r>
            <a:r>
              <a:rPr lang="en-US" altLang="zh-CN" sz="1600" b="1" spc="-60" dirty="0">
                <a:solidFill>
                  <a:srgbClr val="000000"/>
                </a:solidFill>
                <a:latin typeface="MS PGothic"/>
                <a:ea typeface="MS PGothic"/>
                <a:cs typeface="MS PGothic"/>
              </a:rPr>
              <a:t>てい</a:t>
            </a:r>
            <a:r>
              <a:rPr lang="en-US" altLang="zh-CN" sz="1600" b="1" spc="-56" dirty="0">
                <a:solidFill>
                  <a:srgbClr val="000000"/>
                </a:solidFill>
                <a:latin typeface="MS PGothic"/>
                <a:ea typeface="MS PGothic"/>
                <a:cs typeface="MS PGothic"/>
              </a:rPr>
              <a:t>る</a:t>
            </a:r>
            <a:r>
              <a:rPr lang="en-US" altLang="zh-CN" sz="1600" b="1" spc="-508" dirty="0">
                <a:solidFill>
                  <a:srgbClr val="000000"/>
                </a:solidFill>
                <a:latin typeface="MS PGothic"/>
                <a:ea typeface="MS PGothic"/>
                <a:cs typeface="MS PGothic"/>
              </a:rPr>
              <a:t> </a:t>
            </a:r>
            <a:r>
              <a:rPr lang="en-US" altLang="zh-CN" sz="1600" b="1" spc="-69" dirty="0">
                <a:solidFill>
                  <a:srgbClr val="000000"/>
                </a:solidFill>
                <a:latin typeface="MS PGothic"/>
                <a:ea typeface="MS PGothic"/>
                <a:cs typeface="MS PGothic"/>
              </a:rPr>
              <a:t>P</a:t>
            </a:r>
            <a:r>
              <a:rPr lang="en-US" altLang="zh-CN" sz="1600" b="1" spc="-61" dirty="0">
                <a:solidFill>
                  <a:srgbClr val="000000"/>
                </a:solidFill>
                <a:latin typeface="MS PGothic"/>
                <a:ea typeface="MS PGothic"/>
                <a:cs typeface="MS PGothic"/>
              </a:rPr>
              <a:t>CB</a:t>
            </a:r>
            <a:r>
              <a:rPr lang="en-US" altLang="zh-CN" sz="1600" b="1" spc="-536" dirty="0">
                <a:solidFill>
                  <a:srgbClr val="000000"/>
                </a:solidFill>
                <a:latin typeface="MS PGothic"/>
                <a:ea typeface="MS PGothic"/>
                <a:cs typeface="MS PGothic"/>
              </a:rPr>
              <a:t> </a:t>
            </a:r>
            <a:r>
              <a:rPr lang="en-US" altLang="zh-CN" sz="1600" b="1" spc="-71" dirty="0">
                <a:solidFill>
                  <a:srgbClr val="000000"/>
                </a:solidFill>
                <a:latin typeface="MS PGothic"/>
                <a:ea typeface="MS PGothic"/>
                <a:cs typeface="MS PGothic"/>
              </a:rPr>
              <a:t>等</a:t>
            </a:r>
            <a:r>
              <a:rPr lang="en-US" altLang="zh-CN" sz="1600" b="1" spc="-58" dirty="0">
                <a:solidFill>
                  <a:srgbClr val="000000"/>
                </a:solidFill>
                <a:latin typeface="MS PGothic"/>
                <a:ea typeface="MS PGothic"/>
                <a:cs typeface="MS PGothic"/>
              </a:rPr>
              <a:t>の</a:t>
            </a:r>
            <a:r>
              <a:rPr lang="en-US" altLang="zh-CN" sz="1600" b="1" spc="-59" dirty="0">
                <a:solidFill>
                  <a:srgbClr val="000000"/>
                </a:solidFill>
                <a:latin typeface="MS PGothic"/>
                <a:ea typeface="MS PGothic"/>
                <a:cs typeface="MS PGothic"/>
              </a:rPr>
              <a:t>有害化</a:t>
            </a:r>
            <a:r>
              <a:rPr lang="en-US" altLang="zh-CN" sz="1600" b="1" spc="-58" dirty="0">
                <a:solidFill>
                  <a:srgbClr val="000000"/>
                </a:solidFill>
                <a:latin typeface="MS PGothic"/>
                <a:ea typeface="MS PGothic"/>
                <a:cs typeface="MS PGothic"/>
              </a:rPr>
              <a:t>学</a:t>
            </a:r>
            <a:r>
              <a:rPr lang="en-US" altLang="zh-CN" sz="1600" b="1" spc="-59" dirty="0">
                <a:solidFill>
                  <a:srgbClr val="000000"/>
                </a:solidFill>
                <a:latin typeface="MS PGothic"/>
                <a:ea typeface="MS PGothic"/>
                <a:cs typeface="MS PGothic"/>
              </a:rPr>
              <a:t>物質</a:t>
            </a:r>
            <a:r>
              <a:rPr lang="en-US" altLang="zh-CN" sz="1600" b="1" spc="-58" dirty="0">
                <a:solidFill>
                  <a:srgbClr val="000000"/>
                </a:solidFill>
                <a:latin typeface="MS PGothic"/>
                <a:ea typeface="MS PGothic"/>
                <a:cs typeface="MS PGothic"/>
              </a:rPr>
              <a:t>の</a:t>
            </a:r>
            <a:r>
              <a:rPr lang="en-US" altLang="zh-CN" sz="1600" b="1" spc="-59" dirty="0">
                <a:solidFill>
                  <a:srgbClr val="000000"/>
                </a:solidFill>
                <a:latin typeface="MS PGothic"/>
                <a:ea typeface="MS PGothic"/>
                <a:cs typeface="MS PGothic"/>
              </a:rPr>
              <a:t>量</a:t>
            </a:r>
            <a:endParaRPr lang="en-US" altLang="zh-CN" sz="1600">
              <a:latin typeface="MS PGothic"/>
              <a:ea typeface="MS PGothic"/>
              <a:cs typeface="MS PGothic"/>
            </a:endParaRPr>
          </a:p>
        </p:txBody>
      </p:sp>
      <p:sp>
        <p:nvSpPr>
          <p:cNvPr id="449" name="Text Box449"/>
          <p:cNvSpPr txBox="1"/>
          <p:nvPr/>
        </p:nvSpPr>
        <p:spPr>
          <a:xfrm>
            <a:off x="393802" y="2336551"/>
            <a:ext cx="2712824" cy="202692"/>
          </a:xfrm>
          <a:prstGeom prst="rect">
            <a:avLst/>
          </a:prstGeom>
        </p:spPr>
        <p:txBody>
          <a:bodyPr wrap="square" lIns="0" tIns="0" rIns="0" rtlCol="0">
            <a:spAutoFit/>
          </a:bodyPr>
          <a:lstStyle/>
          <a:p>
            <a:pPr algn="l">
              <a:lnSpc>
                <a:spcPts val="0"/>
              </a:lnSpc>
            </a:pPr>
            <a:endParaRPr/>
          </a:p>
          <a:p>
            <a:pPr algn="l" rtl="0">
              <a:lnSpc>
                <a:spcPts val="1596"/>
              </a:lnSpc>
            </a:pPr>
            <a:r>
              <a:rPr lang="en-US" altLang="zh-CN" sz="1600" b="1" spc="-71" dirty="0">
                <a:solidFill>
                  <a:srgbClr val="000000"/>
                </a:solidFill>
                <a:latin typeface="MS PGothic"/>
                <a:ea typeface="MS PGothic"/>
                <a:cs typeface="MS PGothic"/>
              </a:rPr>
              <a:t>を</a:t>
            </a:r>
            <a:r>
              <a:rPr lang="en-US" altLang="zh-CN" sz="1600" b="1" spc="-56" dirty="0">
                <a:solidFill>
                  <a:srgbClr val="000000"/>
                </a:solidFill>
                <a:latin typeface="MS PGothic"/>
                <a:ea typeface="MS PGothic"/>
                <a:cs typeface="MS PGothic"/>
              </a:rPr>
              <a:t>把</a:t>
            </a:r>
            <a:r>
              <a:rPr lang="en-US" altLang="zh-CN" sz="1600" b="1" spc="-60" dirty="0">
                <a:solidFill>
                  <a:srgbClr val="000000"/>
                </a:solidFill>
                <a:latin typeface="MS PGothic"/>
                <a:ea typeface="MS PGothic"/>
                <a:cs typeface="MS PGothic"/>
              </a:rPr>
              <a:t>握</a:t>
            </a:r>
            <a:r>
              <a:rPr lang="en-US" altLang="zh-CN" sz="1600" b="1" spc="-59" dirty="0">
                <a:solidFill>
                  <a:srgbClr val="000000"/>
                </a:solidFill>
                <a:latin typeface="MS PGothic"/>
                <a:ea typeface="MS PGothic"/>
                <a:cs typeface="MS PGothic"/>
              </a:rPr>
              <a:t>す</a:t>
            </a:r>
            <a:r>
              <a:rPr lang="en-US" altLang="zh-CN" sz="1600" b="1" spc="-58" dirty="0">
                <a:solidFill>
                  <a:srgbClr val="000000"/>
                </a:solidFill>
                <a:latin typeface="MS PGothic"/>
                <a:ea typeface="MS PGothic"/>
                <a:cs typeface="MS PGothic"/>
              </a:rPr>
              <a:t>る</a:t>
            </a:r>
            <a:r>
              <a:rPr lang="en-US" altLang="zh-CN" sz="1600" b="1" spc="-57" dirty="0">
                <a:solidFill>
                  <a:srgbClr val="000000"/>
                </a:solidFill>
                <a:latin typeface="MS PGothic"/>
                <a:ea typeface="MS PGothic"/>
                <a:cs typeface="MS PGothic"/>
              </a:rPr>
              <a:t>ため</a:t>
            </a:r>
            <a:r>
              <a:rPr lang="en-US" altLang="zh-CN" sz="1600" b="1" spc="-65" dirty="0">
                <a:solidFill>
                  <a:srgbClr val="000000"/>
                </a:solidFill>
                <a:latin typeface="MS PGothic"/>
                <a:ea typeface="MS PGothic"/>
                <a:cs typeface="MS PGothic"/>
              </a:rPr>
              <a:t>の</a:t>
            </a:r>
            <a:r>
              <a:rPr lang="en-US" altLang="zh-CN" sz="1600" b="1" spc="-59" dirty="0">
                <a:solidFill>
                  <a:srgbClr val="000000"/>
                </a:solidFill>
                <a:latin typeface="MS PGothic"/>
                <a:ea typeface="MS PGothic"/>
                <a:cs typeface="MS PGothic"/>
              </a:rPr>
              <a:t>調</a:t>
            </a:r>
            <a:r>
              <a:rPr lang="en-US" altLang="zh-CN" sz="1600" b="1" spc="-60" dirty="0">
                <a:solidFill>
                  <a:srgbClr val="000000"/>
                </a:solidFill>
                <a:latin typeface="MS PGothic"/>
                <a:ea typeface="MS PGothic"/>
                <a:cs typeface="MS PGothic"/>
              </a:rPr>
              <a:t>査を</a:t>
            </a:r>
            <a:r>
              <a:rPr lang="en-US" altLang="zh-CN" sz="1600" b="1" spc="-56" dirty="0">
                <a:solidFill>
                  <a:srgbClr val="000000"/>
                </a:solidFill>
                <a:latin typeface="MS PGothic"/>
                <a:ea typeface="MS PGothic"/>
                <a:cs typeface="MS PGothic"/>
              </a:rPr>
              <a:t>実</a:t>
            </a:r>
            <a:r>
              <a:rPr lang="en-US" altLang="zh-CN" sz="1600" b="1" spc="-59" dirty="0">
                <a:solidFill>
                  <a:srgbClr val="000000"/>
                </a:solidFill>
                <a:latin typeface="MS PGothic"/>
                <a:ea typeface="MS PGothic"/>
                <a:cs typeface="MS PGothic"/>
              </a:rPr>
              <a:t>施。</a:t>
            </a:r>
            <a:endParaRPr lang="en-US" altLang="zh-CN" sz="1600">
              <a:latin typeface="MS PGothic"/>
              <a:ea typeface="MS PGothic"/>
              <a:cs typeface="MS PGothic"/>
            </a:endParaRPr>
          </a:p>
        </p:txBody>
      </p:sp>
      <p:sp>
        <p:nvSpPr>
          <p:cNvPr id="450" name="Text Box450"/>
          <p:cNvSpPr txBox="1"/>
          <p:nvPr/>
        </p:nvSpPr>
        <p:spPr>
          <a:xfrm>
            <a:off x="145999" y="2994463"/>
            <a:ext cx="4832935" cy="226341"/>
          </a:xfrm>
          <a:prstGeom prst="rect">
            <a:avLst/>
          </a:prstGeom>
        </p:spPr>
        <p:txBody>
          <a:bodyPr wrap="square" lIns="0" tIns="0" rIns="0" rtlCol="0">
            <a:spAutoFit/>
          </a:bodyPr>
          <a:lstStyle/>
          <a:p>
            <a:pPr algn="l">
              <a:lnSpc>
                <a:spcPts val="0"/>
              </a:lnSpc>
            </a:pPr>
            <a:endParaRPr/>
          </a:p>
          <a:p>
            <a:pPr algn="l" rtl="0">
              <a:lnSpc>
                <a:spcPts val="1782"/>
              </a:lnSpc>
            </a:pPr>
            <a:r>
              <a:rPr lang="en-US" altLang="zh-CN" sz="1600" b="1" spc="-68" dirty="0">
                <a:solidFill>
                  <a:srgbClr val="000000"/>
                </a:solidFill>
                <a:latin typeface="MS PGothic"/>
                <a:ea typeface="MS PGothic"/>
                <a:cs typeface="MS PGothic"/>
              </a:rPr>
              <a:t>①</a:t>
            </a:r>
            <a:r>
              <a:rPr lang="en-US" altLang="zh-CN" sz="1600" b="1" spc="-59" dirty="0">
                <a:solidFill>
                  <a:srgbClr val="000000"/>
                </a:solidFill>
                <a:latin typeface="MS PGothic"/>
                <a:ea typeface="MS PGothic"/>
                <a:cs typeface="MS PGothic"/>
              </a:rPr>
              <a:t>一</a:t>
            </a:r>
            <a:r>
              <a:rPr lang="en-US" altLang="zh-CN" sz="1600" b="1" spc="-60" dirty="0">
                <a:solidFill>
                  <a:srgbClr val="000000"/>
                </a:solidFill>
                <a:latin typeface="MS PGothic"/>
                <a:ea typeface="MS PGothic"/>
                <a:cs typeface="MS PGothic"/>
              </a:rPr>
              <a:t>次</a:t>
            </a:r>
            <a:r>
              <a:rPr lang="en-US" altLang="zh-CN" sz="1600" b="1" spc="-61" dirty="0">
                <a:solidFill>
                  <a:srgbClr val="000000"/>
                </a:solidFill>
                <a:latin typeface="MS PGothic"/>
                <a:ea typeface="MS PGothic"/>
                <a:cs typeface="MS PGothic"/>
              </a:rPr>
              <a:t>的</a:t>
            </a:r>
            <a:r>
              <a:rPr lang="en-US" altLang="zh-CN" sz="1600" b="1" spc="-60" dirty="0">
                <a:solidFill>
                  <a:srgbClr val="000000"/>
                </a:solidFill>
                <a:latin typeface="MS PGothic"/>
                <a:ea typeface="MS PGothic"/>
                <a:cs typeface="MS PGothic"/>
              </a:rPr>
              <a:t>マ</a:t>
            </a:r>
            <a:r>
              <a:rPr lang="en-US" altLang="zh-CN" sz="1600" b="1" spc="-61" dirty="0">
                <a:solidFill>
                  <a:srgbClr val="000000"/>
                </a:solidFill>
                <a:latin typeface="MS PGothic"/>
                <a:ea typeface="MS PGothic"/>
                <a:cs typeface="MS PGothic"/>
              </a:rPr>
              <a:t>イ</a:t>
            </a:r>
            <a:r>
              <a:rPr lang="en-US" altLang="zh-CN" sz="1600" b="1" spc="-54" dirty="0">
                <a:solidFill>
                  <a:srgbClr val="000000"/>
                </a:solidFill>
                <a:latin typeface="MS PGothic"/>
                <a:ea typeface="MS PGothic"/>
                <a:cs typeface="MS PGothic"/>
              </a:rPr>
              <a:t>ク</a:t>
            </a:r>
            <a:r>
              <a:rPr lang="en-US" altLang="zh-CN" sz="1600" b="1" spc="-61" dirty="0">
                <a:solidFill>
                  <a:srgbClr val="000000"/>
                </a:solidFill>
                <a:latin typeface="MS PGothic"/>
                <a:ea typeface="MS PGothic"/>
                <a:cs typeface="MS PGothic"/>
              </a:rPr>
              <a:t>ロ</a:t>
            </a:r>
            <a:r>
              <a:rPr lang="en-US" altLang="zh-CN" sz="1600" b="1" spc="-57" dirty="0">
                <a:solidFill>
                  <a:srgbClr val="000000"/>
                </a:solidFill>
                <a:latin typeface="MS PGothic"/>
                <a:ea typeface="MS PGothic"/>
                <a:cs typeface="MS PGothic"/>
              </a:rPr>
              <a:t>プ</a:t>
            </a:r>
            <a:r>
              <a:rPr lang="en-US" altLang="zh-CN" sz="1600" b="1" spc="-67" dirty="0">
                <a:solidFill>
                  <a:srgbClr val="000000"/>
                </a:solidFill>
                <a:latin typeface="MS PGothic"/>
                <a:ea typeface="MS PGothic"/>
                <a:cs typeface="MS PGothic"/>
              </a:rPr>
              <a:t>ラ</a:t>
            </a:r>
            <a:r>
              <a:rPr lang="en-US" altLang="zh-CN" sz="1600" b="1" spc="-537" dirty="0">
                <a:solidFill>
                  <a:srgbClr val="000000"/>
                </a:solidFill>
                <a:latin typeface="MS PGothic"/>
                <a:ea typeface="MS PGothic"/>
                <a:cs typeface="MS PGothic"/>
              </a:rPr>
              <a:t> </a:t>
            </a:r>
            <a:r>
              <a:rPr lang="en-US" altLang="zh-CN" sz="1600" b="1" spc="-69" dirty="0">
                <a:solidFill>
                  <a:srgbClr val="000000"/>
                </a:solidFill>
                <a:latin typeface="MS PGothic"/>
                <a:ea typeface="MS PGothic"/>
                <a:cs typeface="MS PGothic"/>
              </a:rPr>
              <a:t>ス</a:t>
            </a:r>
            <a:r>
              <a:rPr lang="en-US" altLang="zh-CN" sz="1600" b="1" spc="-60" dirty="0">
                <a:solidFill>
                  <a:srgbClr val="000000"/>
                </a:solidFill>
                <a:latin typeface="MS PGothic"/>
                <a:ea typeface="MS PGothic"/>
                <a:cs typeface="MS PGothic"/>
              </a:rPr>
              <a:t>チ</a:t>
            </a:r>
            <a:r>
              <a:rPr lang="en-US" altLang="zh-CN" sz="1600" b="1" spc="-61" dirty="0">
                <a:solidFill>
                  <a:srgbClr val="000000"/>
                </a:solidFill>
                <a:latin typeface="MS PGothic"/>
                <a:ea typeface="MS PGothic"/>
                <a:cs typeface="MS PGothic"/>
              </a:rPr>
              <a:t>ッ</a:t>
            </a:r>
            <a:r>
              <a:rPr lang="en-US" altLang="zh-CN" sz="1600" b="1" spc="-54" dirty="0">
                <a:solidFill>
                  <a:srgbClr val="000000"/>
                </a:solidFill>
                <a:latin typeface="MS PGothic"/>
                <a:ea typeface="MS PGothic"/>
                <a:cs typeface="MS PGothic"/>
              </a:rPr>
              <a:t>ク</a:t>
            </a:r>
            <a:r>
              <a:rPr lang="en-US" altLang="zh-CN" sz="1600" b="1" spc="547" dirty="0">
                <a:solidFill>
                  <a:srgbClr val="000000"/>
                </a:solidFill>
                <a:latin typeface="MS PGothic"/>
                <a:ea typeface="MS PGothic"/>
                <a:cs typeface="MS PGothic"/>
              </a:rPr>
              <a:t> </a:t>
            </a:r>
            <a:r>
              <a:rPr lang="en-US" altLang="zh-CN" sz="1600" spc="0" dirty="0">
                <a:solidFill>
                  <a:srgbClr val="000000"/>
                </a:solidFill>
                <a:latin typeface="MS PGothic"/>
                <a:ea typeface="MS PGothic"/>
                <a:cs typeface="MS PGothic"/>
              </a:rPr>
              <a:t>（</a:t>
            </a:r>
            <a:r>
              <a:rPr lang="en-US" altLang="zh-CN" sz="1600" spc="0" dirty="0">
                <a:solidFill>
                  <a:srgbClr val="000000"/>
                </a:solidFill>
                <a:latin typeface="Arial"/>
                <a:ea typeface="Arial"/>
                <a:cs typeface="Arial"/>
              </a:rPr>
              <a:t>primary</a:t>
            </a:r>
            <a:r>
              <a:rPr lang="en-US" altLang="zh-CN" sz="1600" spc="10" dirty="0">
                <a:solidFill>
                  <a:srgbClr val="000000"/>
                </a:solidFill>
                <a:latin typeface="Arial"/>
                <a:ea typeface="Arial"/>
                <a:cs typeface="Arial"/>
              </a:rPr>
              <a:t> </a:t>
            </a:r>
            <a:r>
              <a:rPr lang="en-US" altLang="zh-CN" sz="1600" spc="0" dirty="0">
                <a:solidFill>
                  <a:srgbClr val="000000"/>
                </a:solidFill>
                <a:latin typeface="Arial"/>
                <a:ea typeface="Arial"/>
                <a:cs typeface="Arial"/>
              </a:rPr>
              <a:t>microplastics</a:t>
            </a:r>
            <a:r>
              <a:rPr lang="en-US" altLang="zh-CN" sz="1600" spc="-423" dirty="0">
                <a:solidFill>
                  <a:srgbClr val="000000"/>
                </a:solidFill>
                <a:latin typeface="Arial"/>
                <a:ea typeface="Arial"/>
                <a:cs typeface="Arial"/>
              </a:rPr>
              <a:t> </a:t>
            </a:r>
            <a:r>
              <a:rPr lang="en-US" altLang="zh-CN" sz="1600" spc="0" dirty="0">
                <a:solidFill>
                  <a:srgbClr val="000000"/>
                </a:solidFill>
                <a:latin typeface="MS PGothic"/>
                <a:ea typeface="MS PGothic"/>
                <a:cs typeface="MS PGothic"/>
              </a:rPr>
              <a:t>）</a:t>
            </a:r>
            <a:endParaRPr lang="en-US" altLang="zh-CN" sz="1600">
              <a:latin typeface="MS PGothic"/>
              <a:ea typeface="MS PGothic"/>
              <a:cs typeface="MS PGothic"/>
            </a:endParaRPr>
          </a:p>
        </p:txBody>
      </p:sp>
      <p:sp>
        <p:nvSpPr>
          <p:cNvPr id="451" name="Text Box451"/>
          <p:cNvSpPr txBox="1"/>
          <p:nvPr/>
        </p:nvSpPr>
        <p:spPr>
          <a:xfrm>
            <a:off x="145999" y="3243585"/>
            <a:ext cx="6138116" cy="202692"/>
          </a:xfrm>
          <a:prstGeom prst="rect">
            <a:avLst/>
          </a:prstGeom>
        </p:spPr>
        <p:txBody>
          <a:bodyPr wrap="square" lIns="0" tIns="0" rIns="0" rtlCol="0">
            <a:spAutoFit/>
          </a:bodyPr>
          <a:lstStyle/>
          <a:p>
            <a:pPr algn="l">
              <a:lnSpc>
                <a:spcPts val="0"/>
              </a:lnSpc>
            </a:pPr>
            <a:endParaRPr/>
          </a:p>
          <a:p>
            <a:pPr algn="l" rtl="0">
              <a:lnSpc>
                <a:spcPts val="1596"/>
              </a:lnSpc>
            </a:pPr>
            <a:r>
              <a:rPr lang="en-US" altLang="zh-CN" sz="1600" spc="0" dirty="0">
                <a:solidFill>
                  <a:srgbClr val="000000"/>
                </a:solidFill>
                <a:latin typeface="MS PGothic"/>
                <a:ea typeface="MS PGothic"/>
                <a:cs typeface="MS PGothic"/>
              </a:rPr>
              <a:t>・・・マイクロ</a:t>
            </a:r>
            <a:r>
              <a:rPr lang="en-US" altLang="zh-CN" sz="1600" spc="-7" dirty="0">
                <a:solidFill>
                  <a:srgbClr val="000000"/>
                </a:solidFill>
                <a:latin typeface="MS PGothic"/>
                <a:ea typeface="MS PGothic"/>
                <a:cs typeface="MS PGothic"/>
              </a:rPr>
              <a:t>サ</a:t>
            </a:r>
            <a:r>
              <a:rPr lang="en-US" altLang="zh-CN" sz="1600" spc="0" dirty="0">
                <a:solidFill>
                  <a:srgbClr val="000000"/>
                </a:solidFill>
                <a:latin typeface="MS PGothic"/>
                <a:ea typeface="MS PGothic"/>
                <a:cs typeface="MS PGothic"/>
              </a:rPr>
              <a:t>イズ</a:t>
            </a:r>
            <a:r>
              <a:rPr lang="en-US" altLang="zh-CN" sz="1600" spc="-7" dirty="0">
                <a:solidFill>
                  <a:srgbClr val="000000"/>
                </a:solidFill>
                <a:latin typeface="MS PGothic"/>
                <a:ea typeface="MS PGothic"/>
                <a:cs typeface="MS PGothic"/>
              </a:rPr>
              <a:t>で</a:t>
            </a:r>
            <a:r>
              <a:rPr lang="en-US" altLang="zh-CN" sz="1600" spc="0" dirty="0">
                <a:solidFill>
                  <a:srgbClr val="000000"/>
                </a:solidFill>
                <a:latin typeface="MS PGothic"/>
                <a:ea typeface="MS PGothic"/>
                <a:cs typeface="MS PGothic"/>
              </a:rPr>
              <a:t>製</a:t>
            </a:r>
            <a:r>
              <a:rPr lang="en-US" altLang="zh-CN" sz="1600" spc="-8" dirty="0">
                <a:solidFill>
                  <a:srgbClr val="000000"/>
                </a:solidFill>
                <a:latin typeface="MS PGothic"/>
                <a:ea typeface="MS PGothic"/>
                <a:cs typeface="MS PGothic"/>
              </a:rPr>
              <a:t>造</a:t>
            </a:r>
            <a:r>
              <a:rPr lang="en-US" altLang="zh-CN" sz="1600" spc="0" dirty="0">
                <a:solidFill>
                  <a:srgbClr val="000000"/>
                </a:solidFill>
                <a:latin typeface="MS PGothic"/>
                <a:ea typeface="MS PGothic"/>
                <a:cs typeface="MS PGothic"/>
              </a:rPr>
              <a:t>さ</a:t>
            </a:r>
            <a:r>
              <a:rPr lang="en-US" altLang="zh-CN" sz="1600" spc="-6" dirty="0">
                <a:solidFill>
                  <a:srgbClr val="000000"/>
                </a:solidFill>
                <a:latin typeface="MS PGothic"/>
                <a:ea typeface="MS PGothic"/>
                <a:cs typeface="MS PGothic"/>
              </a:rPr>
              <a:t>れ</a:t>
            </a:r>
            <a:r>
              <a:rPr lang="en-US" altLang="zh-CN" sz="1600" spc="0" dirty="0">
                <a:solidFill>
                  <a:srgbClr val="000000"/>
                </a:solidFill>
                <a:latin typeface="MS PGothic"/>
                <a:ea typeface="MS PGothic"/>
                <a:cs typeface="MS PGothic"/>
              </a:rPr>
              <a:t>たプラ</a:t>
            </a:r>
            <a:r>
              <a:rPr lang="en-US" altLang="zh-CN" sz="1600" spc="10" dirty="0">
                <a:solidFill>
                  <a:srgbClr val="000000"/>
                </a:solidFill>
                <a:latin typeface="MS PGothic"/>
                <a:ea typeface="MS PGothic"/>
                <a:cs typeface="MS PGothic"/>
              </a:rPr>
              <a:t>ス</a:t>
            </a:r>
            <a:r>
              <a:rPr lang="en-US" altLang="zh-CN" sz="1600" spc="0" dirty="0">
                <a:solidFill>
                  <a:srgbClr val="000000"/>
                </a:solidFill>
                <a:latin typeface="MS PGothic"/>
                <a:ea typeface="MS PGothic"/>
                <a:cs typeface="MS PGothic"/>
              </a:rPr>
              <a:t>チ</a:t>
            </a:r>
            <a:r>
              <a:rPr lang="en-US" altLang="zh-CN" sz="1600" spc="-6" dirty="0">
                <a:solidFill>
                  <a:srgbClr val="000000"/>
                </a:solidFill>
                <a:latin typeface="MS PGothic"/>
                <a:ea typeface="MS PGothic"/>
                <a:cs typeface="MS PGothic"/>
              </a:rPr>
              <a:t>ッ</a:t>
            </a:r>
            <a:r>
              <a:rPr lang="en-US" altLang="zh-CN" sz="1600" spc="0" dirty="0">
                <a:solidFill>
                  <a:srgbClr val="000000"/>
                </a:solidFill>
                <a:latin typeface="MS PGothic"/>
                <a:ea typeface="MS PGothic"/>
                <a:cs typeface="MS PGothic"/>
              </a:rPr>
              <a:t>ク</a:t>
            </a:r>
            <a:r>
              <a:rPr lang="en-US" altLang="zh-CN" sz="1600" spc="-6" dirty="0">
                <a:solidFill>
                  <a:srgbClr val="000000"/>
                </a:solidFill>
                <a:latin typeface="MS PGothic"/>
                <a:ea typeface="MS PGothic"/>
                <a:cs typeface="MS PGothic"/>
              </a:rPr>
              <a:t>。</a:t>
            </a:r>
            <a:r>
              <a:rPr lang="en-US" altLang="zh-CN" sz="1600" spc="6" dirty="0">
                <a:solidFill>
                  <a:srgbClr val="000000"/>
                </a:solidFill>
                <a:latin typeface="MS PGothic"/>
                <a:ea typeface="MS PGothic"/>
                <a:cs typeface="MS PGothic"/>
              </a:rPr>
              <a:t>洗</a:t>
            </a:r>
            <a:r>
              <a:rPr lang="en-US" altLang="zh-CN" sz="1600" spc="-10" dirty="0">
                <a:solidFill>
                  <a:srgbClr val="000000"/>
                </a:solidFill>
                <a:latin typeface="MS PGothic"/>
                <a:ea typeface="MS PGothic"/>
                <a:cs typeface="MS PGothic"/>
              </a:rPr>
              <a:t>顔</a:t>
            </a:r>
            <a:r>
              <a:rPr lang="en-US" altLang="zh-CN" sz="1600" spc="0" dirty="0">
                <a:solidFill>
                  <a:srgbClr val="000000"/>
                </a:solidFill>
                <a:latin typeface="MS PGothic"/>
                <a:ea typeface="MS PGothic"/>
                <a:cs typeface="MS PGothic"/>
              </a:rPr>
              <a:t>料</a:t>
            </a:r>
            <a:r>
              <a:rPr lang="en-US" altLang="zh-CN" sz="1600" spc="-6" dirty="0">
                <a:solidFill>
                  <a:srgbClr val="000000"/>
                </a:solidFill>
                <a:latin typeface="MS PGothic"/>
                <a:ea typeface="MS PGothic"/>
                <a:cs typeface="MS PGothic"/>
              </a:rPr>
              <a:t>・</a:t>
            </a:r>
            <a:r>
              <a:rPr lang="en-US" altLang="zh-CN" sz="1600" spc="0" dirty="0">
                <a:solidFill>
                  <a:srgbClr val="000000"/>
                </a:solidFill>
                <a:latin typeface="MS PGothic"/>
                <a:ea typeface="MS PGothic"/>
                <a:cs typeface="MS PGothic"/>
              </a:rPr>
              <a:t>歯</a:t>
            </a:r>
            <a:r>
              <a:rPr lang="en-US" altLang="zh-CN" sz="1600" spc="8" dirty="0">
                <a:solidFill>
                  <a:srgbClr val="000000"/>
                </a:solidFill>
                <a:latin typeface="MS PGothic"/>
                <a:ea typeface="MS PGothic"/>
                <a:cs typeface="MS PGothic"/>
              </a:rPr>
              <a:t>磨</a:t>
            </a:r>
            <a:r>
              <a:rPr lang="en-US" altLang="zh-CN" sz="1600" spc="-11" dirty="0">
                <a:solidFill>
                  <a:srgbClr val="000000"/>
                </a:solidFill>
                <a:latin typeface="MS PGothic"/>
                <a:ea typeface="MS PGothic"/>
                <a:cs typeface="MS PGothic"/>
              </a:rPr>
              <a:t>き</a:t>
            </a:r>
            <a:r>
              <a:rPr lang="en-US" altLang="zh-CN" sz="1600" spc="0" dirty="0">
                <a:solidFill>
                  <a:srgbClr val="000000"/>
                </a:solidFill>
                <a:latin typeface="MS PGothic"/>
                <a:ea typeface="MS PGothic"/>
                <a:cs typeface="MS PGothic"/>
              </a:rPr>
              <a:t>粉等のスク</a:t>
            </a:r>
            <a:endParaRPr lang="en-US" altLang="zh-CN" sz="1600">
              <a:latin typeface="MS PGothic"/>
              <a:ea typeface="MS PGothic"/>
              <a:cs typeface="MS PGothic"/>
            </a:endParaRPr>
          </a:p>
        </p:txBody>
      </p:sp>
      <p:sp>
        <p:nvSpPr>
          <p:cNvPr id="452" name="Text Box452"/>
          <p:cNvSpPr txBox="1"/>
          <p:nvPr/>
        </p:nvSpPr>
        <p:spPr>
          <a:xfrm>
            <a:off x="412699" y="3472185"/>
            <a:ext cx="5824147" cy="202692"/>
          </a:xfrm>
          <a:prstGeom prst="rect">
            <a:avLst/>
          </a:prstGeom>
        </p:spPr>
        <p:txBody>
          <a:bodyPr wrap="square" lIns="0" tIns="0" rIns="0" rtlCol="0">
            <a:spAutoFit/>
          </a:bodyPr>
          <a:lstStyle/>
          <a:p>
            <a:pPr algn="l">
              <a:lnSpc>
                <a:spcPts val="0"/>
              </a:lnSpc>
            </a:pPr>
            <a:endParaRPr/>
          </a:p>
          <a:p>
            <a:pPr algn="l" rtl="0">
              <a:lnSpc>
                <a:spcPts val="1596"/>
              </a:lnSpc>
            </a:pPr>
            <a:r>
              <a:rPr lang="en-US" altLang="zh-CN" sz="1600" spc="0" dirty="0">
                <a:solidFill>
                  <a:srgbClr val="000000"/>
                </a:solidFill>
                <a:latin typeface="MS PGothic"/>
                <a:ea typeface="MS PGothic"/>
                <a:cs typeface="MS PGothic"/>
              </a:rPr>
              <a:t>ラ</a:t>
            </a:r>
            <a:r>
              <a:rPr lang="en-US" altLang="zh-CN" sz="1600" spc="-7" dirty="0">
                <a:solidFill>
                  <a:srgbClr val="000000"/>
                </a:solidFill>
                <a:latin typeface="MS PGothic"/>
                <a:ea typeface="MS PGothic"/>
                <a:cs typeface="MS PGothic"/>
              </a:rPr>
              <a:t>ブ</a:t>
            </a:r>
            <a:r>
              <a:rPr lang="en-US" altLang="zh-CN" sz="1600" spc="0" dirty="0">
                <a:solidFill>
                  <a:srgbClr val="000000"/>
                </a:solidFill>
                <a:latin typeface="MS PGothic"/>
                <a:ea typeface="MS PGothic"/>
                <a:cs typeface="MS PGothic"/>
              </a:rPr>
              <a:t>剤</a:t>
            </a:r>
            <a:r>
              <a:rPr lang="en-US" altLang="zh-CN" sz="1600" spc="-8" dirty="0">
                <a:solidFill>
                  <a:srgbClr val="000000"/>
                </a:solidFill>
                <a:latin typeface="MS PGothic"/>
                <a:ea typeface="MS PGothic"/>
                <a:cs typeface="MS PGothic"/>
              </a:rPr>
              <a:t>等</a:t>
            </a:r>
            <a:r>
              <a:rPr lang="en-US" altLang="zh-CN" sz="1600" spc="0" dirty="0">
                <a:solidFill>
                  <a:srgbClr val="000000"/>
                </a:solidFill>
                <a:latin typeface="MS PGothic"/>
                <a:ea typeface="MS PGothic"/>
                <a:cs typeface="MS PGothic"/>
              </a:rPr>
              <a:t>に</a:t>
            </a:r>
            <a:r>
              <a:rPr lang="en-US" altLang="zh-CN" sz="1600" spc="-9" dirty="0">
                <a:solidFill>
                  <a:srgbClr val="000000"/>
                </a:solidFill>
                <a:latin typeface="MS PGothic"/>
                <a:ea typeface="MS PGothic"/>
                <a:cs typeface="MS PGothic"/>
              </a:rPr>
              <a:t>利</a:t>
            </a:r>
            <a:r>
              <a:rPr lang="en-US" altLang="zh-CN" sz="1600" spc="0" dirty="0">
                <a:solidFill>
                  <a:srgbClr val="000000"/>
                </a:solidFill>
                <a:latin typeface="MS PGothic"/>
                <a:ea typeface="MS PGothic"/>
                <a:cs typeface="MS PGothic"/>
              </a:rPr>
              <a:t>用</a:t>
            </a:r>
            <a:r>
              <a:rPr lang="en-US" altLang="zh-CN" sz="1600" spc="-6" dirty="0">
                <a:solidFill>
                  <a:srgbClr val="000000"/>
                </a:solidFill>
                <a:latin typeface="MS PGothic"/>
                <a:ea typeface="MS PGothic"/>
                <a:cs typeface="MS PGothic"/>
              </a:rPr>
              <a:t>さ</a:t>
            </a:r>
            <a:r>
              <a:rPr lang="en-US" altLang="zh-CN" sz="1600" spc="0" dirty="0">
                <a:solidFill>
                  <a:srgbClr val="000000"/>
                </a:solidFill>
                <a:latin typeface="MS PGothic"/>
                <a:ea typeface="MS PGothic"/>
                <a:cs typeface="MS PGothic"/>
              </a:rPr>
              <a:t>れ</a:t>
            </a:r>
            <a:r>
              <a:rPr lang="en-US" altLang="zh-CN" sz="1600" spc="-9" dirty="0">
                <a:solidFill>
                  <a:srgbClr val="000000"/>
                </a:solidFill>
                <a:latin typeface="MS PGothic"/>
                <a:ea typeface="MS PGothic"/>
                <a:cs typeface="MS PGothic"/>
              </a:rPr>
              <a:t>て</a:t>
            </a:r>
            <a:r>
              <a:rPr lang="en-US" altLang="zh-CN" sz="1600" spc="0" dirty="0">
                <a:solidFill>
                  <a:srgbClr val="000000"/>
                </a:solidFill>
                <a:latin typeface="MS PGothic"/>
                <a:ea typeface="MS PGothic"/>
                <a:cs typeface="MS PGothic"/>
              </a:rPr>
              <a:t>い</a:t>
            </a:r>
            <a:r>
              <a:rPr lang="en-US" altLang="zh-CN" sz="1600" spc="-8" dirty="0">
                <a:solidFill>
                  <a:srgbClr val="000000"/>
                </a:solidFill>
                <a:latin typeface="MS PGothic"/>
                <a:ea typeface="MS PGothic"/>
                <a:cs typeface="MS PGothic"/>
              </a:rPr>
              <a:t>る</a:t>
            </a:r>
            <a:r>
              <a:rPr lang="en-US" altLang="zh-CN" sz="1600" spc="-470" dirty="0">
                <a:solidFill>
                  <a:srgbClr val="000000"/>
                </a:solidFill>
                <a:latin typeface="MS PGothic"/>
                <a:ea typeface="MS PGothic"/>
                <a:cs typeface="MS PGothic"/>
              </a:rPr>
              <a:t> </a:t>
            </a:r>
            <a:r>
              <a:rPr lang="en-US" altLang="zh-CN" sz="1600" spc="0" dirty="0">
                <a:solidFill>
                  <a:srgbClr val="000000"/>
                </a:solidFill>
                <a:latin typeface="MS PGothic"/>
                <a:ea typeface="MS PGothic"/>
                <a:cs typeface="MS PGothic"/>
              </a:rPr>
              <a:t>マイク</a:t>
            </a:r>
            <a:r>
              <a:rPr lang="en-US" altLang="zh-CN" sz="1600" spc="9" dirty="0">
                <a:solidFill>
                  <a:srgbClr val="000000"/>
                </a:solidFill>
                <a:latin typeface="MS PGothic"/>
                <a:ea typeface="MS PGothic"/>
                <a:cs typeface="MS PGothic"/>
              </a:rPr>
              <a:t>ロ</a:t>
            </a:r>
            <a:r>
              <a:rPr lang="en-US" altLang="zh-CN" sz="1600" spc="-13" dirty="0">
                <a:solidFill>
                  <a:srgbClr val="000000"/>
                </a:solidFill>
                <a:latin typeface="MS PGothic"/>
                <a:ea typeface="MS PGothic"/>
                <a:cs typeface="MS PGothic"/>
              </a:rPr>
              <a:t>ビ</a:t>
            </a:r>
            <a:r>
              <a:rPr lang="en-US" altLang="zh-CN" sz="1600" spc="0" dirty="0">
                <a:solidFill>
                  <a:srgbClr val="000000"/>
                </a:solidFill>
                <a:latin typeface="MS PGothic"/>
                <a:ea typeface="MS PGothic"/>
                <a:cs typeface="MS PGothic"/>
              </a:rPr>
              <a:t>ー</a:t>
            </a:r>
            <a:r>
              <a:rPr lang="en-US" altLang="zh-CN" sz="1600" spc="9" dirty="0">
                <a:solidFill>
                  <a:srgbClr val="000000"/>
                </a:solidFill>
                <a:latin typeface="MS PGothic"/>
                <a:ea typeface="MS PGothic"/>
                <a:cs typeface="MS PGothic"/>
              </a:rPr>
              <a:t>ズ</a:t>
            </a:r>
            <a:r>
              <a:rPr lang="en-US" altLang="zh-CN" sz="1600" spc="-7" dirty="0">
                <a:solidFill>
                  <a:srgbClr val="000000"/>
                </a:solidFill>
                <a:latin typeface="MS PGothic"/>
                <a:ea typeface="MS PGothic"/>
                <a:cs typeface="MS PGothic"/>
              </a:rPr>
              <a:t>等</a:t>
            </a:r>
            <a:r>
              <a:rPr lang="en-US" altLang="zh-CN" sz="1600" spc="0" dirty="0">
                <a:solidFill>
                  <a:srgbClr val="000000"/>
                </a:solidFill>
                <a:latin typeface="MS PGothic"/>
                <a:ea typeface="MS PGothic"/>
                <a:cs typeface="MS PGothic"/>
              </a:rPr>
              <a:t>。排水</a:t>
            </a:r>
            <a:r>
              <a:rPr lang="en-US" altLang="zh-CN" sz="1600" spc="-8" dirty="0">
                <a:solidFill>
                  <a:srgbClr val="000000"/>
                </a:solidFill>
                <a:latin typeface="MS PGothic"/>
                <a:ea typeface="MS PGothic"/>
                <a:cs typeface="MS PGothic"/>
              </a:rPr>
              <a:t>溝</a:t>
            </a:r>
            <a:r>
              <a:rPr lang="en-US" altLang="zh-CN" sz="1600" spc="7" dirty="0">
                <a:solidFill>
                  <a:srgbClr val="000000"/>
                </a:solidFill>
                <a:latin typeface="MS PGothic"/>
                <a:ea typeface="MS PGothic"/>
                <a:cs typeface="MS PGothic"/>
              </a:rPr>
              <a:t>等</a:t>
            </a:r>
            <a:r>
              <a:rPr lang="en-US" altLang="zh-CN" sz="1600" spc="-11" dirty="0">
                <a:solidFill>
                  <a:srgbClr val="000000"/>
                </a:solidFill>
                <a:latin typeface="MS PGothic"/>
                <a:ea typeface="MS PGothic"/>
                <a:cs typeface="MS PGothic"/>
              </a:rPr>
              <a:t>を</a:t>
            </a:r>
            <a:r>
              <a:rPr lang="en-US" altLang="zh-CN" sz="1600" spc="10" dirty="0">
                <a:solidFill>
                  <a:srgbClr val="000000"/>
                </a:solidFill>
                <a:latin typeface="MS PGothic"/>
                <a:ea typeface="MS PGothic"/>
                <a:cs typeface="MS PGothic"/>
              </a:rPr>
              <a:t>通</a:t>
            </a:r>
            <a:r>
              <a:rPr lang="en-US" altLang="zh-CN" sz="1600" spc="-12" dirty="0">
                <a:solidFill>
                  <a:srgbClr val="000000"/>
                </a:solidFill>
                <a:latin typeface="MS PGothic"/>
                <a:ea typeface="MS PGothic"/>
                <a:cs typeface="MS PGothic"/>
              </a:rPr>
              <a:t>じ</a:t>
            </a:r>
            <a:r>
              <a:rPr lang="en-US" altLang="zh-CN" sz="1600" spc="0" dirty="0">
                <a:solidFill>
                  <a:srgbClr val="000000"/>
                </a:solidFill>
                <a:latin typeface="MS PGothic"/>
                <a:ea typeface="MS PGothic"/>
                <a:cs typeface="MS PGothic"/>
              </a:rPr>
              <a:t>て自然</a:t>
            </a:r>
            <a:endParaRPr lang="en-US" altLang="zh-CN" sz="1600">
              <a:latin typeface="MS PGothic"/>
              <a:ea typeface="MS PGothic"/>
              <a:cs typeface="MS PGothic"/>
            </a:endParaRPr>
          </a:p>
        </p:txBody>
      </p:sp>
      <p:sp>
        <p:nvSpPr>
          <p:cNvPr id="453" name="Text Box453"/>
          <p:cNvSpPr txBox="1"/>
          <p:nvPr/>
        </p:nvSpPr>
        <p:spPr>
          <a:xfrm>
            <a:off x="412699" y="3690117"/>
            <a:ext cx="1376881" cy="202692"/>
          </a:xfrm>
          <a:prstGeom prst="rect">
            <a:avLst/>
          </a:prstGeom>
        </p:spPr>
        <p:txBody>
          <a:bodyPr wrap="square" lIns="0" tIns="0" rIns="0" rtlCol="0">
            <a:spAutoFit/>
          </a:bodyPr>
          <a:lstStyle/>
          <a:p>
            <a:pPr algn="l">
              <a:lnSpc>
                <a:spcPts val="0"/>
              </a:lnSpc>
            </a:pPr>
            <a:endParaRPr/>
          </a:p>
          <a:p>
            <a:pPr algn="l" rtl="0">
              <a:lnSpc>
                <a:spcPts val="1596"/>
              </a:lnSpc>
            </a:pPr>
            <a:r>
              <a:rPr lang="en-US" altLang="zh-CN" sz="1600" spc="0" dirty="0">
                <a:solidFill>
                  <a:srgbClr val="000000"/>
                </a:solidFill>
                <a:latin typeface="MS PGothic"/>
                <a:ea typeface="MS PGothic"/>
                <a:cs typeface="MS PGothic"/>
              </a:rPr>
              <a:t>環</a:t>
            </a:r>
            <a:r>
              <a:rPr lang="en-US" altLang="zh-CN" sz="1600" spc="-8" dirty="0">
                <a:solidFill>
                  <a:srgbClr val="000000"/>
                </a:solidFill>
                <a:latin typeface="MS PGothic"/>
                <a:ea typeface="MS PGothic"/>
                <a:cs typeface="MS PGothic"/>
              </a:rPr>
              <a:t>境</a:t>
            </a:r>
            <a:r>
              <a:rPr lang="en-US" altLang="zh-CN" sz="1600" spc="0" dirty="0">
                <a:solidFill>
                  <a:srgbClr val="000000"/>
                </a:solidFill>
                <a:latin typeface="MS PGothic"/>
                <a:ea typeface="MS PGothic"/>
                <a:cs typeface="MS PGothic"/>
              </a:rPr>
              <a:t>中</a:t>
            </a:r>
            <a:r>
              <a:rPr lang="en-US" altLang="zh-CN" sz="1600" spc="-8" dirty="0">
                <a:solidFill>
                  <a:srgbClr val="000000"/>
                </a:solidFill>
                <a:latin typeface="MS PGothic"/>
                <a:ea typeface="MS PGothic"/>
                <a:cs typeface="MS PGothic"/>
              </a:rPr>
              <a:t>に</a:t>
            </a:r>
            <a:r>
              <a:rPr lang="en-US" altLang="zh-CN" sz="1600" spc="0" dirty="0">
                <a:solidFill>
                  <a:srgbClr val="000000"/>
                </a:solidFill>
                <a:latin typeface="MS PGothic"/>
                <a:ea typeface="MS PGothic"/>
                <a:cs typeface="MS PGothic"/>
              </a:rPr>
              <a:t>流</a:t>
            </a:r>
            <a:r>
              <a:rPr lang="en-US" altLang="zh-CN" sz="1600" spc="-8" dirty="0">
                <a:solidFill>
                  <a:srgbClr val="000000"/>
                </a:solidFill>
                <a:latin typeface="MS PGothic"/>
                <a:ea typeface="MS PGothic"/>
                <a:cs typeface="MS PGothic"/>
              </a:rPr>
              <a:t>出</a:t>
            </a:r>
            <a:r>
              <a:rPr lang="en-US" altLang="zh-CN" sz="1600" spc="0" dirty="0">
                <a:solidFill>
                  <a:srgbClr val="000000"/>
                </a:solidFill>
                <a:latin typeface="MS PGothic"/>
                <a:ea typeface="MS PGothic"/>
                <a:cs typeface="MS PGothic"/>
              </a:rPr>
              <a:t>。</a:t>
            </a:r>
            <a:endParaRPr lang="en-US" altLang="zh-CN" sz="1600">
              <a:latin typeface="MS PGothic"/>
              <a:ea typeface="MS PGothic"/>
              <a:cs typeface="MS PGothic"/>
            </a:endParaRPr>
          </a:p>
        </p:txBody>
      </p:sp>
      <p:sp>
        <p:nvSpPr>
          <p:cNvPr id="454" name="Text Box454"/>
          <p:cNvSpPr txBox="1"/>
          <p:nvPr/>
        </p:nvSpPr>
        <p:spPr>
          <a:xfrm>
            <a:off x="328879" y="3929385"/>
            <a:ext cx="5938975" cy="202692"/>
          </a:xfrm>
          <a:prstGeom prst="rect">
            <a:avLst/>
          </a:prstGeom>
        </p:spPr>
        <p:txBody>
          <a:bodyPr wrap="square" lIns="0" tIns="0" rIns="0" rtlCol="0">
            <a:spAutoFit/>
          </a:bodyPr>
          <a:lstStyle/>
          <a:p>
            <a:pPr algn="l">
              <a:lnSpc>
                <a:spcPts val="0"/>
              </a:lnSpc>
            </a:pPr>
            <a:endParaRPr/>
          </a:p>
          <a:p>
            <a:pPr algn="l" rtl="0">
              <a:lnSpc>
                <a:spcPts val="1596"/>
              </a:lnSpc>
            </a:pPr>
            <a:r>
              <a:rPr lang="en-US" altLang="zh-CN" sz="1600" spc="0" dirty="0">
                <a:solidFill>
                  <a:srgbClr val="000000"/>
                </a:solidFill>
                <a:latin typeface="MS Gothic"/>
                <a:ea typeface="MS Gothic"/>
                <a:cs typeface="MS Gothic"/>
              </a:rPr>
              <a:t>⇒</a:t>
            </a:r>
            <a:r>
              <a:rPr lang="en-US" altLang="zh-CN" sz="1600" spc="0" dirty="0">
                <a:solidFill>
                  <a:srgbClr val="000000"/>
                </a:solidFill>
                <a:latin typeface="MS PGothic"/>
                <a:ea typeface="MS PGothic"/>
                <a:cs typeface="MS PGothic"/>
              </a:rPr>
              <a:t>発生抑</a:t>
            </a:r>
            <a:r>
              <a:rPr lang="en-US" altLang="zh-CN" sz="1600" spc="-8" dirty="0">
                <a:solidFill>
                  <a:srgbClr val="000000"/>
                </a:solidFill>
                <a:latin typeface="MS PGothic"/>
                <a:ea typeface="MS PGothic"/>
                <a:cs typeface="MS PGothic"/>
              </a:rPr>
              <a:t>制</a:t>
            </a:r>
            <a:r>
              <a:rPr lang="en-US" altLang="zh-CN" sz="1600" spc="0" dirty="0">
                <a:solidFill>
                  <a:srgbClr val="000000"/>
                </a:solidFill>
                <a:latin typeface="MS PGothic"/>
                <a:ea typeface="MS PGothic"/>
                <a:cs typeface="MS PGothic"/>
              </a:rPr>
              <a:t>対</a:t>
            </a:r>
            <a:r>
              <a:rPr lang="en-US" altLang="zh-CN" sz="1600" spc="-8" dirty="0">
                <a:solidFill>
                  <a:srgbClr val="000000"/>
                </a:solidFill>
                <a:latin typeface="MS PGothic"/>
                <a:ea typeface="MS PGothic"/>
                <a:cs typeface="MS PGothic"/>
              </a:rPr>
              <a:t>策</a:t>
            </a:r>
            <a:r>
              <a:rPr lang="en-US" altLang="zh-CN" sz="1600" spc="0" dirty="0">
                <a:solidFill>
                  <a:srgbClr val="000000"/>
                </a:solidFill>
                <a:latin typeface="MS PGothic"/>
                <a:ea typeface="MS PGothic"/>
                <a:cs typeface="MS PGothic"/>
              </a:rPr>
              <a:t>とし</a:t>
            </a:r>
            <a:r>
              <a:rPr lang="en-US" altLang="zh-CN" sz="1600" spc="-9" dirty="0">
                <a:solidFill>
                  <a:srgbClr val="000000"/>
                </a:solidFill>
                <a:latin typeface="MS PGothic"/>
                <a:ea typeface="MS PGothic"/>
                <a:cs typeface="MS PGothic"/>
              </a:rPr>
              <a:t>て</a:t>
            </a:r>
            <a:r>
              <a:rPr lang="en-US" altLang="zh-CN" sz="1600" spc="0" dirty="0">
                <a:solidFill>
                  <a:srgbClr val="000000"/>
                </a:solidFill>
                <a:latin typeface="MS PGothic"/>
                <a:ea typeface="MS PGothic"/>
                <a:cs typeface="MS PGothic"/>
              </a:rPr>
              <a:t>、</a:t>
            </a:r>
            <a:r>
              <a:rPr lang="en-US" altLang="zh-CN" sz="1600" spc="-7" dirty="0">
                <a:solidFill>
                  <a:srgbClr val="000000"/>
                </a:solidFill>
                <a:latin typeface="MS PGothic"/>
                <a:ea typeface="MS PGothic"/>
                <a:cs typeface="MS PGothic"/>
              </a:rPr>
              <a:t>一</a:t>
            </a:r>
            <a:r>
              <a:rPr lang="en-US" altLang="zh-CN" sz="1600" spc="0" dirty="0">
                <a:solidFill>
                  <a:srgbClr val="000000"/>
                </a:solidFill>
                <a:latin typeface="MS PGothic"/>
                <a:ea typeface="MS PGothic"/>
                <a:cs typeface="MS PGothic"/>
              </a:rPr>
              <a:t>部</a:t>
            </a:r>
            <a:r>
              <a:rPr lang="en-US" altLang="zh-CN" sz="1600" spc="-8" dirty="0">
                <a:solidFill>
                  <a:srgbClr val="000000"/>
                </a:solidFill>
                <a:latin typeface="MS PGothic"/>
                <a:ea typeface="MS PGothic"/>
                <a:cs typeface="MS PGothic"/>
              </a:rPr>
              <a:t>の</a:t>
            </a:r>
            <a:r>
              <a:rPr lang="en-US" altLang="zh-CN" sz="1600" spc="0" dirty="0">
                <a:solidFill>
                  <a:srgbClr val="000000"/>
                </a:solidFill>
                <a:latin typeface="MS PGothic"/>
                <a:ea typeface="MS PGothic"/>
                <a:cs typeface="MS PGothic"/>
              </a:rPr>
              <a:t>国</a:t>
            </a:r>
            <a:r>
              <a:rPr lang="en-US" altLang="zh-CN" sz="1600" spc="-6" dirty="0">
                <a:solidFill>
                  <a:srgbClr val="000000"/>
                </a:solidFill>
                <a:latin typeface="MS PGothic"/>
                <a:ea typeface="MS PGothic"/>
                <a:cs typeface="MS PGothic"/>
              </a:rPr>
              <a:t>（</a:t>
            </a:r>
            <a:r>
              <a:rPr lang="en-US" altLang="zh-CN" sz="1600" spc="0" dirty="0">
                <a:solidFill>
                  <a:srgbClr val="000000"/>
                </a:solidFill>
                <a:latin typeface="MS PGothic"/>
                <a:ea typeface="MS PGothic"/>
                <a:cs typeface="MS PGothic"/>
              </a:rPr>
              <a:t>米国</a:t>
            </a:r>
            <a:r>
              <a:rPr lang="en-US" altLang="zh-CN" sz="1600" spc="-6" dirty="0">
                <a:solidFill>
                  <a:srgbClr val="000000"/>
                </a:solidFill>
                <a:latin typeface="MS PGothic"/>
                <a:ea typeface="MS PGothic"/>
                <a:cs typeface="MS PGothic"/>
              </a:rPr>
              <a:t>、</a:t>
            </a:r>
            <a:r>
              <a:rPr lang="en-US" altLang="zh-CN" sz="1600" spc="0" dirty="0">
                <a:solidFill>
                  <a:srgbClr val="000000"/>
                </a:solidFill>
                <a:latin typeface="MS PGothic"/>
                <a:ea typeface="MS PGothic"/>
                <a:cs typeface="MS PGothic"/>
              </a:rPr>
              <a:t>カ</a:t>
            </a:r>
            <a:r>
              <a:rPr lang="en-US" altLang="zh-CN" sz="1600" spc="-469" dirty="0">
                <a:solidFill>
                  <a:srgbClr val="000000"/>
                </a:solidFill>
                <a:latin typeface="MS PGothic"/>
                <a:ea typeface="MS PGothic"/>
                <a:cs typeface="MS PGothic"/>
              </a:rPr>
              <a:t> </a:t>
            </a:r>
            <a:r>
              <a:rPr lang="en-US" altLang="zh-CN" sz="1600" spc="0" dirty="0">
                <a:solidFill>
                  <a:srgbClr val="000000"/>
                </a:solidFill>
                <a:latin typeface="MS PGothic"/>
                <a:ea typeface="MS PGothic"/>
                <a:cs typeface="MS PGothic"/>
              </a:rPr>
              <a:t>ナ</a:t>
            </a:r>
            <a:r>
              <a:rPr lang="en-US" altLang="zh-CN" sz="1600" spc="-8" dirty="0">
                <a:solidFill>
                  <a:srgbClr val="000000"/>
                </a:solidFill>
                <a:latin typeface="MS PGothic"/>
                <a:ea typeface="MS PGothic"/>
                <a:cs typeface="MS PGothic"/>
              </a:rPr>
              <a:t>ダ</a:t>
            </a:r>
            <a:r>
              <a:rPr lang="en-US" altLang="zh-CN" sz="1600" spc="0" dirty="0">
                <a:solidFill>
                  <a:srgbClr val="000000"/>
                </a:solidFill>
                <a:latin typeface="MS PGothic"/>
                <a:ea typeface="MS PGothic"/>
                <a:cs typeface="MS PGothic"/>
              </a:rPr>
              <a:t>、</a:t>
            </a:r>
            <a:r>
              <a:rPr lang="en-US" altLang="zh-CN" sz="1600" spc="-5" dirty="0">
                <a:solidFill>
                  <a:srgbClr val="000000"/>
                </a:solidFill>
                <a:latin typeface="MS PGothic"/>
                <a:ea typeface="MS PGothic"/>
                <a:cs typeface="MS PGothic"/>
              </a:rPr>
              <a:t>フ</a:t>
            </a:r>
            <a:r>
              <a:rPr lang="en-US" altLang="zh-CN" sz="1600" spc="0" dirty="0">
                <a:solidFill>
                  <a:srgbClr val="000000"/>
                </a:solidFill>
                <a:latin typeface="MS PGothic"/>
                <a:ea typeface="MS PGothic"/>
                <a:cs typeface="MS PGothic"/>
              </a:rPr>
              <a:t>ラン</a:t>
            </a:r>
            <a:r>
              <a:rPr lang="en-US" altLang="zh-CN" sz="1600" spc="-471" dirty="0">
                <a:solidFill>
                  <a:srgbClr val="000000"/>
                </a:solidFill>
                <a:latin typeface="MS PGothic"/>
                <a:ea typeface="MS PGothic"/>
                <a:cs typeface="MS PGothic"/>
              </a:rPr>
              <a:t> </a:t>
            </a:r>
            <a:r>
              <a:rPr lang="en-US" altLang="zh-CN" sz="1600" spc="0" dirty="0">
                <a:solidFill>
                  <a:srgbClr val="000000"/>
                </a:solidFill>
                <a:latin typeface="MS PGothic"/>
                <a:ea typeface="MS PGothic"/>
                <a:cs typeface="MS PGothic"/>
              </a:rPr>
              <a:t>ス、英国</a:t>
            </a:r>
            <a:r>
              <a:rPr lang="en-US" altLang="zh-CN" sz="1600" spc="-6" dirty="0">
                <a:solidFill>
                  <a:srgbClr val="000000"/>
                </a:solidFill>
                <a:latin typeface="MS PGothic"/>
                <a:ea typeface="MS PGothic"/>
                <a:cs typeface="MS PGothic"/>
              </a:rPr>
              <a:t>）</a:t>
            </a:r>
            <a:r>
              <a:rPr lang="en-US" altLang="zh-CN" sz="1600" spc="9" dirty="0">
                <a:solidFill>
                  <a:srgbClr val="000000"/>
                </a:solidFill>
                <a:latin typeface="MS PGothic"/>
                <a:ea typeface="MS PGothic"/>
                <a:cs typeface="MS PGothic"/>
              </a:rPr>
              <a:t>で</a:t>
            </a:r>
            <a:r>
              <a:rPr lang="en-US" altLang="zh-CN" sz="1600" spc="-13" dirty="0">
                <a:solidFill>
                  <a:srgbClr val="000000"/>
                </a:solidFill>
                <a:latin typeface="MS PGothic"/>
                <a:ea typeface="MS PGothic"/>
                <a:cs typeface="MS PGothic"/>
              </a:rPr>
              <a:t>は</a:t>
            </a:r>
            <a:endParaRPr lang="en-US" altLang="zh-CN" sz="1600">
              <a:latin typeface="MS PGothic"/>
              <a:ea typeface="MS PGothic"/>
              <a:cs typeface="MS PGothic"/>
            </a:endParaRPr>
          </a:p>
        </p:txBody>
      </p:sp>
      <p:sp>
        <p:nvSpPr>
          <p:cNvPr id="455" name="Text Box455"/>
          <p:cNvSpPr txBox="1"/>
          <p:nvPr/>
        </p:nvSpPr>
        <p:spPr>
          <a:xfrm>
            <a:off x="504139" y="4157985"/>
            <a:ext cx="5789283" cy="202692"/>
          </a:xfrm>
          <a:prstGeom prst="rect">
            <a:avLst/>
          </a:prstGeom>
        </p:spPr>
        <p:txBody>
          <a:bodyPr wrap="square" lIns="0" tIns="0" rIns="0" rtlCol="0">
            <a:spAutoFit/>
          </a:bodyPr>
          <a:lstStyle/>
          <a:p>
            <a:pPr algn="l">
              <a:lnSpc>
                <a:spcPts val="0"/>
              </a:lnSpc>
            </a:pPr>
            <a:endParaRPr/>
          </a:p>
          <a:p>
            <a:pPr algn="l" rtl="0">
              <a:lnSpc>
                <a:spcPts val="1596"/>
              </a:lnSpc>
            </a:pPr>
            <a:r>
              <a:rPr lang="en-US" altLang="zh-CN" sz="1600" spc="0" dirty="0">
                <a:solidFill>
                  <a:srgbClr val="000000"/>
                </a:solidFill>
                <a:latin typeface="MS PGothic"/>
                <a:ea typeface="MS PGothic"/>
                <a:cs typeface="MS PGothic"/>
              </a:rPr>
              <a:t>マ</a:t>
            </a:r>
            <a:r>
              <a:rPr lang="en-US" altLang="zh-CN" sz="1600" spc="-8" dirty="0">
                <a:solidFill>
                  <a:srgbClr val="000000"/>
                </a:solidFill>
                <a:latin typeface="MS PGothic"/>
                <a:ea typeface="MS PGothic"/>
                <a:cs typeface="MS PGothic"/>
              </a:rPr>
              <a:t>イ</a:t>
            </a:r>
            <a:r>
              <a:rPr lang="en-US" altLang="zh-CN" sz="1600" spc="0" dirty="0">
                <a:solidFill>
                  <a:srgbClr val="000000"/>
                </a:solidFill>
                <a:latin typeface="MS PGothic"/>
                <a:ea typeface="MS PGothic"/>
                <a:cs typeface="MS PGothic"/>
              </a:rPr>
              <a:t>クロ</a:t>
            </a:r>
            <a:r>
              <a:rPr lang="en-US" altLang="zh-CN" sz="1600" spc="-7" dirty="0">
                <a:solidFill>
                  <a:srgbClr val="000000"/>
                </a:solidFill>
                <a:latin typeface="MS PGothic"/>
                <a:ea typeface="MS PGothic"/>
                <a:cs typeface="MS PGothic"/>
              </a:rPr>
              <a:t>ビ</a:t>
            </a:r>
            <a:r>
              <a:rPr lang="en-US" altLang="zh-CN" sz="1600" spc="0" dirty="0">
                <a:solidFill>
                  <a:srgbClr val="000000"/>
                </a:solidFill>
                <a:latin typeface="MS PGothic"/>
                <a:ea typeface="MS PGothic"/>
                <a:cs typeface="MS PGothic"/>
              </a:rPr>
              <a:t>ーズ</a:t>
            </a:r>
            <a:r>
              <a:rPr lang="en-US" altLang="zh-CN" sz="1600" spc="-7" dirty="0">
                <a:solidFill>
                  <a:srgbClr val="000000"/>
                </a:solidFill>
                <a:latin typeface="MS PGothic"/>
                <a:ea typeface="MS PGothic"/>
                <a:cs typeface="MS PGothic"/>
              </a:rPr>
              <a:t>を</a:t>
            </a:r>
            <a:r>
              <a:rPr lang="en-US" altLang="zh-CN" sz="1600" spc="0" dirty="0">
                <a:solidFill>
                  <a:srgbClr val="000000"/>
                </a:solidFill>
                <a:latin typeface="MS PGothic"/>
                <a:ea typeface="MS PGothic"/>
                <a:cs typeface="MS PGothic"/>
              </a:rPr>
              <a:t>含むパーソナルケア製品の</a:t>
            </a:r>
            <a:r>
              <a:rPr lang="en-US" altLang="zh-CN" sz="1600" spc="-5" dirty="0">
                <a:solidFill>
                  <a:srgbClr val="000000"/>
                </a:solidFill>
                <a:latin typeface="MS PGothic"/>
                <a:ea typeface="MS PGothic"/>
                <a:cs typeface="MS PGothic"/>
              </a:rPr>
              <a:t>製</a:t>
            </a:r>
            <a:r>
              <a:rPr lang="en-US" altLang="zh-CN" sz="1600" spc="7" dirty="0">
                <a:solidFill>
                  <a:srgbClr val="000000"/>
                </a:solidFill>
                <a:latin typeface="MS PGothic"/>
                <a:ea typeface="MS PGothic"/>
                <a:cs typeface="MS PGothic"/>
              </a:rPr>
              <a:t>造</a:t>
            </a:r>
            <a:r>
              <a:rPr lang="en-US" altLang="zh-CN" sz="1600" spc="-11" dirty="0">
                <a:solidFill>
                  <a:srgbClr val="000000"/>
                </a:solidFill>
                <a:latin typeface="MS PGothic"/>
                <a:ea typeface="MS PGothic"/>
                <a:cs typeface="MS PGothic"/>
              </a:rPr>
              <a:t>や</a:t>
            </a:r>
            <a:r>
              <a:rPr lang="en-US" altLang="zh-CN" sz="1600" spc="0" dirty="0">
                <a:solidFill>
                  <a:srgbClr val="000000"/>
                </a:solidFill>
                <a:latin typeface="MS PGothic"/>
                <a:ea typeface="MS PGothic"/>
                <a:cs typeface="MS PGothic"/>
              </a:rPr>
              <a:t>販売が規制され</a:t>
            </a:r>
            <a:endParaRPr lang="en-US" altLang="zh-CN" sz="1600">
              <a:latin typeface="MS PGothic"/>
              <a:ea typeface="MS PGothic"/>
              <a:cs typeface="MS PGothic"/>
            </a:endParaRPr>
          </a:p>
        </p:txBody>
      </p:sp>
      <p:sp>
        <p:nvSpPr>
          <p:cNvPr id="456" name="Text Box456"/>
          <p:cNvSpPr txBox="1"/>
          <p:nvPr/>
        </p:nvSpPr>
        <p:spPr>
          <a:xfrm>
            <a:off x="504139" y="4366974"/>
            <a:ext cx="5861862" cy="226002"/>
          </a:xfrm>
          <a:prstGeom prst="rect">
            <a:avLst/>
          </a:prstGeom>
        </p:spPr>
        <p:txBody>
          <a:bodyPr wrap="square" lIns="0" tIns="0" rIns="0" rtlCol="0">
            <a:spAutoFit/>
          </a:bodyPr>
          <a:lstStyle/>
          <a:p>
            <a:pPr algn="l">
              <a:lnSpc>
                <a:spcPts val="0"/>
              </a:lnSpc>
            </a:pPr>
            <a:endParaRPr/>
          </a:p>
          <a:p>
            <a:pPr algn="l" rtl="0">
              <a:lnSpc>
                <a:spcPts val="1780"/>
              </a:lnSpc>
            </a:pPr>
            <a:r>
              <a:rPr lang="en-US" altLang="zh-CN" sz="1600" spc="0" dirty="0">
                <a:solidFill>
                  <a:srgbClr val="000000"/>
                </a:solidFill>
                <a:latin typeface="MS PGothic"/>
                <a:ea typeface="MS PGothic"/>
                <a:cs typeface="MS PGothic"/>
              </a:rPr>
              <a:t>て</a:t>
            </a:r>
            <a:r>
              <a:rPr lang="en-US" altLang="zh-CN" sz="1600" spc="-8" dirty="0">
                <a:solidFill>
                  <a:srgbClr val="000000"/>
                </a:solidFill>
                <a:latin typeface="MS PGothic"/>
                <a:ea typeface="MS PGothic"/>
                <a:cs typeface="MS PGothic"/>
              </a:rPr>
              <a:t>い</a:t>
            </a:r>
            <a:r>
              <a:rPr lang="en-US" altLang="zh-CN" sz="1600" spc="0" dirty="0">
                <a:solidFill>
                  <a:srgbClr val="000000"/>
                </a:solidFill>
                <a:latin typeface="MS PGothic"/>
                <a:ea typeface="MS PGothic"/>
                <a:cs typeface="MS PGothic"/>
              </a:rPr>
              <a:t>る。</a:t>
            </a:r>
            <a:r>
              <a:rPr lang="en-US" altLang="zh-CN" sz="1600" spc="-6" dirty="0">
                <a:solidFill>
                  <a:srgbClr val="000000"/>
                </a:solidFill>
                <a:latin typeface="MS PGothic"/>
                <a:ea typeface="MS PGothic"/>
                <a:cs typeface="MS PGothic"/>
              </a:rPr>
              <a:t>日</a:t>
            </a:r>
            <a:r>
              <a:rPr lang="en-US" altLang="zh-CN" sz="1600" spc="0" dirty="0">
                <a:solidFill>
                  <a:srgbClr val="000000"/>
                </a:solidFill>
                <a:latin typeface="MS PGothic"/>
                <a:ea typeface="MS PGothic"/>
                <a:cs typeface="MS PGothic"/>
              </a:rPr>
              <a:t>本</a:t>
            </a:r>
            <a:r>
              <a:rPr lang="en-US" altLang="zh-CN" sz="1600" spc="-8" dirty="0">
                <a:solidFill>
                  <a:srgbClr val="000000"/>
                </a:solidFill>
                <a:latin typeface="MS PGothic"/>
                <a:ea typeface="MS PGothic"/>
                <a:cs typeface="MS PGothic"/>
              </a:rPr>
              <a:t>で</a:t>
            </a:r>
            <a:r>
              <a:rPr lang="en-US" altLang="zh-CN" sz="1600" spc="0" dirty="0">
                <a:solidFill>
                  <a:srgbClr val="000000"/>
                </a:solidFill>
                <a:latin typeface="MS PGothic"/>
                <a:ea typeface="MS PGothic"/>
                <a:cs typeface="MS PGothic"/>
              </a:rPr>
              <a:t>は</a:t>
            </a:r>
            <a:r>
              <a:rPr lang="en-US" altLang="zh-CN" sz="1600" spc="-7" dirty="0">
                <a:solidFill>
                  <a:srgbClr val="000000"/>
                </a:solidFill>
                <a:latin typeface="MS PGothic"/>
                <a:ea typeface="MS PGothic"/>
                <a:cs typeface="MS PGothic"/>
              </a:rPr>
              <a:t>、</a:t>
            </a:r>
            <a:r>
              <a:rPr lang="en-US" altLang="zh-CN" sz="1600" spc="0" dirty="0">
                <a:solidFill>
                  <a:srgbClr val="000000"/>
                </a:solidFill>
                <a:latin typeface="MS PGothic"/>
                <a:ea typeface="MS PGothic"/>
                <a:cs typeface="MS PGothic"/>
              </a:rPr>
              <a:t>日</a:t>
            </a:r>
            <a:r>
              <a:rPr lang="en-US" altLang="zh-CN" sz="1600" spc="-8" dirty="0">
                <a:solidFill>
                  <a:srgbClr val="000000"/>
                </a:solidFill>
                <a:latin typeface="MS PGothic"/>
                <a:ea typeface="MS PGothic"/>
                <a:cs typeface="MS PGothic"/>
              </a:rPr>
              <a:t>本</a:t>
            </a:r>
            <a:r>
              <a:rPr lang="en-US" altLang="zh-CN" sz="1600" spc="0" dirty="0">
                <a:solidFill>
                  <a:srgbClr val="000000"/>
                </a:solidFill>
                <a:latin typeface="MS PGothic"/>
                <a:ea typeface="MS PGothic"/>
                <a:cs typeface="MS PGothic"/>
              </a:rPr>
              <a:t>化粧</a:t>
            </a:r>
            <a:r>
              <a:rPr lang="en-US" altLang="zh-CN" sz="1600" spc="-5" dirty="0">
                <a:solidFill>
                  <a:srgbClr val="000000"/>
                </a:solidFill>
                <a:latin typeface="MS PGothic"/>
                <a:ea typeface="MS PGothic"/>
                <a:cs typeface="MS PGothic"/>
              </a:rPr>
              <a:t>品</a:t>
            </a:r>
            <a:r>
              <a:rPr lang="en-US" altLang="zh-CN" sz="1600" spc="0" dirty="0">
                <a:solidFill>
                  <a:srgbClr val="000000"/>
                </a:solidFill>
                <a:latin typeface="MS PGothic"/>
                <a:ea typeface="MS PGothic"/>
                <a:cs typeface="MS PGothic"/>
              </a:rPr>
              <a:t>工業連</a:t>
            </a:r>
            <a:r>
              <a:rPr lang="en-US" altLang="zh-CN" sz="1600" spc="-5" dirty="0">
                <a:solidFill>
                  <a:srgbClr val="000000"/>
                </a:solidFill>
                <a:latin typeface="MS PGothic"/>
                <a:ea typeface="MS PGothic"/>
                <a:cs typeface="MS PGothic"/>
              </a:rPr>
              <a:t>合</a:t>
            </a:r>
            <a:r>
              <a:rPr lang="en-US" altLang="zh-CN" sz="1600" spc="7" dirty="0">
                <a:solidFill>
                  <a:srgbClr val="000000"/>
                </a:solidFill>
                <a:latin typeface="MS PGothic"/>
                <a:ea typeface="MS PGothic"/>
                <a:cs typeface="MS PGothic"/>
              </a:rPr>
              <a:t>会</a:t>
            </a:r>
            <a:r>
              <a:rPr lang="en-US" altLang="zh-CN" sz="1600" spc="-11" dirty="0">
                <a:solidFill>
                  <a:srgbClr val="000000"/>
                </a:solidFill>
                <a:latin typeface="MS PGothic"/>
                <a:ea typeface="MS PGothic"/>
                <a:cs typeface="MS PGothic"/>
              </a:rPr>
              <a:t>が</a:t>
            </a:r>
            <a:r>
              <a:rPr lang="en-US" altLang="zh-CN" sz="1600" spc="0" dirty="0">
                <a:solidFill>
                  <a:srgbClr val="000000"/>
                </a:solidFill>
                <a:latin typeface="MS PGothic"/>
                <a:ea typeface="MS PGothic"/>
                <a:cs typeface="MS PGothic"/>
              </a:rPr>
              <a:t>平成</a:t>
            </a:r>
            <a:r>
              <a:rPr lang="en-US" altLang="zh-CN" sz="1600" spc="11" dirty="0">
                <a:solidFill>
                  <a:srgbClr val="000000"/>
                </a:solidFill>
                <a:latin typeface="Arial"/>
                <a:ea typeface="Arial"/>
                <a:cs typeface="Arial"/>
              </a:rPr>
              <a:t>2</a:t>
            </a:r>
            <a:r>
              <a:rPr lang="en-US" altLang="zh-CN" sz="1600" spc="-13" dirty="0">
                <a:solidFill>
                  <a:srgbClr val="000000"/>
                </a:solidFill>
                <a:latin typeface="Arial"/>
                <a:ea typeface="Arial"/>
                <a:cs typeface="Arial"/>
              </a:rPr>
              <a:t>8</a:t>
            </a:r>
            <a:r>
              <a:rPr lang="en-US" altLang="zh-CN" sz="1600" spc="0" dirty="0">
                <a:solidFill>
                  <a:srgbClr val="000000"/>
                </a:solidFill>
                <a:latin typeface="MS PGothic"/>
                <a:ea typeface="MS PGothic"/>
                <a:cs typeface="MS PGothic"/>
              </a:rPr>
              <a:t>年</a:t>
            </a:r>
            <a:r>
              <a:rPr lang="en-US" altLang="zh-CN" sz="1600" spc="6" dirty="0">
                <a:solidFill>
                  <a:srgbClr val="000000"/>
                </a:solidFill>
                <a:latin typeface="MS PGothic"/>
                <a:ea typeface="MS PGothic"/>
                <a:cs typeface="MS PGothic"/>
              </a:rPr>
              <a:t>３</a:t>
            </a:r>
            <a:r>
              <a:rPr lang="en-US" altLang="zh-CN" sz="1600" spc="-9" dirty="0">
                <a:solidFill>
                  <a:srgbClr val="000000"/>
                </a:solidFill>
                <a:latin typeface="MS PGothic"/>
                <a:ea typeface="MS PGothic"/>
                <a:cs typeface="MS PGothic"/>
              </a:rPr>
              <a:t>月</a:t>
            </a:r>
            <a:r>
              <a:rPr lang="en-US" altLang="zh-CN" sz="1600" spc="6" dirty="0">
                <a:solidFill>
                  <a:srgbClr val="000000"/>
                </a:solidFill>
                <a:latin typeface="MS PGothic"/>
                <a:ea typeface="MS PGothic"/>
                <a:cs typeface="MS PGothic"/>
              </a:rPr>
              <a:t>に</a:t>
            </a:r>
            <a:r>
              <a:rPr lang="en-US" altLang="zh-CN" sz="1600" spc="-10" dirty="0">
                <a:solidFill>
                  <a:srgbClr val="000000"/>
                </a:solidFill>
                <a:latin typeface="MS PGothic"/>
                <a:ea typeface="MS PGothic"/>
                <a:cs typeface="MS PGothic"/>
              </a:rPr>
              <a:t>会</a:t>
            </a:r>
            <a:r>
              <a:rPr lang="en-US" altLang="zh-CN" sz="1600" spc="0" dirty="0">
                <a:solidFill>
                  <a:srgbClr val="000000"/>
                </a:solidFill>
                <a:latin typeface="MS PGothic"/>
                <a:ea typeface="MS PGothic"/>
                <a:cs typeface="MS PGothic"/>
              </a:rPr>
              <a:t>員企</a:t>
            </a:r>
            <a:endParaRPr lang="en-US" altLang="zh-CN" sz="1600">
              <a:latin typeface="MS PGothic"/>
              <a:ea typeface="MS PGothic"/>
              <a:cs typeface="MS PGothic"/>
            </a:endParaRPr>
          </a:p>
        </p:txBody>
      </p:sp>
      <p:sp>
        <p:nvSpPr>
          <p:cNvPr id="457" name="Text Box457"/>
          <p:cNvSpPr txBox="1"/>
          <p:nvPr/>
        </p:nvSpPr>
        <p:spPr>
          <a:xfrm>
            <a:off x="504139" y="4595574"/>
            <a:ext cx="3461591" cy="226002"/>
          </a:xfrm>
          <a:prstGeom prst="rect">
            <a:avLst/>
          </a:prstGeom>
        </p:spPr>
        <p:txBody>
          <a:bodyPr wrap="square" lIns="0" tIns="0" rIns="0" rtlCol="0">
            <a:spAutoFit/>
          </a:bodyPr>
          <a:lstStyle/>
          <a:p>
            <a:pPr algn="l">
              <a:lnSpc>
                <a:spcPts val="0"/>
              </a:lnSpc>
            </a:pPr>
            <a:endParaRPr/>
          </a:p>
          <a:p>
            <a:pPr algn="l" rtl="0">
              <a:lnSpc>
                <a:spcPts val="1780"/>
              </a:lnSpc>
            </a:pPr>
            <a:r>
              <a:rPr lang="en-US" altLang="zh-CN" sz="1600" spc="0" dirty="0">
                <a:solidFill>
                  <a:srgbClr val="000000"/>
                </a:solidFill>
                <a:latin typeface="MS PGothic"/>
                <a:ea typeface="MS PGothic"/>
                <a:cs typeface="MS PGothic"/>
              </a:rPr>
              <a:t>業</a:t>
            </a:r>
            <a:r>
              <a:rPr lang="en-US" altLang="zh-CN" sz="1600" spc="-6" dirty="0">
                <a:solidFill>
                  <a:srgbClr val="000000"/>
                </a:solidFill>
                <a:latin typeface="Arial"/>
                <a:ea typeface="Arial"/>
                <a:cs typeface="Arial"/>
              </a:rPr>
              <a:t>1</a:t>
            </a:r>
            <a:r>
              <a:rPr lang="en-US" altLang="zh-CN" sz="1600" spc="-2" dirty="0">
                <a:solidFill>
                  <a:srgbClr val="000000"/>
                </a:solidFill>
                <a:latin typeface="Arial"/>
                <a:ea typeface="Arial"/>
                <a:cs typeface="Arial"/>
              </a:rPr>
              <a:t>,100</a:t>
            </a:r>
            <a:r>
              <a:rPr lang="en-US" altLang="zh-CN" sz="1600" spc="0" dirty="0">
                <a:solidFill>
                  <a:srgbClr val="000000"/>
                </a:solidFill>
                <a:latin typeface="MS PGothic"/>
                <a:ea typeface="MS PGothic"/>
                <a:cs typeface="MS PGothic"/>
              </a:rPr>
              <a:t>社に</a:t>
            </a:r>
            <a:r>
              <a:rPr lang="en-US" altLang="zh-CN" sz="1600" spc="-8" dirty="0">
                <a:solidFill>
                  <a:srgbClr val="000000"/>
                </a:solidFill>
                <a:latin typeface="MS PGothic"/>
                <a:ea typeface="MS PGothic"/>
                <a:cs typeface="MS PGothic"/>
              </a:rPr>
              <a:t>自</a:t>
            </a:r>
            <a:r>
              <a:rPr lang="en-US" altLang="zh-CN" sz="1600" spc="0" dirty="0">
                <a:solidFill>
                  <a:srgbClr val="000000"/>
                </a:solidFill>
                <a:latin typeface="MS PGothic"/>
                <a:ea typeface="MS PGothic"/>
                <a:cs typeface="MS PGothic"/>
              </a:rPr>
              <a:t>主</a:t>
            </a:r>
            <a:r>
              <a:rPr lang="en-US" altLang="zh-CN" sz="1600" spc="-8" dirty="0">
                <a:solidFill>
                  <a:srgbClr val="000000"/>
                </a:solidFill>
                <a:latin typeface="MS PGothic"/>
                <a:ea typeface="MS PGothic"/>
                <a:cs typeface="MS PGothic"/>
              </a:rPr>
              <a:t>規</a:t>
            </a:r>
            <a:r>
              <a:rPr lang="en-US" altLang="zh-CN" sz="1600" spc="-6" dirty="0">
                <a:solidFill>
                  <a:srgbClr val="000000"/>
                </a:solidFill>
                <a:latin typeface="MS PGothic"/>
                <a:ea typeface="MS PGothic"/>
                <a:cs typeface="MS PGothic"/>
              </a:rPr>
              <a:t>制</a:t>
            </a:r>
            <a:r>
              <a:rPr lang="en-US" altLang="zh-CN" sz="1600" spc="0" dirty="0">
                <a:solidFill>
                  <a:srgbClr val="000000"/>
                </a:solidFill>
                <a:latin typeface="MS PGothic"/>
                <a:ea typeface="MS PGothic"/>
                <a:cs typeface="MS PGothic"/>
              </a:rPr>
              <a:t>呼</a:t>
            </a:r>
            <a:r>
              <a:rPr lang="en-US" altLang="zh-CN" sz="1600" spc="-7" dirty="0">
                <a:solidFill>
                  <a:srgbClr val="000000"/>
                </a:solidFill>
                <a:latin typeface="MS PGothic"/>
                <a:ea typeface="MS PGothic"/>
                <a:cs typeface="MS PGothic"/>
              </a:rPr>
              <a:t>び</a:t>
            </a:r>
            <a:r>
              <a:rPr lang="en-US" altLang="zh-CN" sz="1600" spc="0" dirty="0">
                <a:solidFill>
                  <a:srgbClr val="000000"/>
                </a:solidFill>
                <a:latin typeface="MS PGothic"/>
                <a:ea typeface="MS PGothic"/>
                <a:cs typeface="MS PGothic"/>
              </a:rPr>
              <a:t>かけを通知</a:t>
            </a:r>
            <a:r>
              <a:rPr lang="en-US" altLang="zh-CN" sz="1600" spc="8" dirty="0">
                <a:solidFill>
                  <a:srgbClr val="000000"/>
                </a:solidFill>
                <a:latin typeface="MS PGothic"/>
                <a:ea typeface="MS PGothic"/>
                <a:cs typeface="MS PGothic"/>
              </a:rPr>
              <a:t>。</a:t>
            </a:r>
            <a:endParaRPr lang="en-US" altLang="zh-CN" sz="1600">
              <a:latin typeface="MS PGothic"/>
              <a:ea typeface="MS PGothic"/>
              <a:cs typeface="MS PGothic"/>
            </a:endParaRPr>
          </a:p>
        </p:txBody>
      </p:sp>
      <p:sp>
        <p:nvSpPr>
          <p:cNvPr id="458" name="Text Box458"/>
          <p:cNvSpPr txBox="1"/>
          <p:nvPr/>
        </p:nvSpPr>
        <p:spPr>
          <a:xfrm>
            <a:off x="328879" y="4871598"/>
            <a:ext cx="6072549" cy="202692"/>
          </a:xfrm>
          <a:prstGeom prst="rect">
            <a:avLst/>
          </a:prstGeom>
        </p:spPr>
        <p:txBody>
          <a:bodyPr wrap="square" lIns="0" tIns="0" rIns="0" rtlCol="0">
            <a:spAutoFit/>
          </a:bodyPr>
          <a:lstStyle/>
          <a:p>
            <a:pPr algn="l">
              <a:lnSpc>
                <a:spcPts val="0"/>
              </a:lnSpc>
            </a:pPr>
            <a:endParaRPr/>
          </a:p>
          <a:p>
            <a:pPr algn="l" rtl="0">
              <a:lnSpc>
                <a:spcPts val="1596"/>
              </a:lnSpc>
            </a:pPr>
            <a:r>
              <a:rPr lang="en-US" altLang="zh-CN" sz="1600" spc="0" dirty="0">
                <a:solidFill>
                  <a:srgbClr val="000000"/>
                </a:solidFill>
                <a:latin typeface="MS Gothic"/>
                <a:ea typeface="MS Gothic"/>
                <a:cs typeface="MS Gothic"/>
              </a:rPr>
              <a:t>⇒</a:t>
            </a:r>
            <a:r>
              <a:rPr lang="en-US" altLang="zh-CN" sz="1600" spc="0" dirty="0">
                <a:solidFill>
                  <a:srgbClr val="000000"/>
                </a:solidFill>
                <a:latin typeface="MS PGothic"/>
                <a:ea typeface="MS PGothic"/>
                <a:cs typeface="MS PGothic"/>
              </a:rPr>
              <a:t>微細な</a:t>
            </a:r>
            <a:r>
              <a:rPr lang="en-US" altLang="zh-CN" sz="1600" spc="-8" dirty="0">
                <a:solidFill>
                  <a:srgbClr val="000000"/>
                </a:solidFill>
                <a:latin typeface="MS PGothic"/>
                <a:ea typeface="MS PGothic"/>
                <a:cs typeface="MS PGothic"/>
              </a:rPr>
              <a:t>た</a:t>
            </a:r>
            <a:r>
              <a:rPr lang="en-US" altLang="zh-CN" sz="1600" spc="0" dirty="0">
                <a:solidFill>
                  <a:srgbClr val="000000"/>
                </a:solidFill>
                <a:latin typeface="MS PGothic"/>
                <a:ea typeface="MS PGothic"/>
                <a:cs typeface="MS PGothic"/>
              </a:rPr>
              <a:t>め</a:t>
            </a:r>
            <a:r>
              <a:rPr lang="en-US" altLang="zh-CN" sz="1600" spc="-12" dirty="0">
                <a:solidFill>
                  <a:srgbClr val="000000"/>
                </a:solidFill>
                <a:latin typeface="MS PGothic"/>
                <a:ea typeface="MS PGothic"/>
                <a:cs typeface="MS PGothic"/>
              </a:rPr>
              <a:t>、</a:t>
            </a:r>
            <a:r>
              <a:rPr lang="en-US" altLang="zh-CN" sz="1600" spc="0" dirty="0">
                <a:solidFill>
                  <a:srgbClr val="000000"/>
                </a:solidFill>
                <a:latin typeface="MS PGothic"/>
                <a:ea typeface="MS PGothic"/>
                <a:cs typeface="MS PGothic"/>
              </a:rPr>
              <a:t>製</a:t>
            </a:r>
            <a:r>
              <a:rPr lang="en-US" altLang="zh-CN" sz="1600" spc="-8" dirty="0">
                <a:solidFill>
                  <a:srgbClr val="000000"/>
                </a:solidFill>
                <a:latin typeface="MS PGothic"/>
                <a:ea typeface="MS PGothic"/>
                <a:cs typeface="MS PGothic"/>
              </a:rPr>
              <a:t>品</a:t>
            </a:r>
            <a:r>
              <a:rPr lang="en-US" altLang="zh-CN" sz="1600" spc="0" dirty="0">
                <a:solidFill>
                  <a:srgbClr val="000000"/>
                </a:solidFill>
                <a:latin typeface="MS PGothic"/>
                <a:ea typeface="MS PGothic"/>
                <a:cs typeface="MS PGothic"/>
              </a:rPr>
              <a:t>化</a:t>
            </a:r>
            <a:r>
              <a:rPr lang="en-US" altLang="zh-CN" sz="1600" spc="-6" dirty="0">
                <a:solidFill>
                  <a:srgbClr val="000000"/>
                </a:solidFill>
                <a:latin typeface="MS PGothic"/>
                <a:ea typeface="MS PGothic"/>
                <a:cs typeface="MS PGothic"/>
              </a:rPr>
              <a:t>さ</a:t>
            </a:r>
            <a:r>
              <a:rPr lang="en-US" altLang="zh-CN" sz="1600" spc="0" dirty="0">
                <a:solidFill>
                  <a:srgbClr val="000000"/>
                </a:solidFill>
                <a:latin typeface="MS PGothic"/>
                <a:ea typeface="MS PGothic"/>
                <a:cs typeface="MS PGothic"/>
              </a:rPr>
              <a:t>れ</a:t>
            </a:r>
            <a:r>
              <a:rPr lang="en-US" altLang="zh-CN" sz="1600" spc="-8" dirty="0">
                <a:solidFill>
                  <a:srgbClr val="000000"/>
                </a:solidFill>
                <a:latin typeface="MS PGothic"/>
                <a:ea typeface="MS PGothic"/>
                <a:cs typeface="MS PGothic"/>
              </a:rPr>
              <a:t>た</a:t>
            </a:r>
            <a:r>
              <a:rPr lang="en-US" altLang="zh-CN" sz="1600" spc="0" dirty="0">
                <a:solidFill>
                  <a:srgbClr val="000000"/>
                </a:solidFill>
                <a:latin typeface="MS PGothic"/>
                <a:ea typeface="MS PGothic"/>
                <a:cs typeface="MS PGothic"/>
              </a:rPr>
              <a:t>後の</a:t>
            </a:r>
            <a:r>
              <a:rPr lang="en-US" altLang="zh-CN" sz="1600" spc="-7" dirty="0">
                <a:solidFill>
                  <a:srgbClr val="000000"/>
                </a:solidFill>
                <a:latin typeface="MS PGothic"/>
                <a:ea typeface="MS PGothic"/>
                <a:cs typeface="MS PGothic"/>
              </a:rPr>
              <a:t>対</a:t>
            </a:r>
            <a:r>
              <a:rPr lang="en-US" altLang="zh-CN" sz="1600" spc="0" dirty="0">
                <a:solidFill>
                  <a:srgbClr val="000000"/>
                </a:solidFill>
                <a:latin typeface="MS PGothic"/>
                <a:ea typeface="MS PGothic"/>
                <a:cs typeface="MS PGothic"/>
              </a:rPr>
              <a:t>策や自然環境</a:t>
            </a:r>
            <a:r>
              <a:rPr lang="en-US" altLang="zh-CN" sz="1600" spc="-6" dirty="0">
                <a:solidFill>
                  <a:srgbClr val="000000"/>
                </a:solidFill>
                <a:latin typeface="MS PGothic"/>
                <a:ea typeface="MS PGothic"/>
                <a:cs typeface="MS PGothic"/>
              </a:rPr>
              <a:t>中</a:t>
            </a:r>
            <a:r>
              <a:rPr lang="en-US" altLang="zh-CN" sz="1600" spc="7" dirty="0">
                <a:solidFill>
                  <a:srgbClr val="000000"/>
                </a:solidFill>
                <a:latin typeface="MS PGothic"/>
                <a:ea typeface="MS PGothic"/>
                <a:cs typeface="MS PGothic"/>
              </a:rPr>
              <a:t>で</a:t>
            </a:r>
            <a:r>
              <a:rPr lang="en-US" altLang="zh-CN" sz="1600" spc="-11" dirty="0">
                <a:solidFill>
                  <a:srgbClr val="000000"/>
                </a:solidFill>
                <a:latin typeface="MS PGothic"/>
                <a:ea typeface="MS PGothic"/>
                <a:cs typeface="MS PGothic"/>
              </a:rPr>
              <a:t>の</a:t>
            </a:r>
            <a:r>
              <a:rPr lang="en-US" altLang="zh-CN" sz="1600" spc="7" dirty="0">
                <a:solidFill>
                  <a:srgbClr val="000000"/>
                </a:solidFill>
                <a:latin typeface="MS PGothic"/>
                <a:ea typeface="MS PGothic"/>
                <a:cs typeface="MS PGothic"/>
              </a:rPr>
              <a:t>回</a:t>
            </a:r>
            <a:r>
              <a:rPr lang="en-US" altLang="zh-CN" sz="1600" spc="-11" dirty="0">
                <a:solidFill>
                  <a:srgbClr val="000000"/>
                </a:solidFill>
                <a:latin typeface="MS PGothic"/>
                <a:ea typeface="MS PGothic"/>
                <a:cs typeface="MS PGothic"/>
              </a:rPr>
              <a:t>収</a:t>
            </a:r>
            <a:r>
              <a:rPr lang="en-US" altLang="zh-CN" sz="1600" spc="0" dirty="0">
                <a:solidFill>
                  <a:srgbClr val="000000"/>
                </a:solidFill>
                <a:latin typeface="MS PGothic"/>
                <a:ea typeface="MS PGothic"/>
                <a:cs typeface="MS PGothic"/>
              </a:rPr>
              <a:t>は困難</a:t>
            </a:r>
            <a:r>
              <a:rPr lang="en-US" altLang="zh-CN" sz="1600" spc="8" dirty="0">
                <a:solidFill>
                  <a:srgbClr val="000000"/>
                </a:solidFill>
                <a:latin typeface="MS PGothic"/>
                <a:ea typeface="MS PGothic"/>
                <a:cs typeface="MS PGothic"/>
              </a:rPr>
              <a:t>。</a:t>
            </a:r>
            <a:endParaRPr lang="en-US" altLang="zh-CN" sz="1600">
              <a:latin typeface="MS PGothic"/>
              <a:ea typeface="MS PGothic"/>
              <a:cs typeface="MS PGothic"/>
            </a:endParaRPr>
          </a:p>
        </p:txBody>
      </p:sp>
      <p:sp>
        <p:nvSpPr>
          <p:cNvPr id="459" name="Text Box459"/>
          <p:cNvSpPr txBox="1"/>
          <p:nvPr/>
        </p:nvSpPr>
        <p:spPr>
          <a:xfrm>
            <a:off x="8966582" y="6737604"/>
            <a:ext cx="193090"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16</a:t>
            </a:r>
            <a:endParaRPr lang="en-US" altLang="zh-CN" sz="1200">
              <a:latin typeface="Calibri"/>
              <a:ea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Path460"/>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461" name="Group461"/>
          <p:cNvGrpSpPr/>
          <p:nvPr/>
        </p:nvGrpSpPr>
        <p:grpSpPr>
          <a:xfrm>
            <a:off x="-9144" y="-18287"/>
            <a:ext cx="9162288" cy="1314449"/>
            <a:chOff x="-9144" y="-18287"/>
            <a:chExt cx="9162288" cy="1314449"/>
          </a:xfrm>
        </p:grpSpPr>
        <p:pic>
          <p:nvPicPr>
            <p:cNvPr id="462" name="Image462"/>
            <p:cNvPicPr>
              <a:picLocks noChangeAspect="1"/>
            </p:cNvPicPr>
            <p:nvPr/>
          </p:nvPicPr>
          <p:blipFill>
            <a:blip r:embed="rId2"/>
            <a:stretch>
              <a:fillRect/>
            </a:stretch>
          </p:blipFill>
          <p:spPr>
            <a:xfrm>
              <a:off x="0" y="0"/>
              <a:ext cx="9144000" cy="635508"/>
            </a:xfrm>
            <a:prstGeom prst="rect">
              <a:avLst/>
            </a:prstGeom>
            <a:noFill/>
          </p:spPr>
        </p:pic>
        <p:sp>
          <p:nvSpPr>
            <p:cNvPr id="463" name="Text Box463"/>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1891538" algn="l" rtl="0">
                <a:lnSpc>
                  <a:spcPts val="2837"/>
                </a:lnSpc>
              </a:pPr>
              <a:r>
                <a:rPr lang="en-US" altLang="zh-CN" sz="2400" b="1" spc="-100" dirty="0">
                  <a:solidFill>
                    <a:srgbClr val="FFFFFF"/>
                  </a:solidFill>
                  <a:latin typeface="SimSun"/>
                  <a:ea typeface="SimSun"/>
                  <a:cs typeface="SimSun"/>
                </a:rPr>
                <a:t>海洋</a:t>
              </a:r>
              <a:r>
                <a:rPr lang="en-US" altLang="zh-CN" sz="2400" b="1" spc="-426" dirty="0">
                  <a:solidFill>
                    <a:srgbClr val="FFFFFF"/>
                  </a:solidFill>
                  <a:latin typeface="MS Gothic"/>
                  <a:ea typeface="MS Gothic"/>
                  <a:cs typeface="MS Gothic"/>
                </a:rPr>
                <a:t>プ</a:t>
              </a:r>
              <a:r>
                <a:rPr lang="en-US" altLang="zh-CN" sz="2400" b="1" spc="-602" dirty="0">
                  <a:solidFill>
                    <a:srgbClr val="FFFFFF"/>
                  </a:solidFill>
                  <a:latin typeface="MS Gothic"/>
                  <a:ea typeface="MS Gothic"/>
                  <a:cs typeface="MS Gothic"/>
                </a:rPr>
                <a:t>ラ</a:t>
              </a:r>
              <a:r>
                <a:rPr lang="en-US" altLang="zh-CN" sz="2400" b="1" spc="-542" dirty="0">
                  <a:solidFill>
                    <a:srgbClr val="FFFFFF"/>
                  </a:solidFill>
                  <a:latin typeface="MS Gothic"/>
                  <a:ea typeface="MS Gothic"/>
                  <a:cs typeface="MS Gothic"/>
                </a:rPr>
                <a:t>ス</a:t>
              </a:r>
              <a:r>
                <a:rPr lang="en-US" altLang="zh-CN" sz="2400" b="1" spc="-592" dirty="0">
                  <a:solidFill>
                    <a:srgbClr val="FFFFFF"/>
                  </a:solidFill>
                  <a:latin typeface="MS Gothic"/>
                  <a:ea typeface="MS Gothic"/>
                  <a:cs typeface="MS Gothic"/>
                </a:rPr>
                <a:t>チ</a:t>
              </a:r>
              <a:r>
                <a:rPr lang="en-US" altLang="zh-CN" sz="2400" b="1" spc="-932" dirty="0">
                  <a:solidFill>
                    <a:srgbClr val="FFFFFF"/>
                  </a:solidFill>
                  <a:latin typeface="MS Gothic"/>
                  <a:ea typeface="MS Gothic"/>
                  <a:cs typeface="MS Gothic"/>
                </a:rPr>
                <a:t>ッ</a:t>
              </a:r>
              <a:r>
                <a:rPr lang="en-US" altLang="zh-CN" sz="2400" b="1" spc="-561" dirty="0">
                  <a:solidFill>
                    <a:srgbClr val="FFFFFF"/>
                  </a:solidFill>
                  <a:latin typeface="MS Gothic"/>
                  <a:ea typeface="MS Gothic"/>
                  <a:cs typeface="MS Gothic"/>
                </a:rPr>
                <a:t>ク</a:t>
              </a:r>
              <a:r>
                <a:rPr lang="en-US" altLang="zh-CN" sz="2400" b="1" spc="-95" dirty="0">
                  <a:solidFill>
                    <a:srgbClr val="FFFFFF"/>
                  </a:solidFill>
                  <a:latin typeface="SimSun"/>
                  <a:ea typeface="SimSun"/>
                  <a:cs typeface="SimSun"/>
                </a:rPr>
                <a:t>問</a:t>
              </a:r>
              <a:r>
                <a:rPr lang="en-US" altLang="zh-CN" sz="2400" b="1" spc="-100" dirty="0">
                  <a:solidFill>
                    <a:srgbClr val="FFFFFF"/>
                  </a:solidFill>
                  <a:latin typeface="SimSun"/>
                  <a:ea typeface="SimSun"/>
                  <a:cs typeface="SimSun"/>
                </a:rPr>
                <a:t>題</a:t>
              </a:r>
              <a:r>
                <a:rPr lang="en-US" altLang="zh-CN" sz="2400" b="1" spc="-300" dirty="0">
                  <a:solidFill>
                    <a:srgbClr val="FFFFFF"/>
                  </a:solidFill>
                  <a:latin typeface="MS Gothic"/>
                  <a:ea typeface="MS Gothic"/>
                  <a:cs typeface="MS Gothic"/>
                </a:rPr>
                <a:t>の</a:t>
              </a:r>
              <a:r>
                <a:rPr lang="en-US" altLang="zh-CN" sz="2400" b="1" spc="-100" dirty="0">
                  <a:solidFill>
                    <a:srgbClr val="FFFFFF"/>
                  </a:solidFill>
                  <a:latin typeface="SimSun"/>
                  <a:ea typeface="SimSun"/>
                  <a:cs typeface="SimSun"/>
                </a:rPr>
                <a:t>現状</a:t>
              </a:r>
              <a:r>
                <a:rPr lang="en-US" altLang="zh-CN" sz="2400" b="1" spc="-100" dirty="0">
                  <a:solidFill>
                    <a:srgbClr val="FFFFFF"/>
                  </a:solidFill>
                  <a:latin typeface="MS Gothic"/>
                  <a:ea typeface="MS Gothic"/>
                  <a:cs typeface="MS Gothic"/>
                </a:rPr>
                <a:t>（</a:t>
              </a:r>
              <a:r>
                <a:rPr lang="en-US" altLang="zh-CN" sz="2400" b="1" spc="-100" dirty="0">
                  <a:solidFill>
                    <a:srgbClr val="FFFFFF"/>
                  </a:solidFill>
                  <a:latin typeface="SimSun"/>
                  <a:ea typeface="SimSun"/>
                  <a:cs typeface="SimSun"/>
                </a:rPr>
                <a:t>世界分布</a:t>
              </a:r>
              <a:r>
                <a:rPr lang="en-US" altLang="zh-CN" sz="2400" b="1" spc="-100" dirty="0">
                  <a:solidFill>
                    <a:srgbClr val="FFFFFF"/>
                  </a:solidFill>
                  <a:latin typeface="MS Gothic"/>
                  <a:ea typeface="MS Gothic"/>
                  <a:cs typeface="MS Gothic"/>
                </a:rPr>
                <a:t>）</a:t>
              </a:r>
              <a:endParaRPr lang="en-US" altLang="zh-CN" sz="2400">
                <a:latin typeface="MS Gothic"/>
                <a:ea typeface="MS Gothic"/>
                <a:cs typeface="MS Gothic"/>
              </a:endParaRPr>
            </a:p>
          </p:txBody>
        </p:sp>
        <p:sp>
          <p:nvSpPr>
            <p:cNvPr id="464" name="Text Box464"/>
            <p:cNvSpPr txBox="1"/>
            <p:nvPr/>
          </p:nvSpPr>
          <p:spPr>
            <a:xfrm>
              <a:off x="83058" y="596646"/>
              <a:ext cx="8979408" cy="699516"/>
            </a:xfrm>
            <a:prstGeom prst="rect">
              <a:avLst/>
            </a:prstGeom>
            <a:solidFill>
              <a:srgbClr val="DCE6F2"/>
            </a:solidFill>
            <a:ln w="25908">
              <a:solidFill>
                <a:srgbClr val="DCE6F2"/>
              </a:solidFill>
            </a:ln>
          </p:spPr>
          <p:txBody>
            <a:bodyPr wrap="square" lIns="0" tIns="0" rIns="0" rtlCol="0">
              <a:spAutoFit/>
            </a:bodyPr>
            <a:lstStyle/>
            <a:p>
              <a:pPr algn="l">
                <a:lnSpc>
                  <a:spcPts val="181"/>
                </a:lnSpc>
              </a:pPr>
              <a:endParaRPr/>
            </a:p>
            <a:p>
              <a:pPr marL="115976" algn="l" rtl="0">
                <a:lnSpc>
                  <a:spcPts val="2277"/>
                </a:lnSpc>
                <a:buChar char=""/>
              </a:pPr>
              <a:r>
                <a:rPr lang="en-US" altLang="zh-CN" sz="1800" b="1" spc="-75" dirty="0">
                  <a:solidFill>
                    <a:srgbClr val="000000"/>
                  </a:solidFill>
                  <a:latin typeface="SimSun"/>
                  <a:ea typeface="SimSun"/>
                  <a:cs typeface="SimSun"/>
                </a:rPr>
                <a:t>海洋</a:t>
              </a:r>
              <a:r>
                <a:rPr lang="en-US" altLang="zh-CN" sz="1800" b="1" spc="-75" dirty="0">
                  <a:solidFill>
                    <a:srgbClr val="000000"/>
                  </a:solidFill>
                  <a:latin typeface="MS Gothic"/>
                  <a:ea typeface="MS Gothic"/>
                  <a:cs typeface="MS Gothic"/>
                </a:rPr>
                <a:t>プラスチック</a:t>
              </a:r>
              <a:r>
                <a:rPr lang="en-US" altLang="zh-CN" sz="1800" spc="0" dirty="0">
                  <a:solidFill>
                    <a:srgbClr val="000000"/>
                  </a:solidFill>
                  <a:latin typeface="MS Gothic"/>
                  <a:ea typeface="MS Gothic"/>
                  <a:cs typeface="MS Gothic"/>
                </a:rPr>
                <a:t>による</a:t>
              </a:r>
              <a:r>
                <a:rPr lang="en-US" altLang="zh-CN" sz="1800" spc="0" dirty="0">
                  <a:solidFill>
                    <a:srgbClr val="000000"/>
                  </a:solidFill>
                  <a:latin typeface="SimSun"/>
                  <a:ea typeface="SimSun"/>
                  <a:cs typeface="SimSun"/>
                </a:rPr>
                <a:t>海洋汚染</a:t>
              </a:r>
              <a:r>
                <a:rPr lang="en-US" altLang="zh-CN" sz="1800" spc="0" dirty="0">
                  <a:solidFill>
                    <a:srgbClr val="000000"/>
                  </a:solidFill>
                  <a:latin typeface="MS Gothic"/>
                  <a:ea typeface="MS Gothic"/>
                  <a:cs typeface="MS Gothic"/>
                </a:rPr>
                <a:t>は</a:t>
              </a:r>
              <a:r>
                <a:rPr lang="en-US" altLang="zh-CN" sz="1800" b="1" spc="-70" dirty="0">
                  <a:solidFill>
                    <a:srgbClr val="000000"/>
                  </a:solidFill>
                  <a:latin typeface="SimSun"/>
                  <a:ea typeface="SimSun"/>
                  <a:cs typeface="SimSun"/>
                </a:rPr>
                <a:t>地</a:t>
              </a:r>
              <a:r>
                <a:rPr lang="en-US" altLang="zh-CN" sz="1800" b="1" spc="-75" dirty="0">
                  <a:solidFill>
                    <a:srgbClr val="000000"/>
                  </a:solidFill>
                  <a:latin typeface="SimSun"/>
                  <a:ea typeface="SimSun"/>
                  <a:cs typeface="SimSun"/>
                </a:rPr>
                <a:t>球規模</a:t>
              </a:r>
              <a:r>
                <a:rPr lang="en-US" altLang="zh-CN" sz="1800" spc="0" dirty="0">
                  <a:solidFill>
                    <a:srgbClr val="000000"/>
                  </a:solidFill>
                  <a:latin typeface="MS Gothic"/>
                  <a:ea typeface="MS Gothic"/>
                  <a:cs typeface="MS Gothic"/>
                </a:rPr>
                <a:t>で</a:t>
              </a:r>
              <a:r>
                <a:rPr lang="en-US" altLang="zh-CN" sz="1800" spc="0" dirty="0">
                  <a:solidFill>
                    <a:srgbClr val="000000"/>
                  </a:solidFill>
                  <a:latin typeface="SimSun"/>
                  <a:ea typeface="SimSun"/>
                  <a:cs typeface="SimSun"/>
                </a:rPr>
                <a:t>広</a:t>
              </a:r>
              <a:r>
                <a:rPr lang="en-US" altLang="zh-CN" sz="1800" spc="0" dirty="0">
                  <a:solidFill>
                    <a:srgbClr val="000000"/>
                  </a:solidFill>
                  <a:latin typeface="MS Gothic"/>
                  <a:ea typeface="MS Gothic"/>
                  <a:cs typeface="MS Gothic"/>
                </a:rPr>
                <a:t>がっている</a:t>
              </a:r>
              <a:r>
                <a:rPr lang="en-US" altLang="zh-CN" sz="1800" spc="0" dirty="0">
                  <a:solidFill>
                    <a:srgbClr val="000000"/>
                  </a:solidFill>
                  <a:latin typeface="SimSun"/>
                  <a:ea typeface="SimSun"/>
                  <a:cs typeface="SimSun"/>
                </a:rPr>
                <a:t>。</a:t>
              </a:r>
              <a:endParaRPr lang="en-US" altLang="zh-CN" sz="1800">
                <a:latin typeface="SimSun"/>
                <a:ea typeface="SimSun"/>
                <a:cs typeface="SimSun"/>
              </a:endParaRPr>
            </a:p>
            <a:p>
              <a:pPr marL="115976" algn="l" rtl="0">
                <a:lnSpc>
                  <a:spcPts val="2160"/>
                </a:lnSpc>
                <a:buChar char=""/>
              </a:pPr>
              <a:r>
                <a:rPr lang="en-US" altLang="zh-CN" sz="1800" b="1" spc="-75" dirty="0">
                  <a:solidFill>
                    <a:srgbClr val="000000"/>
                  </a:solidFill>
                  <a:latin typeface="SimSun"/>
                  <a:ea typeface="SimSun"/>
                  <a:cs typeface="SimSun"/>
                </a:rPr>
                <a:t>北極</a:t>
              </a:r>
              <a:r>
                <a:rPr lang="en-US" altLang="zh-CN" sz="1800" spc="0" dirty="0">
                  <a:solidFill>
                    <a:srgbClr val="000000"/>
                  </a:solidFill>
                  <a:latin typeface="MS Gothic"/>
                  <a:ea typeface="MS Gothic"/>
                  <a:cs typeface="MS Gothic"/>
                </a:rPr>
                <a:t>や</a:t>
              </a:r>
              <a:r>
                <a:rPr lang="en-US" altLang="zh-CN" sz="1800" b="1" spc="-75" dirty="0">
                  <a:solidFill>
                    <a:srgbClr val="000000"/>
                  </a:solidFill>
                  <a:latin typeface="SimSun"/>
                  <a:ea typeface="SimSun"/>
                  <a:cs typeface="SimSun"/>
                </a:rPr>
                <a:t>南</a:t>
              </a:r>
              <a:r>
                <a:rPr lang="en-US" altLang="zh-CN" sz="1800" b="1" spc="-73" dirty="0">
                  <a:solidFill>
                    <a:srgbClr val="000000"/>
                  </a:solidFill>
                  <a:latin typeface="SimSun"/>
                  <a:ea typeface="SimSun"/>
                  <a:cs typeface="SimSun"/>
                </a:rPr>
                <a:t>極</a:t>
              </a:r>
              <a:r>
                <a:rPr lang="en-US" altLang="zh-CN" sz="1800" spc="0" dirty="0">
                  <a:solidFill>
                    <a:srgbClr val="000000"/>
                  </a:solidFill>
                  <a:latin typeface="MS Gothic"/>
                  <a:ea typeface="MS Gothic"/>
                  <a:cs typeface="MS Gothic"/>
                </a:rPr>
                <a:t>でも</a:t>
              </a:r>
              <a:r>
                <a:rPr lang="en-US" altLang="zh-CN" sz="1800" b="1" spc="-74" dirty="0">
                  <a:solidFill>
                    <a:srgbClr val="000000"/>
                  </a:solidFill>
                  <a:latin typeface="MS Gothic"/>
                  <a:ea typeface="MS Gothic"/>
                  <a:cs typeface="MS Gothic"/>
                </a:rPr>
                <a:t>マ</a:t>
              </a:r>
              <a:r>
                <a:rPr lang="en-US" altLang="zh-CN" sz="1800" b="1" spc="-75" dirty="0">
                  <a:solidFill>
                    <a:srgbClr val="000000"/>
                  </a:solidFill>
                  <a:latin typeface="MS Gothic"/>
                  <a:ea typeface="MS Gothic"/>
                  <a:cs typeface="MS Gothic"/>
                </a:rPr>
                <a:t>イクロプラスチックが</a:t>
              </a:r>
              <a:r>
                <a:rPr lang="en-US" altLang="zh-CN" sz="1800" b="1" spc="-75" dirty="0">
                  <a:solidFill>
                    <a:srgbClr val="000000"/>
                  </a:solidFill>
                  <a:latin typeface="SimSun"/>
                  <a:ea typeface="SimSun"/>
                  <a:cs typeface="SimSun"/>
                </a:rPr>
                <a:t>観測</a:t>
              </a:r>
              <a:r>
                <a:rPr lang="en-US" altLang="zh-CN" sz="1800" spc="0" dirty="0">
                  <a:solidFill>
                    <a:srgbClr val="000000"/>
                  </a:solidFill>
                  <a:latin typeface="MS Gothic"/>
                  <a:ea typeface="MS Gothic"/>
                  <a:cs typeface="MS Gothic"/>
                </a:rPr>
                <a:t>されたとの</a:t>
              </a:r>
              <a:r>
                <a:rPr lang="en-US" altLang="zh-CN" sz="1800" spc="0" dirty="0">
                  <a:solidFill>
                    <a:srgbClr val="000000"/>
                  </a:solidFill>
                  <a:latin typeface="SimSun"/>
                  <a:ea typeface="SimSun"/>
                  <a:cs typeface="SimSun"/>
                </a:rPr>
                <a:t>報告</a:t>
              </a:r>
              <a:r>
                <a:rPr lang="en-US" altLang="zh-CN" sz="1800" spc="0" dirty="0">
                  <a:solidFill>
                    <a:srgbClr val="000000"/>
                  </a:solidFill>
                  <a:latin typeface="MS Gothic"/>
                  <a:ea typeface="MS Gothic"/>
                  <a:cs typeface="MS Gothic"/>
                </a:rPr>
                <a:t>もある</a:t>
              </a:r>
              <a:r>
                <a:rPr lang="en-US" altLang="zh-CN" sz="1800" spc="0" dirty="0">
                  <a:solidFill>
                    <a:srgbClr val="000000"/>
                  </a:solidFill>
                  <a:latin typeface="SimSun"/>
                  <a:ea typeface="SimSun"/>
                  <a:cs typeface="SimSun"/>
                </a:rPr>
                <a:t>。</a:t>
              </a:r>
              <a:endParaRPr lang="en-US" altLang="zh-CN" sz="1800">
                <a:latin typeface="SimSun"/>
                <a:ea typeface="SimSun"/>
                <a:cs typeface="SimSun"/>
              </a:endParaRPr>
            </a:p>
          </p:txBody>
        </p:sp>
      </p:grpSp>
      <p:grpSp>
        <p:nvGrpSpPr>
          <p:cNvPr id="465" name="Group465"/>
          <p:cNvGrpSpPr/>
          <p:nvPr/>
        </p:nvGrpSpPr>
        <p:grpSpPr>
          <a:xfrm>
            <a:off x="1133856" y="1621536"/>
            <a:ext cx="7220712" cy="4458450"/>
            <a:chOff x="1133856" y="1621536"/>
            <a:chExt cx="7220712" cy="4458450"/>
          </a:xfrm>
        </p:grpSpPr>
        <p:pic>
          <p:nvPicPr>
            <p:cNvPr id="466" name="Image466"/>
            <p:cNvPicPr>
              <a:picLocks noChangeAspect="1"/>
            </p:cNvPicPr>
            <p:nvPr/>
          </p:nvPicPr>
          <p:blipFill>
            <a:blip r:embed="rId3"/>
            <a:stretch>
              <a:fillRect/>
            </a:stretch>
          </p:blipFill>
          <p:spPr>
            <a:xfrm>
              <a:off x="1342644" y="1670304"/>
              <a:ext cx="5981700" cy="3855720"/>
            </a:xfrm>
            <a:prstGeom prst="rect">
              <a:avLst/>
            </a:prstGeom>
            <a:noFill/>
          </p:spPr>
        </p:pic>
        <p:pic>
          <p:nvPicPr>
            <p:cNvPr id="467" name="Image467"/>
            <p:cNvPicPr>
              <a:picLocks noChangeAspect="1"/>
            </p:cNvPicPr>
            <p:nvPr/>
          </p:nvPicPr>
          <p:blipFill>
            <a:blip r:embed="rId4"/>
            <a:stretch>
              <a:fillRect/>
            </a:stretch>
          </p:blipFill>
          <p:spPr>
            <a:xfrm>
              <a:off x="7546848" y="1621536"/>
              <a:ext cx="807720" cy="3953256"/>
            </a:xfrm>
            <a:prstGeom prst="rect">
              <a:avLst/>
            </a:prstGeom>
            <a:noFill/>
          </p:spPr>
        </p:pic>
        <p:pic>
          <p:nvPicPr>
            <p:cNvPr id="468" name="Image468"/>
            <p:cNvPicPr>
              <a:picLocks noChangeAspect="1"/>
            </p:cNvPicPr>
            <p:nvPr/>
          </p:nvPicPr>
          <p:blipFill>
            <a:blip r:embed="rId5"/>
            <a:stretch>
              <a:fillRect/>
            </a:stretch>
          </p:blipFill>
          <p:spPr>
            <a:xfrm>
              <a:off x="1133856" y="5533644"/>
              <a:ext cx="6755130" cy="546342"/>
            </a:xfrm>
            <a:prstGeom prst="rect">
              <a:avLst/>
            </a:prstGeom>
            <a:noFill/>
          </p:spPr>
        </p:pic>
        <p:sp>
          <p:nvSpPr>
            <p:cNvPr id="469" name="Path469"/>
            <p:cNvSpPr/>
            <p:nvPr/>
          </p:nvSpPr>
          <p:spPr>
            <a:xfrm>
              <a:off x="1281430" y="5875719"/>
              <a:ext cx="6441948" cy="12192"/>
            </a:xfrm>
            <a:custGeom>
              <a:avLst/>
              <a:gdLst/>
              <a:ahLst/>
              <a:cxnLst/>
              <a:rect l="l" t="t" r="r" b="b"/>
              <a:pathLst>
                <a:path w="6441948" h="12192">
                  <a:moveTo>
                    <a:pt x="0" y="0"/>
                  </a:moveTo>
                  <a:lnTo>
                    <a:pt x="1610487" y="0"/>
                  </a:lnTo>
                  <a:lnTo>
                    <a:pt x="3220974" y="0"/>
                  </a:lnTo>
                  <a:lnTo>
                    <a:pt x="4831461" y="0"/>
                  </a:lnTo>
                  <a:lnTo>
                    <a:pt x="6441948" y="0"/>
                  </a:lnTo>
                  <a:lnTo>
                    <a:pt x="6441948" y="12192"/>
                  </a:lnTo>
                  <a:lnTo>
                    <a:pt x="4831461" y="12192"/>
                  </a:lnTo>
                  <a:lnTo>
                    <a:pt x="3220974" y="12192"/>
                  </a:lnTo>
                  <a:lnTo>
                    <a:pt x="1610487" y="12192"/>
                  </a:lnTo>
                  <a:lnTo>
                    <a:pt x="0" y="12192"/>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grpSp>
      <p:sp>
        <p:nvSpPr>
          <p:cNvPr id="470" name="Text Box470"/>
          <p:cNvSpPr txBox="1"/>
          <p:nvPr/>
        </p:nvSpPr>
        <p:spPr>
          <a:xfrm>
            <a:off x="8681340" y="5285486"/>
            <a:ext cx="143084" cy="156972"/>
          </a:xfrm>
          <a:prstGeom prst="rect">
            <a:avLst/>
          </a:prstGeom>
        </p:spPr>
        <p:txBody>
          <a:bodyPr wrap="square" lIns="0" tIns="0" rIns="0" rtlCol="0">
            <a:spAutoFit/>
          </a:bodyPr>
          <a:lstStyle/>
          <a:p>
            <a:pPr algn="l">
              <a:lnSpc>
                <a:spcPts val="0"/>
              </a:lnSpc>
            </a:pPr>
            <a:endParaRPr/>
          </a:p>
          <a:p>
            <a:pPr algn="l" rtl="0">
              <a:lnSpc>
                <a:spcPts val="1236"/>
              </a:lnSpc>
            </a:pPr>
            <a:r>
              <a:rPr lang="en-US" altLang="zh-CN" sz="1250" b="1" spc="18" dirty="0">
                <a:solidFill>
                  <a:srgbClr val="000000"/>
                </a:solidFill>
                <a:latin typeface="Calibri"/>
                <a:ea typeface="Calibri"/>
                <a:cs typeface="Calibri"/>
              </a:rPr>
              <a:t>2</a:t>
            </a:r>
            <a:endParaRPr lang="en-US" altLang="zh-CN" sz="1250">
              <a:latin typeface="Calibri"/>
              <a:ea typeface="Calibri"/>
              <a:cs typeface="Calibri"/>
            </a:endParaRPr>
          </a:p>
        </p:txBody>
      </p:sp>
      <p:sp>
        <p:nvSpPr>
          <p:cNvPr id="471" name="Text Box471"/>
          <p:cNvSpPr txBox="1"/>
          <p:nvPr/>
        </p:nvSpPr>
        <p:spPr>
          <a:xfrm>
            <a:off x="7922387" y="5271715"/>
            <a:ext cx="1042415" cy="260278"/>
          </a:xfrm>
          <a:prstGeom prst="rect">
            <a:avLst/>
          </a:prstGeom>
        </p:spPr>
        <p:txBody>
          <a:bodyPr wrap="square" lIns="0" tIns="0" rIns="0" rtlCol="0">
            <a:spAutoFit/>
          </a:bodyPr>
          <a:lstStyle/>
          <a:p>
            <a:pPr algn="l">
              <a:lnSpc>
                <a:spcPts val="0"/>
              </a:lnSpc>
            </a:pPr>
            <a:endParaRPr/>
          </a:p>
          <a:p>
            <a:pPr algn="l" rtl="0">
              <a:lnSpc>
                <a:spcPts val="2049"/>
              </a:lnSpc>
            </a:pPr>
            <a:r>
              <a:rPr lang="en-US" altLang="zh-CN" sz="1850" b="1" spc="-51" dirty="0">
                <a:solidFill>
                  <a:srgbClr val="000000"/>
                </a:solidFill>
                <a:latin typeface="MS PGothic"/>
                <a:ea typeface="MS PGothic"/>
                <a:cs typeface="MS PGothic"/>
              </a:rPr>
              <a:t>（</a:t>
            </a:r>
            <a:r>
              <a:rPr lang="en-US" altLang="zh-CN" sz="1850" b="1" spc="-15" dirty="0">
                <a:solidFill>
                  <a:srgbClr val="000000"/>
                </a:solidFill>
                <a:latin typeface="MS PGothic"/>
                <a:ea typeface="MS PGothic"/>
                <a:cs typeface="MS PGothic"/>
              </a:rPr>
              <a:t>個</a:t>
            </a:r>
            <a:r>
              <a:rPr lang="en-US" altLang="zh-CN" sz="1850" b="1" spc="33" dirty="0">
                <a:solidFill>
                  <a:srgbClr val="000000"/>
                </a:solidFill>
                <a:latin typeface="Calibri"/>
                <a:ea typeface="Calibri"/>
                <a:cs typeface="Calibri"/>
              </a:rPr>
              <a:t>/</a:t>
            </a:r>
            <a:r>
              <a:rPr lang="en-US" altLang="zh-CN" sz="1850" b="1" spc="14" dirty="0">
                <a:solidFill>
                  <a:srgbClr val="000000"/>
                </a:solidFill>
                <a:latin typeface="Calibri"/>
                <a:ea typeface="Calibri"/>
                <a:cs typeface="Calibri"/>
              </a:rPr>
              <a:t>km</a:t>
            </a:r>
            <a:r>
              <a:rPr lang="en-US" altLang="zh-CN" sz="1850" b="1" spc="583" dirty="0">
                <a:solidFill>
                  <a:srgbClr val="000000"/>
                </a:solidFill>
                <a:latin typeface="Calibri"/>
                <a:ea typeface="Calibri"/>
                <a:cs typeface="Calibri"/>
              </a:rPr>
              <a:t> </a:t>
            </a:r>
            <a:r>
              <a:rPr lang="en-US" altLang="zh-CN" sz="1850" b="1" spc="-51" dirty="0">
                <a:solidFill>
                  <a:srgbClr val="000000"/>
                </a:solidFill>
                <a:latin typeface="MS PGothic"/>
                <a:ea typeface="MS PGothic"/>
                <a:cs typeface="MS PGothic"/>
              </a:rPr>
              <a:t>）</a:t>
            </a:r>
            <a:endParaRPr lang="en-US" altLang="zh-CN" sz="1850">
              <a:latin typeface="MS PGothic"/>
              <a:ea typeface="MS PGothic"/>
              <a:cs typeface="MS PGothic"/>
            </a:endParaRPr>
          </a:p>
        </p:txBody>
      </p:sp>
      <p:sp>
        <p:nvSpPr>
          <p:cNvPr id="472" name="Text Box472"/>
          <p:cNvSpPr txBox="1"/>
          <p:nvPr/>
        </p:nvSpPr>
        <p:spPr>
          <a:xfrm>
            <a:off x="1281684" y="5652690"/>
            <a:ext cx="6479756" cy="260278"/>
          </a:xfrm>
          <a:prstGeom prst="rect">
            <a:avLst/>
          </a:prstGeom>
        </p:spPr>
        <p:txBody>
          <a:bodyPr wrap="square" lIns="0" tIns="0" rIns="0" rtlCol="0">
            <a:spAutoFit/>
          </a:bodyPr>
          <a:lstStyle/>
          <a:p>
            <a:pPr algn="l">
              <a:lnSpc>
                <a:spcPts val="0"/>
              </a:lnSpc>
            </a:pPr>
            <a:endParaRPr/>
          </a:p>
          <a:p>
            <a:pPr algn="l" rtl="0">
              <a:lnSpc>
                <a:spcPts val="2049"/>
              </a:lnSpc>
            </a:pPr>
            <a:r>
              <a:rPr lang="en-US" altLang="zh-CN" sz="1850" b="1" spc="-32" dirty="0">
                <a:solidFill>
                  <a:srgbClr val="000000"/>
                </a:solidFill>
                <a:latin typeface="MS PGothic"/>
                <a:ea typeface="MS PGothic"/>
                <a:cs typeface="MS PGothic"/>
              </a:rPr>
              <a:t>マ</a:t>
            </a:r>
            <a:r>
              <a:rPr lang="en-US" altLang="zh-CN" sz="1850" b="1" spc="-25" dirty="0">
                <a:solidFill>
                  <a:srgbClr val="000000"/>
                </a:solidFill>
                <a:latin typeface="MS PGothic"/>
                <a:ea typeface="MS PGothic"/>
                <a:cs typeface="MS PGothic"/>
              </a:rPr>
              <a:t>イク</a:t>
            </a:r>
            <a:r>
              <a:rPr lang="en-US" altLang="zh-CN" sz="1850" b="1" spc="-23" dirty="0">
                <a:solidFill>
                  <a:srgbClr val="000000"/>
                </a:solidFill>
                <a:latin typeface="MS PGothic"/>
                <a:ea typeface="MS PGothic"/>
                <a:cs typeface="MS PGothic"/>
              </a:rPr>
              <a:t>ロ</a:t>
            </a:r>
            <a:r>
              <a:rPr lang="en-US" altLang="zh-CN" sz="1850" b="1" spc="-21" dirty="0">
                <a:solidFill>
                  <a:srgbClr val="000000"/>
                </a:solidFill>
                <a:latin typeface="MS PGothic"/>
                <a:ea typeface="MS PGothic"/>
                <a:cs typeface="MS PGothic"/>
              </a:rPr>
              <a:t>プ</a:t>
            </a:r>
            <a:r>
              <a:rPr lang="en-US" altLang="zh-CN" sz="1850" b="1" spc="-35" dirty="0">
                <a:solidFill>
                  <a:srgbClr val="000000"/>
                </a:solidFill>
                <a:latin typeface="MS PGothic"/>
                <a:ea typeface="MS PGothic"/>
                <a:cs typeface="MS PGothic"/>
              </a:rPr>
              <a:t>ラ</a:t>
            </a:r>
            <a:r>
              <a:rPr lang="en-US" altLang="zh-CN" sz="1850" b="1" spc="-33" dirty="0">
                <a:solidFill>
                  <a:srgbClr val="000000"/>
                </a:solidFill>
                <a:latin typeface="MS PGothic"/>
                <a:ea typeface="MS PGothic"/>
                <a:cs typeface="MS PGothic"/>
              </a:rPr>
              <a:t>ス</a:t>
            </a:r>
            <a:r>
              <a:rPr lang="en-US" altLang="zh-CN" sz="1850" b="1" spc="-15" dirty="0">
                <a:solidFill>
                  <a:srgbClr val="000000"/>
                </a:solidFill>
                <a:latin typeface="MS PGothic"/>
                <a:ea typeface="MS PGothic"/>
                <a:cs typeface="MS PGothic"/>
              </a:rPr>
              <a:t>チ</a:t>
            </a:r>
            <a:r>
              <a:rPr lang="en-US" altLang="zh-CN" sz="1850" b="1" spc="-31" dirty="0">
                <a:solidFill>
                  <a:srgbClr val="000000"/>
                </a:solidFill>
                <a:latin typeface="MS PGothic"/>
                <a:ea typeface="MS PGothic"/>
                <a:cs typeface="MS PGothic"/>
              </a:rPr>
              <a:t>ッ</a:t>
            </a:r>
            <a:r>
              <a:rPr lang="en-US" altLang="zh-CN" sz="1850" b="1" spc="-36" dirty="0">
                <a:solidFill>
                  <a:srgbClr val="000000"/>
                </a:solidFill>
                <a:latin typeface="MS PGothic"/>
                <a:ea typeface="MS PGothic"/>
                <a:cs typeface="MS PGothic"/>
              </a:rPr>
              <a:t>ク</a:t>
            </a:r>
            <a:r>
              <a:rPr lang="en-US" altLang="zh-CN" sz="1850" b="1" spc="-51" dirty="0">
                <a:solidFill>
                  <a:srgbClr val="000000"/>
                </a:solidFill>
                <a:latin typeface="MS PGothic"/>
                <a:ea typeface="MS PGothic"/>
                <a:cs typeface="MS PGothic"/>
              </a:rPr>
              <a:t>（</a:t>
            </a:r>
            <a:r>
              <a:rPr lang="en-US" altLang="zh-CN" sz="1850" b="1" spc="30" dirty="0">
                <a:solidFill>
                  <a:srgbClr val="000000"/>
                </a:solidFill>
                <a:latin typeface="Calibri"/>
                <a:ea typeface="Calibri"/>
                <a:cs typeface="Calibri"/>
              </a:rPr>
              <a:t>1~4.75mm</a:t>
            </a:r>
            <a:r>
              <a:rPr lang="en-US" altLang="zh-CN" sz="1850" b="1" spc="-84" dirty="0">
                <a:solidFill>
                  <a:srgbClr val="000000"/>
                </a:solidFill>
                <a:latin typeface="MS PGothic"/>
                <a:ea typeface="MS PGothic"/>
                <a:cs typeface="MS PGothic"/>
              </a:rPr>
              <a:t>）</a:t>
            </a:r>
            <a:r>
              <a:rPr lang="en-US" altLang="zh-CN" sz="1850" b="1" spc="-18" dirty="0">
                <a:solidFill>
                  <a:srgbClr val="000000"/>
                </a:solidFill>
                <a:latin typeface="MS PGothic"/>
                <a:ea typeface="MS PGothic"/>
                <a:cs typeface="MS PGothic"/>
              </a:rPr>
              <a:t>の</a:t>
            </a:r>
            <a:r>
              <a:rPr lang="en-US" altLang="zh-CN" sz="1850" b="1" spc="-27" dirty="0">
                <a:solidFill>
                  <a:srgbClr val="000000"/>
                </a:solidFill>
                <a:latin typeface="MS PGothic"/>
                <a:ea typeface="MS PGothic"/>
                <a:cs typeface="MS PGothic"/>
              </a:rPr>
              <a:t>密度分布</a:t>
            </a:r>
            <a:r>
              <a:rPr lang="en-US" altLang="zh-CN" sz="1850" b="1" spc="-51" dirty="0">
                <a:solidFill>
                  <a:srgbClr val="000000"/>
                </a:solidFill>
                <a:latin typeface="MS PGothic"/>
                <a:ea typeface="MS PGothic"/>
                <a:cs typeface="MS PGothic"/>
              </a:rPr>
              <a:t>（</a:t>
            </a:r>
            <a:r>
              <a:rPr lang="en-US" altLang="zh-CN" sz="1850" b="1" spc="-32" dirty="0">
                <a:solidFill>
                  <a:srgbClr val="000000"/>
                </a:solidFill>
                <a:latin typeface="MS PGothic"/>
                <a:ea typeface="MS PGothic"/>
                <a:cs typeface="MS PGothic"/>
              </a:rPr>
              <a:t>モ</a:t>
            </a:r>
            <a:r>
              <a:rPr lang="en-US" altLang="zh-CN" sz="1850" b="1" spc="-22" dirty="0">
                <a:solidFill>
                  <a:srgbClr val="000000"/>
                </a:solidFill>
                <a:latin typeface="MS PGothic"/>
                <a:ea typeface="MS PGothic"/>
                <a:cs typeface="MS PGothic"/>
              </a:rPr>
              <a:t>デ</a:t>
            </a:r>
            <a:r>
              <a:rPr lang="en-US" altLang="zh-CN" sz="1850" b="1" spc="-27" dirty="0">
                <a:solidFill>
                  <a:srgbClr val="000000"/>
                </a:solidFill>
                <a:latin typeface="MS PGothic"/>
                <a:ea typeface="MS PGothic"/>
                <a:cs typeface="MS PGothic"/>
              </a:rPr>
              <a:t>ル</a:t>
            </a:r>
            <a:r>
              <a:rPr lang="en-US" altLang="zh-CN" sz="1850" b="1" spc="-30" dirty="0">
                <a:solidFill>
                  <a:srgbClr val="000000"/>
                </a:solidFill>
                <a:latin typeface="MS PGothic"/>
                <a:ea typeface="MS PGothic"/>
                <a:cs typeface="MS PGothic"/>
              </a:rPr>
              <a:t>に</a:t>
            </a:r>
            <a:r>
              <a:rPr lang="en-US" altLang="zh-CN" sz="1850" b="1" spc="-23" dirty="0">
                <a:solidFill>
                  <a:srgbClr val="000000"/>
                </a:solidFill>
                <a:latin typeface="MS PGothic"/>
                <a:ea typeface="MS PGothic"/>
                <a:cs typeface="MS PGothic"/>
              </a:rPr>
              <a:t>よ</a:t>
            </a:r>
            <a:r>
              <a:rPr lang="en-US" altLang="zh-CN" sz="1850" b="1" spc="-34" dirty="0">
                <a:solidFill>
                  <a:srgbClr val="000000"/>
                </a:solidFill>
                <a:latin typeface="MS PGothic"/>
                <a:ea typeface="MS PGothic"/>
                <a:cs typeface="MS PGothic"/>
              </a:rPr>
              <a:t>る</a:t>
            </a:r>
            <a:r>
              <a:rPr lang="en-US" altLang="zh-CN" sz="1850" b="1" spc="-14" dirty="0">
                <a:solidFill>
                  <a:srgbClr val="000000"/>
                </a:solidFill>
                <a:latin typeface="MS PGothic"/>
                <a:ea typeface="MS PGothic"/>
                <a:cs typeface="MS PGothic"/>
              </a:rPr>
              <a:t>予</a:t>
            </a:r>
            <a:r>
              <a:rPr lang="en-US" altLang="zh-CN" sz="1850" b="1" spc="-27" dirty="0">
                <a:solidFill>
                  <a:srgbClr val="000000"/>
                </a:solidFill>
                <a:latin typeface="MS PGothic"/>
                <a:ea typeface="MS PGothic"/>
                <a:cs typeface="MS PGothic"/>
              </a:rPr>
              <a:t>測</a:t>
            </a:r>
            <a:r>
              <a:rPr lang="en-US" altLang="zh-CN" sz="1850" b="1" spc="-51" dirty="0">
                <a:solidFill>
                  <a:srgbClr val="000000"/>
                </a:solidFill>
                <a:latin typeface="MS PGothic"/>
                <a:ea typeface="MS PGothic"/>
                <a:cs typeface="MS PGothic"/>
              </a:rPr>
              <a:t>）</a:t>
            </a:r>
            <a:endParaRPr lang="en-US" altLang="zh-CN" sz="1850">
              <a:latin typeface="MS PGothic"/>
              <a:ea typeface="MS PGothic"/>
              <a:cs typeface="MS PGothic"/>
            </a:endParaRPr>
          </a:p>
        </p:txBody>
      </p:sp>
      <p:sp>
        <p:nvSpPr>
          <p:cNvPr id="473" name="Text Box473"/>
          <p:cNvSpPr txBox="1"/>
          <p:nvPr/>
        </p:nvSpPr>
        <p:spPr>
          <a:xfrm>
            <a:off x="947014" y="6054895"/>
            <a:ext cx="7301415" cy="182532"/>
          </a:xfrm>
          <a:prstGeom prst="rect">
            <a:avLst/>
          </a:prstGeom>
        </p:spPr>
        <p:txBody>
          <a:bodyPr wrap="square" lIns="0" tIns="0" rIns="0" rtlCol="0">
            <a:spAutoFit/>
          </a:bodyPr>
          <a:lstStyle/>
          <a:p>
            <a:pPr algn="l">
              <a:lnSpc>
                <a:spcPts val="0"/>
              </a:lnSpc>
            </a:pPr>
            <a:endParaRPr/>
          </a:p>
          <a:p>
            <a:pPr algn="l" rtl="0">
              <a:lnSpc>
                <a:spcPts val="1437"/>
              </a:lnSpc>
            </a:pPr>
            <a:r>
              <a:rPr lang="en-US" altLang="zh-CN" sz="1300" spc="0" dirty="0">
                <a:solidFill>
                  <a:srgbClr val="000000"/>
                </a:solidFill>
                <a:latin typeface="MS PGothic"/>
                <a:ea typeface="MS PGothic"/>
                <a:cs typeface="MS PGothic"/>
              </a:rPr>
              <a:t>（</a:t>
            </a:r>
            <a:r>
              <a:rPr lang="en-US" altLang="zh-CN" sz="1300" spc="-6" dirty="0">
                <a:solidFill>
                  <a:srgbClr val="000000"/>
                </a:solidFill>
                <a:latin typeface="MS PGothic"/>
                <a:ea typeface="MS PGothic"/>
                <a:cs typeface="MS PGothic"/>
              </a:rPr>
              <a:t>引</a:t>
            </a:r>
            <a:r>
              <a:rPr lang="en-US" altLang="zh-CN" sz="1300" spc="0" dirty="0">
                <a:solidFill>
                  <a:srgbClr val="000000"/>
                </a:solidFill>
                <a:latin typeface="MS PGothic"/>
                <a:ea typeface="MS PGothic"/>
                <a:cs typeface="MS PGothic"/>
              </a:rPr>
              <a:t>用</a:t>
            </a:r>
            <a:r>
              <a:rPr lang="en-US" altLang="zh-CN" sz="1300" spc="-6" dirty="0">
                <a:solidFill>
                  <a:srgbClr val="000000"/>
                </a:solidFill>
                <a:latin typeface="MS PGothic"/>
                <a:ea typeface="MS PGothic"/>
                <a:cs typeface="MS PGothic"/>
              </a:rPr>
              <a:t>）</a:t>
            </a:r>
            <a:r>
              <a:rPr lang="en-US" altLang="zh-CN" sz="1300" spc="-2" dirty="0">
                <a:solidFill>
                  <a:srgbClr val="000000"/>
                </a:solidFill>
                <a:latin typeface="Calibri"/>
                <a:ea typeface="Calibri"/>
                <a:cs typeface="Calibri"/>
              </a:rPr>
              <a:t>Erikson</a:t>
            </a:r>
            <a:r>
              <a:rPr lang="en-US" altLang="zh-CN" sz="1300" spc="-12" dirty="0">
                <a:solidFill>
                  <a:srgbClr val="000000"/>
                </a:solidFill>
                <a:latin typeface="MS PGothic"/>
                <a:ea typeface="MS PGothic"/>
                <a:cs typeface="MS PGothic"/>
              </a:rPr>
              <a:t>ら</a:t>
            </a:r>
            <a:r>
              <a:rPr lang="en-US" altLang="zh-CN" sz="1300" spc="0" dirty="0">
                <a:solidFill>
                  <a:srgbClr val="000000"/>
                </a:solidFill>
                <a:latin typeface="MS PGothic"/>
                <a:ea typeface="MS PGothic"/>
                <a:cs typeface="MS PGothic"/>
              </a:rPr>
              <a:t>（</a:t>
            </a:r>
            <a:r>
              <a:rPr lang="en-US" altLang="zh-CN" sz="1300" spc="-8" dirty="0">
                <a:solidFill>
                  <a:srgbClr val="000000"/>
                </a:solidFill>
                <a:latin typeface="Calibri"/>
                <a:ea typeface="Calibri"/>
                <a:cs typeface="Calibri"/>
              </a:rPr>
              <a:t>2014</a:t>
            </a:r>
            <a:r>
              <a:rPr lang="en-US" altLang="zh-CN" sz="1300" spc="0" dirty="0">
                <a:solidFill>
                  <a:srgbClr val="000000"/>
                </a:solidFill>
                <a:latin typeface="MS PGothic"/>
                <a:ea typeface="MS PGothic"/>
                <a:cs typeface="MS PGothic"/>
              </a:rPr>
              <a:t>）</a:t>
            </a:r>
            <a:r>
              <a:rPr lang="en-US" altLang="zh-CN" sz="1300" spc="0" dirty="0">
                <a:solidFill>
                  <a:srgbClr val="000000"/>
                </a:solidFill>
                <a:latin typeface="Calibri"/>
                <a:ea typeface="Calibri"/>
                <a:cs typeface="Calibri"/>
              </a:rPr>
              <a:t>,</a:t>
            </a:r>
            <a:r>
              <a:rPr lang="en-US" altLang="zh-CN" sz="1300" spc="-47" dirty="0">
                <a:solidFill>
                  <a:srgbClr val="000000"/>
                </a:solidFill>
                <a:latin typeface="Calibri"/>
                <a:ea typeface="Calibri"/>
                <a:cs typeface="Calibri"/>
              </a:rPr>
              <a:t> </a:t>
            </a:r>
            <a:r>
              <a:rPr lang="en-US" altLang="zh-CN" sz="1300" spc="-3" dirty="0">
                <a:solidFill>
                  <a:srgbClr val="000000"/>
                </a:solidFill>
                <a:latin typeface="Calibri"/>
                <a:ea typeface="Calibri"/>
                <a:cs typeface="Calibri"/>
              </a:rPr>
              <a:t>“Plastic</a:t>
            </a:r>
            <a:r>
              <a:rPr lang="en-US" altLang="zh-CN" sz="1300" spc="-11" dirty="0">
                <a:solidFill>
                  <a:srgbClr val="000000"/>
                </a:solidFill>
                <a:latin typeface="Calibri"/>
                <a:ea typeface="Calibri"/>
                <a:cs typeface="Calibri"/>
              </a:rPr>
              <a:t> </a:t>
            </a:r>
            <a:r>
              <a:rPr lang="en-US" altLang="zh-CN" sz="1300" spc="-3" dirty="0">
                <a:solidFill>
                  <a:srgbClr val="000000"/>
                </a:solidFill>
                <a:latin typeface="Calibri"/>
                <a:ea typeface="Calibri"/>
                <a:cs typeface="Calibri"/>
              </a:rPr>
              <a:t>Pollution</a:t>
            </a:r>
            <a:r>
              <a:rPr lang="en-US" altLang="zh-CN" sz="1300" spc="-16" dirty="0">
                <a:solidFill>
                  <a:srgbClr val="000000"/>
                </a:solidFill>
                <a:latin typeface="Calibri"/>
                <a:ea typeface="Calibri"/>
                <a:cs typeface="Calibri"/>
              </a:rPr>
              <a:t> </a:t>
            </a:r>
            <a:r>
              <a:rPr lang="en-US" altLang="zh-CN" sz="1300" spc="0" dirty="0">
                <a:solidFill>
                  <a:srgbClr val="000000"/>
                </a:solidFill>
                <a:latin typeface="Calibri"/>
                <a:ea typeface="Calibri"/>
                <a:cs typeface="Calibri"/>
              </a:rPr>
              <a:t>in</a:t>
            </a:r>
            <a:r>
              <a:rPr lang="en-US" altLang="zh-CN" sz="1300" spc="-17" dirty="0">
                <a:solidFill>
                  <a:srgbClr val="000000"/>
                </a:solidFill>
                <a:latin typeface="Calibri"/>
                <a:ea typeface="Calibri"/>
                <a:cs typeface="Calibri"/>
              </a:rPr>
              <a:t> </a:t>
            </a:r>
            <a:r>
              <a:rPr lang="en-US" altLang="zh-CN" sz="1300" spc="-2" dirty="0">
                <a:solidFill>
                  <a:srgbClr val="000000"/>
                </a:solidFill>
                <a:latin typeface="Calibri"/>
                <a:ea typeface="Calibri"/>
                <a:cs typeface="Calibri"/>
              </a:rPr>
              <a:t>the</a:t>
            </a:r>
            <a:r>
              <a:rPr lang="en-US" altLang="zh-CN" sz="1300" spc="-15" dirty="0">
                <a:solidFill>
                  <a:srgbClr val="000000"/>
                </a:solidFill>
                <a:latin typeface="Calibri"/>
                <a:ea typeface="Calibri"/>
                <a:cs typeface="Calibri"/>
              </a:rPr>
              <a:t> </a:t>
            </a:r>
            <a:r>
              <a:rPr lang="en-US" altLang="zh-CN" sz="1300" spc="-13" dirty="0">
                <a:solidFill>
                  <a:srgbClr val="000000"/>
                </a:solidFill>
                <a:latin typeface="Calibri"/>
                <a:ea typeface="Calibri"/>
                <a:cs typeface="Calibri"/>
              </a:rPr>
              <a:t>World</a:t>
            </a:r>
            <a:r>
              <a:rPr lang="en-US" altLang="zh-CN" sz="1300" spc="-42" dirty="0">
                <a:solidFill>
                  <a:srgbClr val="000000"/>
                </a:solidFill>
                <a:latin typeface="Calibri"/>
                <a:ea typeface="Calibri"/>
                <a:cs typeface="Calibri"/>
              </a:rPr>
              <a:t>’s</a:t>
            </a:r>
            <a:r>
              <a:rPr lang="en-US" altLang="zh-CN" sz="1300" spc="-20" dirty="0">
                <a:solidFill>
                  <a:srgbClr val="000000"/>
                </a:solidFill>
                <a:latin typeface="Calibri"/>
                <a:ea typeface="Calibri"/>
                <a:cs typeface="Calibri"/>
              </a:rPr>
              <a:t> </a:t>
            </a:r>
            <a:r>
              <a:rPr lang="en-US" altLang="zh-CN" sz="1300" spc="0" dirty="0">
                <a:solidFill>
                  <a:srgbClr val="000000"/>
                </a:solidFill>
                <a:latin typeface="Calibri"/>
                <a:ea typeface="Calibri"/>
                <a:cs typeface="Calibri"/>
              </a:rPr>
              <a:t>Oceans:</a:t>
            </a:r>
            <a:r>
              <a:rPr lang="en-US" altLang="zh-CN" sz="1300" spc="-41" dirty="0">
                <a:solidFill>
                  <a:srgbClr val="000000"/>
                </a:solidFill>
                <a:latin typeface="Calibri"/>
                <a:ea typeface="Calibri"/>
                <a:cs typeface="Calibri"/>
              </a:rPr>
              <a:t> </a:t>
            </a:r>
            <a:r>
              <a:rPr lang="en-US" altLang="zh-CN" sz="1300" spc="-5" dirty="0">
                <a:solidFill>
                  <a:srgbClr val="000000"/>
                </a:solidFill>
                <a:latin typeface="Calibri"/>
                <a:ea typeface="Calibri"/>
                <a:cs typeface="Calibri"/>
              </a:rPr>
              <a:t>More</a:t>
            </a:r>
            <a:r>
              <a:rPr lang="en-US" altLang="zh-CN" sz="1300" spc="-27" dirty="0">
                <a:solidFill>
                  <a:srgbClr val="000000"/>
                </a:solidFill>
                <a:latin typeface="Calibri"/>
                <a:ea typeface="Calibri"/>
                <a:cs typeface="Calibri"/>
              </a:rPr>
              <a:t> </a:t>
            </a:r>
            <a:r>
              <a:rPr lang="en-US" altLang="zh-CN" sz="1300" spc="0" dirty="0">
                <a:solidFill>
                  <a:srgbClr val="000000"/>
                </a:solidFill>
                <a:latin typeface="Calibri"/>
                <a:ea typeface="Calibri"/>
                <a:cs typeface="Calibri"/>
              </a:rPr>
              <a:t>than</a:t>
            </a:r>
            <a:r>
              <a:rPr lang="en-US" altLang="zh-CN" sz="1300" spc="-19" dirty="0">
                <a:solidFill>
                  <a:srgbClr val="000000"/>
                </a:solidFill>
                <a:latin typeface="Calibri"/>
                <a:ea typeface="Calibri"/>
                <a:cs typeface="Calibri"/>
              </a:rPr>
              <a:t> </a:t>
            </a:r>
            <a:r>
              <a:rPr lang="en-US" altLang="zh-CN" sz="1300" spc="0" dirty="0">
                <a:solidFill>
                  <a:srgbClr val="000000"/>
                </a:solidFill>
                <a:latin typeface="Calibri"/>
                <a:ea typeface="Calibri"/>
                <a:cs typeface="Calibri"/>
              </a:rPr>
              <a:t>5</a:t>
            </a:r>
            <a:r>
              <a:rPr lang="en-US" altLang="zh-CN" sz="1300" spc="-17" dirty="0">
                <a:solidFill>
                  <a:srgbClr val="000000"/>
                </a:solidFill>
                <a:latin typeface="Calibri"/>
                <a:ea typeface="Calibri"/>
                <a:cs typeface="Calibri"/>
              </a:rPr>
              <a:t> </a:t>
            </a:r>
            <a:r>
              <a:rPr lang="en-US" altLang="zh-CN" sz="1300" spc="-10" dirty="0">
                <a:solidFill>
                  <a:srgbClr val="000000"/>
                </a:solidFill>
                <a:latin typeface="Calibri"/>
                <a:ea typeface="Calibri"/>
                <a:cs typeface="Calibri"/>
              </a:rPr>
              <a:t>Trillion</a:t>
            </a:r>
            <a:r>
              <a:rPr lang="en-US" altLang="zh-CN" sz="1300" spc="-14" dirty="0">
                <a:solidFill>
                  <a:srgbClr val="000000"/>
                </a:solidFill>
                <a:latin typeface="Calibri"/>
                <a:ea typeface="Calibri"/>
                <a:cs typeface="Calibri"/>
              </a:rPr>
              <a:t> </a:t>
            </a:r>
            <a:r>
              <a:rPr lang="en-US" altLang="zh-CN" sz="1300" spc="-2" dirty="0">
                <a:solidFill>
                  <a:srgbClr val="000000"/>
                </a:solidFill>
                <a:latin typeface="Calibri"/>
                <a:ea typeface="Calibri"/>
                <a:cs typeface="Calibri"/>
              </a:rPr>
              <a:t>Plastic</a:t>
            </a:r>
            <a:r>
              <a:rPr lang="en-US" altLang="zh-CN" sz="1300" spc="-17" dirty="0">
                <a:solidFill>
                  <a:srgbClr val="000000"/>
                </a:solidFill>
                <a:latin typeface="Calibri"/>
                <a:ea typeface="Calibri"/>
                <a:cs typeface="Calibri"/>
              </a:rPr>
              <a:t> </a:t>
            </a:r>
            <a:r>
              <a:rPr lang="en-US" altLang="zh-CN" sz="1300" spc="0" dirty="0">
                <a:solidFill>
                  <a:srgbClr val="000000"/>
                </a:solidFill>
                <a:latin typeface="Calibri"/>
                <a:ea typeface="Calibri"/>
                <a:cs typeface="Calibri"/>
              </a:rPr>
              <a:t>Pieces</a:t>
            </a:r>
            <a:r>
              <a:rPr lang="en-US" altLang="zh-CN" sz="1300" spc="-54" dirty="0">
                <a:solidFill>
                  <a:srgbClr val="000000"/>
                </a:solidFill>
                <a:latin typeface="Calibri"/>
                <a:ea typeface="Calibri"/>
                <a:cs typeface="Calibri"/>
              </a:rPr>
              <a:t> </a:t>
            </a:r>
            <a:r>
              <a:rPr lang="en-US" altLang="zh-CN" sz="1300" spc="-6" dirty="0">
                <a:solidFill>
                  <a:srgbClr val="000000"/>
                </a:solidFill>
                <a:latin typeface="Calibri"/>
                <a:ea typeface="Calibri"/>
                <a:cs typeface="Calibri"/>
              </a:rPr>
              <a:t>Weighing</a:t>
            </a:r>
            <a:endParaRPr lang="en-US" altLang="zh-CN" sz="1300">
              <a:latin typeface="Calibri"/>
              <a:ea typeface="Calibri"/>
              <a:cs typeface="Calibri"/>
            </a:endParaRPr>
          </a:p>
        </p:txBody>
      </p:sp>
      <p:sp>
        <p:nvSpPr>
          <p:cNvPr id="474" name="Text Box474"/>
          <p:cNvSpPr txBox="1"/>
          <p:nvPr/>
        </p:nvSpPr>
        <p:spPr>
          <a:xfrm>
            <a:off x="947014" y="6266383"/>
            <a:ext cx="5713724" cy="164593"/>
          </a:xfrm>
          <a:prstGeom prst="rect">
            <a:avLst/>
          </a:prstGeom>
        </p:spPr>
        <p:txBody>
          <a:bodyPr wrap="square" lIns="0" tIns="0" rIns="0" rtlCol="0">
            <a:spAutoFit/>
          </a:bodyPr>
          <a:lstStyle/>
          <a:p>
            <a:pPr algn="l">
              <a:lnSpc>
                <a:spcPts val="0"/>
              </a:lnSpc>
            </a:pPr>
            <a:endParaRPr/>
          </a:p>
          <a:p>
            <a:pPr algn="l" rtl="0">
              <a:lnSpc>
                <a:spcPts val="1296"/>
              </a:lnSpc>
            </a:pPr>
            <a:r>
              <a:rPr lang="en-US" altLang="zh-CN" sz="1300" spc="-4" dirty="0">
                <a:solidFill>
                  <a:srgbClr val="000000"/>
                </a:solidFill>
                <a:latin typeface="Calibri"/>
                <a:ea typeface="Calibri"/>
                <a:cs typeface="Calibri"/>
              </a:rPr>
              <a:t>over</a:t>
            </a:r>
            <a:r>
              <a:rPr lang="en-US" altLang="zh-CN" sz="1300" spc="-24" dirty="0">
                <a:solidFill>
                  <a:srgbClr val="000000"/>
                </a:solidFill>
                <a:latin typeface="Calibri"/>
                <a:ea typeface="Calibri"/>
                <a:cs typeface="Calibri"/>
              </a:rPr>
              <a:t> </a:t>
            </a:r>
            <a:r>
              <a:rPr lang="en-US" altLang="zh-CN" sz="1300" spc="-1" dirty="0">
                <a:solidFill>
                  <a:srgbClr val="000000"/>
                </a:solidFill>
                <a:latin typeface="Calibri"/>
                <a:ea typeface="Calibri"/>
                <a:cs typeface="Calibri"/>
              </a:rPr>
              <a:t>250,000</a:t>
            </a:r>
            <a:r>
              <a:rPr lang="en-US" altLang="zh-CN" sz="1300" spc="-55" dirty="0">
                <a:solidFill>
                  <a:srgbClr val="000000"/>
                </a:solidFill>
                <a:latin typeface="Calibri"/>
                <a:ea typeface="Calibri"/>
                <a:cs typeface="Calibri"/>
              </a:rPr>
              <a:t> </a:t>
            </a:r>
            <a:r>
              <a:rPr lang="en-US" altLang="zh-CN" sz="1300" spc="-30" dirty="0">
                <a:solidFill>
                  <a:srgbClr val="000000"/>
                </a:solidFill>
                <a:latin typeface="Calibri"/>
                <a:ea typeface="Calibri"/>
                <a:cs typeface="Calibri"/>
              </a:rPr>
              <a:t>Tons</a:t>
            </a:r>
            <a:r>
              <a:rPr lang="en-US" altLang="zh-CN" sz="1300" spc="-21" dirty="0">
                <a:solidFill>
                  <a:srgbClr val="000000"/>
                </a:solidFill>
                <a:latin typeface="Calibri"/>
                <a:ea typeface="Calibri"/>
                <a:cs typeface="Calibri"/>
              </a:rPr>
              <a:t> </a:t>
            </a:r>
            <a:r>
              <a:rPr lang="en-US" altLang="zh-CN" sz="1300" spc="-3" dirty="0">
                <a:solidFill>
                  <a:srgbClr val="000000"/>
                </a:solidFill>
                <a:latin typeface="Calibri"/>
                <a:ea typeface="Calibri"/>
                <a:cs typeface="Calibri"/>
              </a:rPr>
              <a:t>Afloat</a:t>
            </a:r>
            <a:r>
              <a:rPr lang="en-US" altLang="zh-CN" sz="1300" spc="12" dirty="0">
                <a:solidFill>
                  <a:srgbClr val="000000"/>
                </a:solidFill>
                <a:latin typeface="Calibri"/>
                <a:ea typeface="Calibri"/>
                <a:cs typeface="Calibri"/>
              </a:rPr>
              <a:t> </a:t>
            </a:r>
            <a:r>
              <a:rPr lang="en-US" altLang="zh-CN" sz="1300" spc="-6" dirty="0">
                <a:solidFill>
                  <a:srgbClr val="000000"/>
                </a:solidFill>
                <a:latin typeface="Calibri"/>
                <a:ea typeface="Calibri"/>
                <a:cs typeface="Calibri"/>
              </a:rPr>
              <a:t>at</a:t>
            </a:r>
            <a:r>
              <a:rPr lang="en-US" altLang="zh-CN" sz="1300" spc="-8" dirty="0">
                <a:solidFill>
                  <a:srgbClr val="000000"/>
                </a:solidFill>
                <a:latin typeface="Calibri"/>
                <a:ea typeface="Calibri"/>
                <a:cs typeface="Calibri"/>
              </a:rPr>
              <a:t> </a:t>
            </a:r>
            <a:r>
              <a:rPr lang="en-US" altLang="zh-CN" sz="1300" spc="0" dirty="0">
                <a:solidFill>
                  <a:srgbClr val="000000"/>
                </a:solidFill>
                <a:latin typeface="Calibri"/>
                <a:ea typeface="Calibri"/>
                <a:cs typeface="Calibri"/>
              </a:rPr>
              <a:t>Sea</a:t>
            </a:r>
            <a:r>
              <a:rPr lang="en-US" altLang="zh-CN" sz="1300" spc="-61" dirty="0">
                <a:solidFill>
                  <a:srgbClr val="000000"/>
                </a:solidFill>
                <a:latin typeface="Calibri"/>
                <a:ea typeface="Calibri"/>
                <a:cs typeface="Calibri"/>
              </a:rPr>
              <a:t>”,</a:t>
            </a:r>
            <a:r>
              <a:rPr lang="en-US" altLang="zh-CN" sz="1300" spc="-30" dirty="0">
                <a:solidFill>
                  <a:srgbClr val="000000"/>
                </a:solidFill>
                <a:latin typeface="Calibri"/>
                <a:ea typeface="Calibri"/>
                <a:cs typeface="Calibri"/>
              </a:rPr>
              <a:t> </a:t>
            </a:r>
            <a:r>
              <a:rPr lang="en-US" altLang="zh-CN" sz="1300" spc="-2" dirty="0">
                <a:solidFill>
                  <a:srgbClr val="000000"/>
                </a:solidFill>
                <a:latin typeface="Calibri"/>
                <a:ea typeface="Calibri"/>
                <a:cs typeface="Calibri"/>
              </a:rPr>
              <a:t>PLoS</a:t>
            </a:r>
            <a:r>
              <a:rPr lang="en-US" altLang="zh-CN" sz="1300" spc="-26" dirty="0">
                <a:solidFill>
                  <a:srgbClr val="000000"/>
                </a:solidFill>
                <a:latin typeface="Calibri"/>
                <a:ea typeface="Calibri"/>
                <a:cs typeface="Calibri"/>
              </a:rPr>
              <a:t> </a:t>
            </a:r>
            <a:r>
              <a:rPr lang="en-US" altLang="zh-CN" sz="1300" spc="0" dirty="0">
                <a:solidFill>
                  <a:srgbClr val="000000"/>
                </a:solidFill>
                <a:latin typeface="Calibri"/>
                <a:ea typeface="Calibri"/>
                <a:cs typeface="Calibri"/>
              </a:rPr>
              <a:t>One</a:t>
            </a:r>
            <a:r>
              <a:rPr lang="en-US" altLang="zh-CN" sz="1300" spc="-39" dirty="0">
                <a:solidFill>
                  <a:srgbClr val="000000"/>
                </a:solidFill>
                <a:latin typeface="Calibri"/>
                <a:ea typeface="Calibri"/>
                <a:cs typeface="Calibri"/>
              </a:rPr>
              <a:t> </a:t>
            </a:r>
            <a:r>
              <a:rPr lang="en-US" altLang="zh-CN" sz="1300" spc="0" dirty="0">
                <a:solidFill>
                  <a:srgbClr val="000000"/>
                </a:solidFill>
                <a:latin typeface="Calibri"/>
                <a:ea typeface="Calibri"/>
                <a:cs typeface="Calibri"/>
              </a:rPr>
              <a:t>9</a:t>
            </a:r>
            <a:r>
              <a:rPr lang="en-US" altLang="zh-CN" sz="1300" spc="-17" dirty="0">
                <a:solidFill>
                  <a:srgbClr val="000000"/>
                </a:solidFill>
                <a:latin typeface="Calibri"/>
                <a:ea typeface="Calibri"/>
                <a:cs typeface="Calibri"/>
              </a:rPr>
              <a:t> </a:t>
            </a:r>
            <a:r>
              <a:rPr lang="en-US" altLang="zh-CN" sz="1300" spc="0" dirty="0">
                <a:solidFill>
                  <a:srgbClr val="000000"/>
                </a:solidFill>
                <a:latin typeface="Calibri"/>
                <a:ea typeface="Calibri"/>
                <a:cs typeface="Calibri"/>
              </a:rPr>
              <a:t>(12),</a:t>
            </a:r>
            <a:r>
              <a:rPr lang="en-US" altLang="zh-CN" sz="1300" spc="-39" dirty="0">
                <a:solidFill>
                  <a:srgbClr val="000000"/>
                </a:solidFill>
                <a:latin typeface="Calibri"/>
                <a:ea typeface="Calibri"/>
                <a:cs typeface="Calibri"/>
              </a:rPr>
              <a:t> </a:t>
            </a:r>
            <a:r>
              <a:rPr lang="en-US" altLang="zh-CN" sz="1300" spc="-4" dirty="0">
                <a:solidFill>
                  <a:srgbClr val="000000"/>
                </a:solidFill>
                <a:latin typeface="Calibri"/>
                <a:ea typeface="Calibri"/>
                <a:cs typeface="Calibri"/>
              </a:rPr>
              <a:t>doi:10.1371/journal.pone.0111913</a:t>
            </a:r>
            <a:r>
              <a:rPr lang="en-US" altLang="zh-CN" sz="1300" spc="-282" dirty="0">
                <a:solidFill>
                  <a:srgbClr val="000000"/>
                </a:solidFill>
                <a:latin typeface="Calibri"/>
                <a:ea typeface="Calibri"/>
                <a:cs typeface="Calibri"/>
              </a:rPr>
              <a:t> </a:t>
            </a:r>
            <a:endParaRPr lang="en-US" altLang="zh-CN" sz="1300">
              <a:latin typeface="Calibri"/>
              <a:ea typeface="Calibri"/>
              <a:cs typeface="Calibri"/>
            </a:endParaRPr>
          </a:p>
        </p:txBody>
      </p:sp>
      <p:sp>
        <p:nvSpPr>
          <p:cNvPr id="475" name="Text Box475"/>
          <p:cNvSpPr txBox="1"/>
          <p:nvPr/>
        </p:nvSpPr>
        <p:spPr>
          <a:xfrm>
            <a:off x="8944102" y="6651955"/>
            <a:ext cx="193092"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17</a:t>
            </a:r>
            <a:endParaRPr lang="en-US" altLang="zh-CN" sz="1200">
              <a:latin typeface="Calibri"/>
              <a:ea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Path476"/>
          <p:cNvSpPr/>
          <p:nvPr/>
        </p:nvSpPr>
        <p:spPr>
          <a:xfrm>
            <a:off x="0" y="12699"/>
            <a:ext cx="9144000" cy="6832600"/>
          </a:xfrm>
          <a:custGeom>
            <a:avLst/>
            <a:gdLst/>
            <a:ahLst/>
            <a:cxnLst/>
            <a:rect l="l" t="t" r="r" b="b"/>
            <a:pathLst>
              <a:path w="9144000" h="6832600">
                <a:moveTo>
                  <a:pt x="0" y="6832600"/>
                </a:moveTo>
                <a:lnTo>
                  <a:pt x="0" y="0"/>
                </a:lnTo>
                <a:lnTo>
                  <a:pt x="9144000" y="0"/>
                </a:lnTo>
                <a:lnTo>
                  <a:pt x="9144000" y="6832600"/>
                </a:lnTo>
                <a:lnTo>
                  <a:pt x="0" y="6832600"/>
                </a:lnTo>
                <a:close/>
              </a:path>
            </a:pathLst>
          </a:custGeom>
          <a:solidFill>
            <a:srgbClr val="FFFFFF">
              <a:alpha val="100000"/>
            </a:srgbClr>
          </a:solidFill>
          <a:ln w="0" cap="sq">
            <a:solidFill>
              <a:srgbClr val="FFFFFF"/>
            </a:solidFill>
            <a:prstDash val="solid"/>
          </a:ln>
        </p:spPr>
        <p:txBody>
          <a:bodyPr rtlCol="0" anchor="ctr"/>
          <a:lstStyle/>
          <a:p>
            <a:pPr algn="ctr"/>
            <a:endParaRPr lang="en-US" altLang="zh-CN"/>
          </a:p>
        </p:txBody>
      </p:sp>
      <p:sp>
        <p:nvSpPr>
          <p:cNvPr id="477" name="Path477"/>
          <p:cNvSpPr/>
          <p:nvPr/>
        </p:nvSpPr>
        <p:spPr>
          <a:xfrm>
            <a:off x="4546854" y="1235202"/>
            <a:ext cx="4468368" cy="3457956"/>
          </a:xfrm>
          <a:custGeom>
            <a:avLst/>
            <a:gdLst/>
            <a:ahLst/>
            <a:cxnLst/>
            <a:rect l="l" t="t" r="r" b="b"/>
            <a:pathLst>
              <a:path w="4468368" h="3457956">
                <a:moveTo>
                  <a:pt x="25908" y="369189"/>
                </a:moveTo>
                <a:cubicBezTo>
                  <a:pt x="25908" y="179578"/>
                  <a:pt x="179578" y="25908"/>
                  <a:pt x="369189" y="25908"/>
                </a:cubicBezTo>
                <a:lnTo>
                  <a:pt x="4099180" y="25908"/>
                </a:lnTo>
                <a:cubicBezTo>
                  <a:pt x="4288791" y="25908"/>
                  <a:pt x="4442460" y="179578"/>
                  <a:pt x="4442460" y="369189"/>
                </a:cubicBezTo>
                <a:lnTo>
                  <a:pt x="4442460" y="3088767"/>
                </a:lnTo>
                <a:cubicBezTo>
                  <a:pt x="4442460" y="3278378"/>
                  <a:pt x="4288791" y="3432048"/>
                  <a:pt x="4099180" y="3432048"/>
                </a:cubicBezTo>
                <a:lnTo>
                  <a:pt x="369189" y="3432048"/>
                </a:lnTo>
                <a:cubicBezTo>
                  <a:pt x="179578" y="3432048"/>
                  <a:pt x="25908" y="3278378"/>
                  <a:pt x="25908" y="3088767"/>
                </a:cubicBezTo>
                <a:lnTo>
                  <a:pt x="25908" y="369189"/>
                </a:lnTo>
                <a:close/>
              </a:path>
            </a:pathLst>
          </a:custGeom>
          <a:solidFill>
            <a:srgbClr val="000000">
              <a:alpha val="0"/>
            </a:srgbClr>
          </a:solidFill>
          <a:ln w="25908" cap="sq">
            <a:solidFill>
              <a:srgbClr val="385D8A"/>
            </a:solidFill>
            <a:prstDash val="solid"/>
          </a:ln>
        </p:spPr>
        <p:txBody>
          <a:bodyPr rtlCol="0" anchor="ctr"/>
          <a:lstStyle/>
          <a:p>
            <a:pPr algn="ctr"/>
            <a:endParaRPr lang="en-US" altLang="zh-CN"/>
          </a:p>
        </p:txBody>
      </p:sp>
      <p:grpSp>
        <p:nvGrpSpPr>
          <p:cNvPr id="478" name="Group478"/>
          <p:cNvGrpSpPr/>
          <p:nvPr/>
        </p:nvGrpSpPr>
        <p:grpSpPr>
          <a:xfrm>
            <a:off x="89154" y="1235202"/>
            <a:ext cx="4351020" cy="3436620"/>
            <a:chOff x="89154" y="1235202"/>
            <a:chExt cx="4351020" cy="3436620"/>
          </a:xfrm>
        </p:grpSpPr>
        <p:pic>
          <p:nvPicPr>
            <p:cNvPr id="479" name="Image479"/>
            <p:cNvPicPr>
              <a:picLocks noChangeAspect="1"/>
            </p:cNvPicPr>
            <p:nvPr/>
          </p:nvPicPr>
          <p:blipFill>
            <a:blip r:embed="rId2"/>
            <a:stretch>
              <a:fillRect/>
            </a:stretch>
          </p:blipFill>
          <p:spPr>
            <a:xfrm>
              <a:off x="114300" y="1260341"/>
              <a:ext cx="4319084" cy="2702042"/>
            </a:xfrm>
            <a:prstGeom prst="rect">
              <a:avLst/>
            </a:prstGeom>
            <a:noFill/>
          </p:spPr>
        </p:pic>
        <p:sp>
          <p:nvSpPr>
            <p:cNvPr id="480" name="Path480"/>
            <p:cNvSpPr/>
            <p:nvPr/>
          </p:nvSpPr>
          <p:spPr>
            <a:xfrm>
              <a:off x="134112" y="2971800"/>
              <a:ext cx="716280" cy="1290828"/>
            </a:xfrm>
            <a:custGeom>
              <a:avLst/>
              <a:gdLst/>
              <a:ahLst/>
              <a:cxnLst/>
              <a:rect l="l" t="t" r="r" b="b"/>
              <a:pathLst>
                <a:path w="716280" h="1290828">
                  <a:moveTo>
                    <a:pt x="0" y="1290828"/>
                  </a:moveTo>
                  <a:lnTo>
                    <a:pt x="716280" y="1290828"/>
                  </a:lnTo>
                  <a:lnTo>
                    <a:pt x="716280" y="0"/>
                  </a:lnTo>
                  <a:lnTo>
                    <a:pt x="0" y="0"/>
                  </a:lnTo>
                  <a:lnTo>
                    <a:pt x="0" y="1290828"/>
                  </a:lnTo>
                  <a:close/>
                </a:path>
              </a:pathLst>
            </a:custGeom>
            <a:solidFill>
              <a:srgbClr val="97DCFF">
                <a:alpha val="100000"/>
              </a:srgbClr>
            </a:solidFill>
            <a:ln w="0" cap="sq">
              <a:solidFill>
                <a:srgbClr val="97DCFF"/>
              </a:solidFill>
              <a:prstDash val="solid"/>
            </a:ln>
          </p:spPr>
          <p:txBody>
            <a:bodyPr rtlCol="0" anchor="ctr"/>
            <a:lstStyle/>
            <a:p>
              <a:pPr algn="ctr"/>
              <a:endParaRPr lang="en-US" altLang="zh-CN"/>
            </a:p>
          </p:txBody>
        </p:sp>
        <p:sp>
          <p:nvSpPr>
            <p:cNvPr id="481" name="Path481"/>
            <p:cNvSpPr/>
            <p:nvPr/>
          </p:nvSpPr>
          <p:spPr>
            <a:xfrm>
              <a:off x="89154" y="1235202"/>
              <a:ext cx="4351020" cy="3436620"/>
            </a:xfrm>
            <a:custGeom>
              <a:avLst/>
              <a:gdLst/>
              <a:ahLst/>
              <a:cxnLst/>
              <a:rect l="l" t="t" r="r" b="b"/>
              <a:pathLst>
                <a:path w="4351020" h="3436620">
                  <a:moveTo>
                    <a:pt x="25908" y="3410712"/>
                  </a:moveTo>
                  <a:lnTo>
                    <a:pt x="4325112" y="3410712"/>
                  </a:lnTo>
                  <a:lnTo>
                    <a:pt x="4325112" y="25908"/>
                  </a:lnTo>
                  <a:lnTo>
                    <a:pt x="25908" y="25908"/>
                  </a:lnTo>
                  <a:lnTo>
                    <a:pt x="25908" y="3410712"/>
                  </a:lnTo>
                  <a:close/>
                </a:path>
              </a:pathLst>
            </a:custGeom>
            <a:solidFill>
              <a:srgbClr val="66FF99">
                <a:alpha val="0"/>
              </a:srgbClr>
            </a:solidFill>
            <a:ln w="25908" cap="sq">
              <a:solidFill>
                <a:srgbClr val="000000"/>
              </a:solidFill>
              <a:prstDash val="solid"/>
            </a:ln>
          </p:spPr>
          <p:txBody>
            <a:bodyPr rtlCol="0" anchor="ctr"/>
            <a:lstStyle/>
            <a:p>
              <a:pPr algn="ctr"/>
              <a:endParaRPr lang="en-US" altLang="zh-CN"/>
            </a:p>
          </p:txBody>
        </p:sp>
      </p:grpSp>
      <p:grpSp>
        <p:nvGrpSpPr>
          <p:cNvPr id="482" name="Group482"/>
          <p:cNvGrpSpPr/>
          <p:nvPr/>
        </p:nvGrpSpPr>
        <p:grpSpPr>
          <a:xfrm>
            <a:off x="-9144" y="-18287"/>
            <a:ext cx="9162288" cy="653795"/>
            <a:chOff x="-9144" y="-18287"/>
            <a:chExt cx="9162288" cy="653795"/>
          </a:xfrm>
        </p:grpSpPr>
        <p:pic>
          <p:nvPicPr>
            <p:cNvPr id="483" name="Image483"/>
            <p:cNvPicPr>
              <a:picLocks noChangeAspect="1"/>
            </p:cNvPicPr>
            <p:nvPr/>
          </p:nvPicPr>
          <p:blipFill>
            <a:blip r:embed="rId3"/>
            <a:stretch>
              <a:fillRect/>
            </a:stretch>
          </p:blipFill>
          <p:spPr>
            <a:xfrm>
              <a:off x="0" y="0"/>
              <a:ext cx="9144000" cy="635508"/>
            </a:xfrm>
            <a:prstGeom prst="rect">
              <a:avLst/>
            </a:prstGeom>
            <a:noFill/>
          </p:spPr>
        </p:pic>
        <p:sp>
          <p:nvSpPr>
            <p:cNvPr id="484" name="Text Box484"/>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794004" algn="l" rtl="0">
                <a:lnSpc>
                  <a:spcPts val="2837"/>
                </a:lnSpc>
              </a:pPr>
              <a:r>
                <a:rPr lang="en-US" altLang="zh-CN" sz="2400" b="1" spc="-100" dirty="0">
                  <a:solidFill>
                    <a:srgbClr val="FFFFFF"/>
                  </a:solidFill>
                  <a:latin typeface="SimSun"/>
                  <a:ea typeface="SimSun"/>
                  <a:cs typeface="SimSun"/>
                </a:rPr>
                <a:t>海洋</a:t>
              </a:r>
              <a:r>
                <a:rPr lang="en-US" altLang="zh-CN" sz="2400" b="1" spc="-426" dirty="0">
                  <a:solidFill>
                    <a:srgbClr val="FFFFFF"/>
                  </a:solidFill>
                  <a:latin typeface="MS Gothic"/>
                  <a:ea typeface="MS Gothic"/>
                  <a:cs typeface="MS Gothic"/>
                </a:rPr>
                <a:t>プ</a:t>
              </a:r>
              <a:r>
                <a:rPr lang="en-US" altLang="zh-CN" sz="2400" b="1" spc="-595" dirty="0">
                  <a:solidFill>
                    <a:srgbClr val="FFFFFF"/>
                  </a:solidFill>
                  <a:latin typeface="MS Gothic"/>
                  <a:ea typeface="MS Gothic"/>
                  <a:cs typeface="MS Gothic"/>
                </a:rPr>
                <a:t>ラ</a:t>
              </a:r>
              <a:r>
                <a:rPr lang="en-US" altLang="zh-CN" sz="2400" b="1" spc="-541" dirty="0">
                  <a:solidFill>
                    <a:srgbClr val="FFFFFF"/>
                  </a:solidFill>
                  <a:latin typeface="MS Gothic"/>
                  <a:ea typeface="MS Gothic"/>
                  <a:cs typeface="MS Gothic"/>
                </a:rPr>
                <a:t>ス</a:t>
              </a:r>
              <a:r>
                <a:rPr lang="en-US" altLang="zh-CN" sz="2400" b="1" spc="-592" dirty="0">
                  <a:solidFill>
                    <a:srgbClr val="FFFFFF"/>
                  </a:solidFill>
                  <a:latin typeface="MS Gothic"/>
                  <a:ea typeface="MS Gothic"/>
                  <a:cs typeface="MS Gothic"/>
                </a:rPr>
                <a:t>チ</a:t>
              </a:r>
              <a:r>
                <a:rPr lang="en-US" altLang="zh-CN" sz="2400" b="1" spc="-933" dirty="0">
                  <a:solidFill>
                    <a:srgbClr val="FFFFFF"/>
                  </a:solidFill>
                  <a:latin typeface="MS Gothic"/>
                  <a:ea typeface="MS Gothic"/>
                  <a:cs typeface="MS Gothic"/>
                </a:rPr>
                <a:t>ッ</a:t>
              </a:r>
              <a:r>
                <a:rPr lang="en-US" altLang="zh-CN" sz="2400" b="1" spc="-556" dirty="0">
                  <a:solidFill>
                    <a:srgbClr val="FFFFFF"/>
                  </a:solidFill>
                  <a:latin typeface="MS Gothic"/>
                  <a:ea typeface="MS Gothic"/>
                  <a:cs typeface="MS Gothic"/>
                </a:rPr>
                <a:t>ク</a:t>
              </a:r>
              <a:r>
                <a:rPr lang="en-US" altLang="zh-CN" sz="2400" b="1" spc="-100" dirty="0">
                  <a:solidFill>
                    <a:srgbClr val="FFFFFF"/>
                  </a:solidFill>
                  <a:latin typeface="SimSun"/>
                  <a:ea typeface="SimSun"/>
                  <a:cs typeface="SimSun"/>
                </a:rPr>
                <a:t>問</a:t>
              </a:r>
              <a:r>
                <a:rPr lang="en-US" altLang="zh-CN" sz="2400" b="1" spc="-93" dirty="0">
                  <a:solidFill>
                    <a:srgbClr val="FFFFFF"/>
                  </a:solidFill>
                  <a:latin typeface="SimSun"/>
                  <a:ea typeface="SimSun"/>
                  <a:cs typeface="SimSun"/>
                </a:rPr>
                <a:t>題</a:t>
              </a:r>
              <a:r>
                <a:rPr lang="en-US" altLang="zh-CN" sz="2400" b="1" spc="-311" dirty="0">
                  <a:solidFill>
                    <a:srgbClr val="FFFFFF"/>
                  </a:solidFill>
                  <a:latin typeface="MS Gothic"/>
                  <a:ea typeface="MS Gothic"/>
                  <a:cs typeface="MS Gothic"/>
                </a:rPr>
                <a:t>の</a:t>
              </a:r>
              <a:r>
                <a:rPr lang="en-US" altLang="zh-CN" sz="2400" b="1" spc="-100" dirty="0">
                  <a:solidFill>
                    <a:srgbClr val="FFFFFF"/>
                  </a:solidFill>
                  <a:latin typeface="SimSun"/>
                  <a:ea typeface="SimSun"/>
                  <a:cs typeface="SimSun"/>
                </a:rPr>
                <a:t>現状</a:t>
              </a:r>
              <a:r>
                <a:rPr lang="en-US" altLang="zh-CN" sz="2400" b="1" spc="-98" dirty="0">
                  <a:solidFill>
                    <a:srgbClr val="FFFFFF"/>
                  </a:solidFill>
                  <a:latin typeface="MS Gothic"/>
                  <a:ea typeface="MS Gothic"/>
                  <a:cs typeface="MS Gothic"/>
                </a:rPr>
                <a:t>（</a:t>
              </a:r>
              <a:r>
                <a:rPr lang="en-US" altLang="zh-CN" sz="2400" b="1" spc="-100" dirty="0">
                  <a:solidFill>
                    <a:srgbClr val="FFFFFF"/>
                  </a:solidFill>
                  <a:latin typeface="SimSun"/>
                  <a:ea typeface="SimSun"/>
                  <a:cs typeface="SimSun"/>
                </a:rPr>
                <a:t>海洋</a:t>
              </a:r>
              <a:r>
                <a:rPr lang="en-US" altLang="zh-CN" sz="2400" b="1" spc="-546" dirty="0">
                  <a:solidFill>
                    <a:srgbClr val="FFFFFF"/>
                  </a:solidFill>
                  <a:latin typeface="MS Gothic"/>
                  <a:ea typeface="MS Gothic"/>
                  <a:cs typeface="MS Gothic"/>
                </a:rPr>
                <a:t>に</a:t>
              </a:r>
              <a:r>
                <a:rPr lang="en-US" altLang="zh-CN" sz="2400" b="1" spc="-100" dirty="0">
                  <a:solidFill>
                    <a:srgbClr val="FFFFFF"/>
                  </a:solidFill>
                  <a:latin typeface="SimSun"/>
                  <a:ea typeface="SimSun"/>
                  <a:cs typeface="SimSun"/>
                </a:rPr>
                <a:t>流出</a:t>
              </a:r>
              <a:r>
                <a:rPr lang="en-US" altLang="zh-CN" sz="2400" b="1" spc="-460" dirty="0">
                  <a:solidFill>
                    <a:srgbClr val="FFFFFF"/>
                  </a:solidFill>
                  <a:latin typeface="MS Gothic"/>
                  <a:ea typeface="MS Gothic"/>
                  <a:cs typeface="MS Gothic"/>
                </a:rPr>
                <a:t>す</a:t>
              </a:r>
              <a:r>
                <a:rPr lang="en-US" altLang="zh-CN" sz="2400" b="1" spc="-573" dirty="0">
                  <a:solidFill>
                    <a:srgbClr val="FFFFFF"/>
                  </a:solidFill>
                  <a:latin typeface="MS Gothic"/>
                  <a:ea typeface="MS Gothic"/>
                  <a:cs typeface="MS Gothic"/>
                </a:rPr>
                <a:t>る</a:t>
              </a:r>
              <a:r>
                <a:rPr lang="en-US" altLang="zh-CN" sz="2400" b="1" spc="-422" dirty="0">
                  <a:solidFill>
                    <a:srgbClr val="FFFFFF"/>
                  </a:solidFill>
                  <a:latin typeface="MS Gothic"/>
                  <a:ea typeface="MS Gothic"/>
                  <a:cs typeface="MS Gothic"/>
                </a:rPr>
                <a:t>プ</a:t>
              </a:r>
              <a:r>
                <a:rPr lang="en-US" altLang="zh-CN" sz="2400" b="1" spc="-601" dirty="0">
                  <a:solidFill>
                    <a:srgbClr val="FFFFFF"/>
                  </a:solidFill>
                  <a:latin typeface="MS Gothic"/>
                  <a:ea typeface="MS Gothic"/>
                  <a:cs typeface="MS Gothic"/>
                </a:rPr>
                <a:t>ラ</a:t>
              </a:r>
              <a:r>
                <a:rPr lang="en-US" altLang="zh-CN" sz="2400" b="1" spc="-542" dirty="0">
                  <a:solidFill>
                    <a:srgbClr val="FFFFFF"/>
                  </a:solidFill>
                  <a:latin typeface="MS Gothic"/>
                  <a:ea typeface="MS Gothic"/>
                  <a:cs typeface="MS Gothic"/>
                </a:rPr>
                <a:t>ス</a:t>
              </a:r>
              <a:r>
                <a:rPr lang="en-US" altLang="zh-CN" sz="2400" b="1" spc="-592" dirty="0">
                  <a:solidFill>
                    <a:srgbClr val="FFFFFF"/>
                  </a:solidFill>
                  <a:latin typeface="MS Gothic"/>
                  <a:ea typeface="MS Gothic"/>
                  <a:cs typeface="MS Gothic"/>
                </a:rPr>
                <a:t>チ</a:t>
              </a:r>
              <a:r>
                <a:rPr lang="en-US" altLang="zh-CN" sz="2400" b="1" spc="-933" dirty="0">
                  <a:solidFill>
                    <a:srgbClr val="FFFFFF"/>
                  </a:solidFill>
                  <a:latin typeface="MS Gothic"/>
                  <a:ea typeface="MS Gothic"/>
                  <a:cs typeface="MS Gothic"/>
                </a:rPr>
                <a:t>ッ</a:t>
              </a:r>
              <a:r>
                <a:rPr lang="en-US" altLang="zh-CN" sz="2400" b="1" spc="-561" dirty="0">
                  <a:solidFill>
                    <a:srgbClr val="FFFFFF"/>
                  </a:solidFill>
                  <a:latin typeface="MS Gothic"/>
                  <a:ea typeface="MS Gothic"/>
                  <a:cs typeface="MS Gothic"/>
                </a:rPr>
                <a:t>ク</a:t>
              </a:r>
              <a:r>
                <a:rPr lang="en-US" altLang="zh-CN" sz="2400" b="1" spc="-100" dirty="0">
                  <a:solidFill>
                    <a:srgbClr val="FFFFFF"/>
                  </a:solidFill>
                  <a:latin typeface="MS Gothic"/>
                  <a:ea typeface="MS Gothic"/>
                  <a:cs typeface="MS Gothic"/>
                </a:rPr>
                <a:t>）</a:t>
              </a:r>
              <a:endParaRPr lang="en-US" altLang="zh-CN" sz="2400">
                <a:latin typeface="MS Gothic"/>
                <a:ea typeface="MS Gothic"/>
                <a:cs typeface="MS Gothic"/>
              </a:endParaRPr>
            </a:p>
          </p:txBody>
        </p:sp>
      </p:grpSp>
      <p:sp>
        <p:nvSpPr>
          <p:cNvPr id="485" name="Text Box485"/>
          <p:cNvSpPr txBox="1"/>
          <p:nvPr/>
        </p:nvSpPr>
        <p:spPr>
          <a:xfrm rot="5400000">
            <a:off x="5627794" y="3223260"/>
            <a:ext cx="276860" cy="140208"/>
          </a:xfrm>
          <a:prstGeom prst="rect">
            <a:avLst/>
          </a:prstGeom>
        </p:spPr>
        <p:txBody>
          <a:bodyPr wrap="square" lIns="0" tIns="0" rIns="0" rtlCol="0">
            <a:spAutoFit/>
          </a:bodyPr>
          <a:lstStyle/>
          <a:p>
            <a:pPr algn="l">
              <a:lnSpc>
                <a:spcPts val="0"/>
              </a:lnSpc>
            </a:pPr>
            <a:endParaRPr/>
          </a:p>
          <a:p>
            <a:pPr algn="l" rtl="0">
              <a:lnSpc>
                <a:spcPts val="1104"/>
              </a:lnSpc>
            </a:pPr>
            <a:r>
              <a:rPr lang="en-US" altLang="zh-CN" sz="1100" b="1" spc="-44" dirty="0">
                <a:solidFill>
                  <a:srgbClr val="000000"/>
                </a:solidFill>
                <a:latin typeface="MS PGothic"/>
                <a:ea typeface="MS PGothic"/>
                <a:cs typeface="MS PGothic"/>
              </a:rPr>
              <a:t>・・</a:t>
            </a:r>
            <a:r>
              <a:rPr lang="en-US" altLang="zh-CN" sz="1100" b="1" spc="-43" dirty="0">
                <a:solidFill>
                  <a:srgbClr val="000000"/>
                </a:solidFill>
                <a:latin typeface="MS PGothic"/>
                <a:ea typeface="MS PGothic"/>
                <a:cs typeface="MS PGothic"/>
              </a:rPr>
              <a:t>・</a:t>
            </a:r>
            <a:endParaRPr lang="en-US" altLang="zh-CN" sz="1100">
              <a:latin typeface="MS PGothic"/>
              <a:ea typeface="MS PGothic"/>
              <a:cs typeface="MS PGothic"/>
            </a:endParaRPr>
          </a:p>
        </p:txBody>
      </p:sp>
      <p:sp>
        <p:nvSpPr>
          <p:cNvPr id="486" name="Text Box486"/>
          <p:cNvSpPr txBox="1"/>
          <p:nvPr/>
        </p:nvSpPr>
        <p:spPr>
          <a:xfrm rot="5400000">
            <a:off x="5627794" y="3841369"/>
            <a:ext cx="276860" cy="140208"/>
          </a:xfrm>
          <a:prstGeom prst="rect">
            <a:avLst/>
          </a:prstGeom>
        </p:spPr>
        <p:txBody>
          <a:bodyPr wrap="square" lIns="0" tIns="0" rIns="0" rtlCol="0">
            <a:spAutoFit/>
          </a:bodyPr>
          <a:lstStyle/>
          <a:p>
            <a:pPr algn="l">
              <a:lnSpc>
                <a:spcPts val="0"/>
              </a:lnSpc>
            </a:pPr>
            <a:endParaRPr/>
          </a:p>
          <a:p>
            <a:pPr algn="l" rtl="0">
              <a:lnSpc>
                <a:spcPts val="1104"/>
              </a:lnSpc>
            </a:pPr>
            <a:r>
              <a:rPr lang="en-US" altLang="zh-CN" sz="1100" b="1" spc="-44" dirty="0">
                <a:solidFill>
                  <a:srgbClr val="000000"/>
                </a:solidFill>
                <a:latin typeface="MS PGothic"/>
                <a:ea typeface="MS PGothic"/>
                <a:cs typeface="MS PGothic"/>
              </a:rPr>
              <a:t>・・</a:t>
            </a:r>
            <a:r>
              <a:rPr lang="en-US" altLang="zh-CN" sz="1100" b="1" spc="-43" dirty="0">
                <a:solidFill>
                  <a:srgbClr val="000000"/>
                </a:solidFill>
                <a:latin typeface="MS PGothic"/>
                <a:ea typeface="MS PGothic"/>
                <a:cs typeface="MS PGothic"/>
              </a:rPr>
              <a:t>・</a:t>
            </a:r>
            <a:endParaRPr lang="en-US" altLang="zh-CN" sz="1100">
              <a:latin typeface="MS PGothic"/>
              <a:ea typeface="MS PGothic"/>
              <a:cs typeface="MS PGothic"/>
            </a:endParaRPr>
          </a:p>
        </p:txBody>
      </p:sp>
      <p:sp>
        <p:nvSpPr>
          <p:cNvPr id="487" name="Text Box487"/>
          <p:cNvSpPr txBox="1"/>
          <p:nvPr/>
        </p:nvSpPr>
        <p:spPr>
          <a:xfrm>
            <a:off x="44196" y="736092"/>
            <a:ext cx="9075420" cy="451104"/>
          </a:xfrm>
          <a:prstGeom prst="rect">
            <a:avLst/>
          </a:prstGeom>
          <a:ln w="9144">
            <a:solidFill>
              <a:srgbClr val="000000"/>
            </a:solidFill>
          </a:ln>
        </p:spPr>
        <p:txBody>
          <a:bodyPr wrap="square" lIns="0" tIns="0" rIns="0" rtlCol="0">
            <a:spAutoFit/>
          </a:bodyPr>
          <a:lstStyle/>
          <a:p>
            <a:pPr algn="l">
              <a:lnSpc>
                <a:spcPts val="639"/>
              </a:lnSpc>
            </a:pPr>
            <a:endParaRPr/>
          </a:p>
          <a:p>
            <a:pPr marL="178003" algn="l" rtl="0">
              <a:lnSpc>
                <a:spcPts val="2462"/>
              </a:lnSpc>
            </a:pPr>
            <a:r>
              <a:rPr lang="en-US" altLang="zh-CN" sz="2200" b="1" spc="-72" dirty="0">
                <a:solidFill>
                  <a:srgbClr val="000000"/>
                </a:solidFill>
                <a:latin typeface="MS PGothic"/>
                <a:ea typeface="MS PGothic"/>
                <a:cs typeface="MS PGothic"/>
              </a:rPr>
              <a:t>陸</a:t>
            </a:r>
            <a:r>
              <a:rPr lang="en-US" altLang="zh-CN" sz="2200" b="1" spc="-63" dirty="0">
                <a:solidFill>
                  <a:srgbClr val="000000"/>
                </a:solidFill>
                <a:latin typeface="MS PGothic"/>
                <a:ea typeface="MS PGothic"/>
                <a:cs typeface="MS PGothic"/>
              </a:rPr>
              <a:t>上</a:t>
            </a:r>
            <a:r>
              <a:rPr lang="en-US" altLang="zh-CN" sz="2200" b="1" spc="-62" dirty="0">
                <a:solidFill>
                  <a:srgbClr val="000000"/>
                </a:solidFill>
                <a:latin typeface="MS PGothic"/>
                <a:ea typeface="MS PGothic"/>
                <a:cs typeface="MS PGothic"/>
              </a:rPr>
              <a:t>か</a:t>
            </a:r>
            <a:r>
              <a:rPr lang="en-US" altLang="zh-CN" sz="2200" b="1" spc="-66" dirty="0">
                <a:solidFill>
                  <a:srgbClr val="000000"/>
                </a:solidFill>
                <a:latin typeface="MS PGothic"/>
                <a:ea typeface="MS PGothic"/>
                <a:cs typeface="MS PGothic"/>
              </a:rPr>
              <a:t>ら</a:t>
            </a:r>
            <a:r>
              <a:rPr lang="en-US" altLang="zh-CN" sz="2200" b="1" spc="-61" dirty="0">
                <a:solidFill>
                  <a:srgbClr val="000000"/>
                </a:solidFill>
                <a:latin typeface="MS PGothic"/>
                <a:ea typeface="MS PGothic"/>
                <a:cs typeface="MS PGothic"/>
              </a:rPr>
              <a:t>海</a:t>
            </a:r>
            <a:r>
              <a:rPr lang="en-US" altLang="zh-CN" sz="2200" b="1" spc="-63" dirty="0">
                <a:solidFill>
                  <a:srgbClr val="000000"/>
                </a:solidFill>
                <a:latin typeface="MS PGothic"/>
                <a:ea typeface="MS PGothic"/>
                <a:cs typeface="MS PGothic"/>
              </a:rPr>
              <a:t>洋</a:t>
            </a:r>
            <a:r>
              <a:rPr lang="en-US" altLang="zh-CN" sz="2200" b="1" spc="-74" dirty="0">
                <a:solidFill>
                  <a:srgbClr val="000000"/>
                </a:solidFill>
                <a:latin typeface="MS PGothic"/>
                <a:ea typeface="MS PGothic"/>
                <a:cs typeface="MS PGothic"/>
              </a:rPr>
              <a:t>に</a:t>
            </a:r>
            <a:r>
              <a:rPr lang="en-US" altLang="zh-CN" sz="2200" b="1" spc="-62" dirty="0">
                <a:solidFill>
                  <a:srgbClr val="000000"/>
                </a:solidFill>
                <a:latin typeface="MS PGothic"/>
                <a:ea typeface="MS PGothic"/>
                <a:cs typeface="MS PGothic"/>
              </a:rPr>
              <a:t>流</a:t>
            </a:r>
            <a:r>
              <a:rPr lang="en-US" altLang="zh-CN" sz="2200" b="1" spc="-72" dirty="0">
                <a:solidFill>
                  <a:srgbClr val="000000"/>
                </a:solidFill>
                <a:latin typeface="MS PGothic"/>
                <a:ea typeface="MS PGothic"/>
                <a:cs typeface="MS PGothic"/>
              </a:rPr>
              <a:t>出</a:t>
            </a:r>
            <a:r>
              <a:rPr lang="en-US" altLang="zh-CN" sz="2200" b="1" spc="-67" dirty="0">
                <a:solidFill>
                  <a:srgbClr val="000000"/>
                </a:solidFill>
                <a:latin typeface="MS PGothic"/>
                <a:ea typeface="MS PGothic"/>
                <a:cs typeface="MS PGothic"/>
              </a:rPr>
              <a:t>し</a:t>
            </a:r>
            <a:r>
              <a:rPr lang="en-US" altLang="zh-CN" sz="2200" b="1" spc="-73" dirty="0">
                <a:solidFill>
                  <a:srgbClr val="000000"/>
                </a:solidFill>
                <a:latin typeface="MS PGothic"/>
                <a:ea typeface="MS PGothic"/>
                <a:cs typeface="MS PGothic"/>
              </a:rPr>
              <a:t>たプ</a:t>
            </a:r>
            <a:r>
              <a:rPr lang="en-US" altLang="zh-CN" sz="2200" b="1" spc="-75" dirty="0">
                <a:solidFill>
                  <a:srgbClr val="000000"/>
                </a:solidFill>
                <a:latin typeface="MS PGothic"/>
                <a:ea typeface="MS PGothic"/>
                <a:cs typeface="MS PGothic"/>
              </a:rPr>
              <a:t>ラ</a:t>
            </a:r>
            <a:r>
              <a:rPr lang="en-US" altLang="zh-CN" sz="2200" b="1" spc="-68" dirty="0">
                <a:solidFill>
                  <a:srgbClr val="000000"/>
                </a:solidFill>
                <a:latin typeface="MS PGothic"/>
                <a:ea typeface="MS PGothic"/>
                <a:cs typeface="MS PGothic"/>
              </a:rPr>
              <a:t>ス</a:t>
            </a:r>
            <a:r>
              <a:rPr lang="en-US" altLang="zh-CN" sz="2200" b="1" spc="-63" dirty="0">
                <a:solidFill>
                  <a:srgbClr val="000000"/>
                </a:solidFill>
                <a:latin typeface="MS PGothic"/>
                <a:ea typeface="MS PGothic"/>
                <a:cs typeface="MS PGothic"/>
              </a:rPr>
              <a:t>チ</a:t>
            </a:r>
            <a:r>
              <a:rPr lang="en-US" altLang="zh-CN" sz="2200" b="1" spc="-77" dirty="0">
                <a:solidFill>
                  <a:srgbClr val="000000"/>
                </a:solidFill>
                <a:latin typeface="MS PGothic"/>
                <a:ea typeface="MS PGothic"/>
                <a:cs typeface="MS PGothic"/>
              </a:rPr>
              <a:t>ッ</a:t>
            </a:r>
            <a:r>
              <a:rPr lang="en-US" altLang="zh-CN" sz="2200" b="1" spc="-66" dirty="0">
                <a:solidFill>
                  <a:srgbClr val="000000"/>
                </a:solidFill>
                <a:latin typeface="MS PGothic"/>
                <a:ea typeface="MS PGothic"/>
                <a:cs typeface="MS PGothic"/>
              </a:rPr>
              <a:t>ク</a:t>
            </a:r>
            <a:r>
              <a:rPr lang="en-US" altLang="zh-CN" sz="2200" b="1" spc="-73" dirty="0">
                <a:solidFill>
                  <a:srgbClr val="000000"/>
                </a:solidFill>
                <a:latin typeface="MS PGothic"/>
                <a:ea typeface="MS PGothic"/>
                <a:cs typeface="MS PGothic"/>
              </a:rPr>
              <a:t>ご</a:t>
            </a:r>
            <a:r>
              <a:rPr lang="en-US" altLang="zh-CN" sz="2200" b="1" spc="-72" dirty="0">
                <a:solidFill>
                  <a:srgbClr val="000000"/>
                </a:solidFill>
                <a:latin typeface="MS PGothic"/>
                <a:ea typeface="MS PGothic"/>
                <a:cs typeface="MS PGothic"/>
              </a:rPr>
              <a:t>み発</a:t>
            </a:r>
            <a:r>
              <a:rPr lang="en-US" altLang="zh-CN" sz="2200" b="1" spc="-71" dirty="0">
                <a:solidFill>
                  <a:srgbClr val="000000"/>
                </a:solidFill>
                <a:latin typeface="MS PGothic"/>
                <a:ea typeface="MS PGothic"/>
                <a:cs typeface="MS PGothic"/>
              </a:rPr>
              <a:t>生</a:t>
            </a:r>
            <a:r>
              <a:rPr lang="en-US" altLang="zh-CN" sz="2200" b="1" spc="-56" dirty="0">
                <a:solidFill>
                  <a:srgbClr val="000000"/>
                </a:solidFill>
                <a:latin typeface="MS PGothic"/>
                <a:ea typeface="MS PGothic"/>
                <a:cs typeface="MS PGothic"/>
              </a:rPr>
              <a:t>量</a:t>
            </a:r>
            <a:r>
              <a:rPr lang="en-US" altLang="zh-CN" sz="2200" b="1" spc="-82" dirty="0">
                <a:solidFill>
                  <a:srgbClr val="000000"/>
                </a:solidFill>
                <a:latin typeface="MS PGothic"/>
                <a:ea typeface="MS PGothic"/>
                <a:cs typeface="MS PGothic"/>
              </a:rPr>
              <a:t>（</a:t>
            </a:r>
            <a:r>
              <a:rPr lang="en-US" altLang="zh-CN" sz="2200" b="1" spc="-719" dirty="0">
                <a:solidFill>
                  <a:srgbClr val="000000"/>
                </a:solidFill>
                <a:latin typeface="MS PGothic"/>
                <a:ea typeface="MS PGothic"/>
                <a:cs typeface="MS PGothic"/>
              </a:rPr>
              <a:t> </a:t>
            </a:r>
            <a:r>
              <a:rPr lang="en-US" altLang="zh-CN" sz="2200" b="1" spc="9" dirty="0">
                <a:solidFill>
                  <a:srgbClr val="000000"/>
                </a:solidFill>
                <a:latin typeface="Calibri"/>
                <a:ea typeface="Calibri"/>
                <a:cs typeface="Calibri"/>
              </a:rPr>
              <a:t>2010</a:t>
            </a:r>
            <a:r>
              <a:rPr lang="en-US" altLang="zh-CN" sz="2200" b="1" spc="-77" dirty="0">
                <a:solidFill>
                  <a:srgbClr val="000000"/>
                </a:solidFill>
                <a:latin typeface="MS PGothic"/>
                <a:ea typeface="MS PGothic"/>
                <a:cs typeface="MS PGothic"/>
              </a:rPr>
              <a:t>年</a:t>
            </a:r>
            <a:r>
              <a:rPr lang="en-US" altLang="zh-CN" sz="2200" b="1" spc="-71" dirty="0">
                <a:solidFill>
                  <a:srgbClr val="000000"/>
                </a:solidFill>
                <a:latin typeface="MS PGothic"/>
                <a:ea typeface="MS PGothic"/>
                <a:cs typeface="MS PGothic"/>
              </a:rPr>
              <a:t>推</a:t>
            </a:r>
            <a:r>
              <a:rPr lang="en-US" altLang="zh-CN" sz="2200" b="1" spc="-63" dirty="0">
                <a:solidFill>
                  <a:srgbClr val="000000"/>
                </a:solidFill>
                <a:latin typeface="MS PGothic"/>
                <a:ea typeface="MS PGothic"/>
                <a:cs typeface="MS PGothic"/>
              </a:rPr>
              <a:t>計</a:t>
            </a:r>
            <a:r>
              <a:rPr lang="en-US" altLang="zh-CN" sz="2200" b="1" spc="-82" dirty="0">
                <a:solidFill>
                  <a:srgbClr val="000000"/>
                </a:solidFill>
                <a:latin typeface="MS PGothic"/>
                <a:ea typeface="MS PGothic"/>
                <a:cs typeface="MS PGothic"/>
              </a:rPr>
              <a:t>）</a:t>
            </a:r>
            <a:r>
              <a:rPr lang="en-US" altLang="zh-CN" sz="2200" b="1" spc="-75" dirty="0">
                <a:solidFill>
                  <a:srgbClr val="000000"/>
                </a:solidFill>
                <a:latin typeface="MS PGothic"/>
                <a:ea typeface="MS PGothic"/>
                <a:cs typeface="MS PGothic"/>
              </a:rPr>
              <a:t>ラ</a:t>
            </a:r>
            <a:r>
              <a:rPr lang="en-US" altLang="zh-CN" sz="2200" b="1" spc="-66" dirty="0">
                <a:solidFill>
                  <a:srgbClr val="000000"/>
                </a:solidFill>
                <a:latin typeface="MS PGothic"/>
                <a:ea typeface="MS PGothic"/>
                <a:cs typeface="MS PGothic"/>
              </a:rPr>
              <a:t>ン</a:t>
            </a:r>
            <a:r>
              <a:rPr lang="en-US" altLang="zh-CN" sz="2200" b="1" spc="-72" dirty="0">
                <a:solidFill>
                  <a:srgbClr val="000000"/>
                </a:solidFill>
                <a:latin typeface="MS PGothic"/>
                <a:ea typeface="MS PGothic"/>
                <a:cs typeface="MS PGothic"/>
              </a:rPr>
              <a:t>キ</a:t>
            </a:r>
            <a:r>
              <a:rPr lang="en-US" altLang="zh-CN" sz="2200" b="1" spc="-71" dirty="0">
                <a:solidFill>
                  <a:srgbClr val="000000"/>
                </a:solidFill>
                <a:latin typeface="MS PGothic"/>
                <a:ea typeface="MS PGothic"/>
                <a:cs typeface="MS PGothic"/>
              </a:rPr>
              <a:t>ン</a:t>
            </a:r>
            <a:r>
              <a:rPr lang="en-US" altLang="zh-CN" sz="2200" b="1" spc="-60" dirty="0">
                <a:solidFill>
                  <a:srgbClr val="000000"/>
                </a:solidFill>
                <a:latin typeface="MS PGothic"/>
                <a:ea typeface="MS PGothic"/>
                <a:cs typeface="MS PGothic"/>
              </a:rPr>
              <a:t>グ</a:t>
            </a:r>
            <a:endParaRPr lang="en-US" altLang="zh-CN" sz="2200">
              <a:latin typeface="MS PGothic"/>
              <a:ea typeface="MS PGothic"/>
              <a:cs typeface="MS PGothic"/>
            </a:endParaRPr>
          </a:p>
        </p:txBody>
      </p:sp>
      <p:sp>
        <p:nvSpPr>
          <p:cNvPr id="488" name="Text Box488"/>
          <p:cNvSpPr txBox="1"/>
          <p:nvPr/>
        </p:nvSpPr>
        <p:spPr>
          <a:xfrm>
            <a:off x="114300" y="3518916"/>
            <a:ext cx="4325112" cy="1115568"/>
          </a:xfrm>
          <a:prstGeom prst="rect">
            <a:avLst/>
          </a:prstGeom>
          <a:solidFill>
            <a:srgbClr val="66FF99"/>
          </a:solidFill>
        </p:spPr>
        <p:txBody>
          <a:bodyPr wrap="square" lIns="0" tIns="0" rIns="0" rtlCol="0">
            <a:spAutoFit/>
          </a:bodyPr>
          <a:lstStyle/>
          <a:p>
            <a:pPr algn="l">
              <a:lnSpc>
                <a:spcPts val="492"/>
              </a:lnSpc>
            </a:pPr>
            <a:endParaRPr/>
          </a:p>
          <a:p>
            <a:pPr marL="91440" marR="103229" algn="just" rtl="0">
              <a:lnSpc>
                <a:spcPts val="1953"/>
              </a:lnSpc>
            </a:pPr>
            <a:r>
              <a:rPr lang="en-US" altLang="zh-CN" sz="1650" spc="68" dirty="0">
                <a:solidFill>
                  <a:srgbClr val="000000"/>
                </a:solidFill>
                <a:latin typeface="MS PGothic"/>
                <a:ea typeface="MS PGothic"/>
                <a:cs typeface="MS PGothic"/>
              </a:rPr>
              <a:t>海</a:t>
            </a:r>
            <a:r>
              <a:rPr lang="en-US" altLang="zh-CN" sz="1650" spc="0" dirty="0">
                <a:solidFill>
                  <a:srgbClr val="000000"/>
                </a:solidFill>
                <a:latin typeface="MS PGothic"/>
                <a:ea typeface="MS PGothic"/>
                <a:cs typeface="MS PGothic"/>
              </a:rPr>
              <a:t>岸</a:t>
            </a:r>
            <a:r>
              <a:rPr lang="en-US" altLang="zh-CN" sz="1650" spc="68" dirty="0">
                <a:solidFill>
                  <a:srgbClr val="000000"/>
                </a:solidFill>
                <a:latin typeface="MS PGothic"/>
                <a:ea typeface="MS PGothic"/>
                <a:cs typeface="MS PGothic"/>
              </a:rPr>
              <a:t>か</a:t>
            </a:r>
            <a:r>
              <a:rPr lang="en-US" altLang="zh-CN" sz="1650" spc="-13" dirty="0">
                <a:solidFill>
                  <a:srgbClr val="000000"/>
                </a:solidFill>
                <a:latin typeface="MS PGothic"/>
                <a:ea typeface="MS PGothic"/>
                <a:cs typeface="MS PGothic"/>
              </a:rPr>
              <a:t>ら</a:t>
            </a:r>
            <a:r>
              <a:rPr lang="en-US" altLang="zh-CN" sz="1650" spc="38" dirty="0">
                <a:solidFill>
                  <a:srgbClr val="000000"/>
                </a:solidFill>
                <a:latin typeface="Arial"/>
                <a:ea typeface="Arial"/>
                <a:cs typeface="Arial"/>
              </a:rPr>
              <a:t>5</a:t>
            </a:r>
            <a:r>
              <a:rPr lang="en-US" altLang="zh-CN" sz="1650" spc="0" dirty="0">
                <a:solidFill>
                  <a:srgbClr val="000000"/>
                </a:solidFill>
                <a:latin typeface="Arial"/>
                <a:ea typeface="Arial"/>
                <a:cs typeface="Arial"/>
              </a:rPr>
              <a:t>0</a:t>
            </a:r>
            <a:r>
              <a:rPr lang="en-US" altLang="zh-CN" sz="1650" spc="37" dirty="0">
                <a:solidFill>
                  <a:srgbClr val="000000"/>
                </a:solidFill>
                <a:latin typeface="MS PGothic"/>
                <a:ea typeface="MS PGothic"/>
                <a:cs typeface="MS PGothic"/>
              </a:rPr>
              <a:t>ｋ</a:t>
            </a:r>
            <a:r>
              <a:rPr lang="en-US" altLang="zh-CN" sz="1650" spc="31" dirty="0">
                <a:solidFill>
                  <a:srgbClr val="000000"/>
                </a:solidFill>
                <a:latin typeface="MS PGothic"/>
                <a:ea typeface="MS PGothic"/>
                <a:cs typeface="MS PGothic"/>
              </a:rPr>
              <a:t>ｍ</a:t>
            </a:r>
            <a:r>
              <a:rPr lang="en-US" altLang="zh-CN" sz="1650" spc="37" dirty="0">
                <a:solidFill>
                  <a:srgbClr val="000000"/>
                </a:solidFill>
                <a:latin typeface="MS PGothic"/>
                <a:ea typeface="MS PGothic"/>
                <a:cs typeface="MS PGothic"/>
              </a:rPr>
              <a:t>以</a:t>
            </a:r>
            <a:r>
              <a:rPr lang="en-US" altLang="zh-CN" sz="1650" spc="31" dirty="0">
                <a:solidFill>
                  <a:srgbClr val="000000"/>
                </a:solidFill>
                <a:latin typeface="MS PGothic"/>
                <a:ea typeface="MS PGothic"/>
                <a:cs typeface="MS PGothic"/>
              </a:rPr>
              <a:t>内</a:t>
            </a:r>
            <a:r>
              <a:rPr lang="en-US" altLang="zh-CN" sz="1650" spc="19" dirty="0">
                <a:solidFill>
                  <a:srgbClr val="000000"/>
                </a:solidFill>
                <a:latin typeface="MS PGothic"/>
                <a:ea typeface="MS PGothic"/>
                <a:cs typeface="MS PGothic"/>
              </a:rPr>
              <a:t>に</a:t>
            </a:r>
            <a:r>
              <a:rPr lang="en-US" altLang="zh-CN" sz="1650" spc="49" dirty="0">
                <a:solidFill>
                  <a:srgbClr val="000000"/>
                </a:solidFill>
                <a:latin typeface="MS PGothic"/>
                <a:ea typeface="MS PGothic"/>
                <a:cs typeface="MS PGothic"/>
              </a:rPr>
              <a:t>居</a:t>
            </a:r>
            <a:r>
              <a:rPr lang="en-US" altLang="zh-CN" sz="1650" spc="7" dirty="0">
                <a:solidFill>
                  <a:srgbClr val="000000"/>
                </a:solidFill>
                <a:latin typeface="MS PGothic"/>
                <a:ea typeface="MS PGothic"/>
                <a:cs typeface="MS PGothic"/>
              </a:rPr>
              <a:t>住</a:t>
            </a:r>
            <a:r>
              <a:rPr lang="en-US" altLang="zh-CN" sz="1650" spc="41" dirty="0">
                <a:solidFill>
                  <a:srgbClr val="000000"/>
                </a:solidFill>
                <a:latin typeface="MS PGothic"/>
                <a:ea typeface="MS PGothic"/>
                <a:cs typeface="MS PGothic"/>
              </a:rPr>
              <a:t>し</a:t>
            </a:r>
            <a:r>
              <a:rPr lang="en-US" altLang="zh-CN" sz="1650" spc="20" dirty="0">
                <a:solidFill>
                  <a:srgbClr val="000000"/>
                </a:solidFill>
                <a:latin typeface="MS PGothic"/>
                <a:ea typeface="MS PGothic"/>
                <a:cs typeface="MS PGothic"/>
              </a:rPr>
              <a:t>て</a:t>
            </a:r>
            <a:r>
              <a:rPr lang="en-US" altLang="zh-CN" sz="1650" spc="35" dirty="0">
                <a:solidFill>
                  <a:srgbClr val="000000"/>
                </a:solidFill>
                <a:latin typeface="MS PGothic"/>
                <a:ea typeface="MS PGothic"/>
                <a:cs typeface="MS PGothic"/>
              </a:rPr>
              <a:t>い</a:t>
            </a:r>
            <a:r>
              <a:rPr lang="en-US" altLang="zh-CN" sz="1650" spc="23" dirty="0">
                <a:solidFill>
                  <a:srgbClr val="000000"/>
                </a:solidFill>
                <a:latin typeface="MS PGothic"/>
                <a:ea typeface="MS PGothic"/>
                <a:cs typeface="MS PGothic"/>
              </a:rPr>
              <a:t>る</a:t>
            </a:r>
            <a:r>
              <a:rPr lang="en-US" altLang="zh-CN" sz="1650" spc="45" dirty="0">
                <a:solidFill>
                  <a:srgbClr val="000000"/>
                </a:solidFill>
                <a:latin typeface="MS PGothic"/>
                <a:ea typeface="MS PGothic"/>
                <a:cs typeface="MS PGothic"/>
              </a:rPr>
              <a:t>人</a:t>
            </a:r>
            <a:r>
              <a:rPr lang="en-US" altLang="zh-CN" sz="1650" spc="23" dirty="0">
                <a:solidFill>
                  <a:srgbClr val="000000"/>
                </a:solidFill>
                <a:latin typeface="MS PGothic"/>
                <a:ea typeface="MS PGothic"/>
                <a:cs typeface="MS PGothic"/>
              </a:rPr>
              <a:t>々</a:t>
            </a:r>
            <a:r>
              <a:rPr lang="en-US" altLang="zh-CN" sz="1650" spc="32" dirty="0">
                <a:solidFill>
                  <a:srgbClr val="000000"/>
                </a:solidFill>
                <a:latin typeface="MS PGothic"/>
                <a:ea typeface="MS PGothic"/>
                <a:cs typeface="MS PGothic"/>
              </a:rPr>
              <a:t>に</a:t>
            </a:r>
            <a:r>
              <a:rPr lang="en-US" altLang="zh-CN" sz="1650" spc="26" dirty="0">
                <a:solidFill>
                  <a:srgbClr val="000000"/>
                </a:solidFill>
                <a:latin typeface="MS PGothic"/>
                <a:ea typeface="MS PGothic"/>
                <a:cs typeface="MS PGothic"/>
              </a:rPr>
              <a:t>よ</a:t>
            </a:r>
            <a:r>
              <a:rPr lang="en-US" altLang="zh-CN" sz="1650" spc="30" dirty="0">
                <a:solidFill>
                  <a:srgbClr val="000000"/>
                </a:solidFill>
                <a:latin typeface="MS PGothic"/>
                <a:ea typeface="MS PGothic"/>
                <a:cs typeface="MS PGothic"/>
              </a:rPr>
              <a:t>っ</a:t>
            </a:r>
            <a:r>
              <a:rPr lang="en-US" altLang="zh-CN" sz="1650" spc="-30" dirty="0">
                <a:solidFill>
                  <a:srgbClr val="000000"/>
                </a:solidFill>
                <a:latin typeface="MS PGothic"/>
                <a:ea typeface="MS PGothic"/>
                <a:cs typeface="MS PGothic"/>
              </a:rPr>
              <a:t> </a:t>
            </a:r>
            <a:r>
              <a:rPr lang="en-US" altLang="zh-CN" sz="1650" spc="61" dirty="0">
                <a:solidFill>
                  <a:srgbClr val="000000"/>
                </a:solidFill>
                <a:latin typeface="MS PGothic"/>
                <a:ea typeface="MS PGothic"/>
                <a:cs typeface="MS PGothic"/>
              </a:rPr>
              <a:t>て</a:t>
            </a:r>
            <a:r>
              <a:rPr lang="en-US" altLang="zh-CN" sz="1650" spc="7" dirty="0">
                <a:solidFill>
                  <a:srgbClr val="000000"/>
                </a:solidFill>
                <a:latin typeface="MS PGothic"/>
                <a:ea typeface="MS PGothic"/>
                <a:cs typeface="MS PGothic"/>
              </a:rPr>
              <a:t>不</a:t>
            </a:r>
            <a:r>
              <a:rPr lang="en-US" altLang="zh-CN" sz="1650" spc="61" dirty="0">
                <a:solidFill>
                  <a:srgbClr val="000000"/>
                </a:solidFill>
                <a:latin typeface="MS PGothic"/>
                <a:ea typeface="MS PGothic"/>
                <a:cs typeface="MS PGothic"/>
              </a:rPr>
              <a:t>適</a:t>
            </a:r>
            <a:r>
              <a:rPr lang="en-US" altLang="zh-CN" sz="1650" spc="7" dirty="0">
                <a:solidFill>
                  <a:srgbClr val="000000"/>
                </a:solidFill>
                <a:latin typeface="MS PGothic"/>
                <a:ea typeface="MS PGothic"/>
                <a:cs typeface="MS PGothic"/>
              </a:rPr>
              <a:t>正</a:t>
            </a:r>
            <a:r>
              <a:rPr lang="en-US" altLang="zh-CN" sz="1650" spc="61" dirty="0">
                <a:solidFill>
                  <a:srgbClr val="000000"/>
                </a:solidFill>
                <a:latin typeface="MS PGothic"/>
                <a:ea typeface="MS PGothic"/>
                <a:cs typeface="MS PGothic"/>
              </a:rPr>
              <a:t>処</a:t>
            </a:r>
            <a:r>
              <a:rPr lang="en-US" altLang="zh-CN" sz="1650" spc="7" dirty="0">
                <a:solidFill>
                  <a:srgbClr val="000000"/>
                </a:solidFill>
                <a:latin typeface="MS PGothic"/>
                <a:ea typeface="MS PGothic"/>
                <a:cs typeface="MS PGothic"/>
              </a:rPr>
              <a:t>理</a:t>
            </a:r>
            <a:r>
              <a:rPr lang="en-US" altLang="zh-CN" sz="1650" spc="35" dirty="0">
                <a:solidFill>
                  <a:srgbClr val="000000"/>
                </a:solidFill>
                <a:latin typeface="MS PGothic"/>
                <a:ea typeface="MS PGothic"/>
                <a:cs typeface="MS PGothic"/>
              </a:rPr>
              <a:t>さ</a:t>
            </a:r>
            <a:r>
              <a:rPr lang="en-US" altLang="zh-CN" sz="1650" spc="33" dirty="0">
                <a:solidFill>
                  <a:srgbClr val="000000"/>
                </a:solidFill>
                <a:latin typeface="MS PGothic"/>
                <a:ea typeface="MS PGothic"/>
                <a:cs typeface="MS PGothic"/>
              </a:rPr>
              <a:t>れ</a:t>
            </a:r>
            <a:r>
              <a:rPr lang="en-US" altLang="zh-CN" sz="1650" spc="30" dirty="0">
                <a:solidFill>
                  <a:srgbClr val="000000"/>
                </a:solidFill>
                <a:latin typeface="MS PGothic"/>
                <a:ea typeface="MS PGothic"/>
                <a:cs typeface="MS PGothic"/>
              </a:rPr>
              <a:t>た</a:t>
            </a:r>
            <a:r>
              <a:rPr lang="en-US" altLang="zh-CN" sz="1650" spc="31" dirty="0">
                <a:solidFill>
                  <a:srgbClr val="000000"/>
                </a:solidFill>
                <a:latin typeface="MS PGothic"/>
                <a:ea typeface="MS PGothic"/>
                <a:cs typeface="MS PGothic"/>
              </a:rPr>
              <a:t>プ</a:t>
            </a:r>
            <a:r>
              <a:rPr lang="en-US" altLang="zh-CN" sz="1650" spc="24" dirty="0">
                <a:solidFill>
                  <a:srgbClr val="000000"/>
                </a:solidFill>
                <a:latin typeface="MS PGothic"/>
                <a:ea typeface="MS PGothic"/>
                <a:cs typeface="MS PGothic"/>
              </a:rPr>
              <a:t>ラ</a:t>
            </a:r>
            <a:r>
              <a:rPr lang="en-US" altLang="zh-CN" sz="1650" spc="29" dirty="0">
                <a:solidFill>
                  <a:srgbClr val="000000"/>
                </a:solidFill>
                <a:latin typeface="MS PGothic"/>
                <a:ea typeface="MS PGothic"/>
                <a:cs typeface="MS PGothic"/>
              </a:rPr>
              <a:t>ス</a:t>
            </a:r>
            <a:r>
              <a:rPr lang="en-US" altLang="zh-CN" sz="1650" spc="26" dirty="0">
                <a:solidFill>
                  <a:srgbClr val="000000"/>
                </a:solidFill>
                <a:latin typeface="MS PGothic"/>
                <a:ea typeface="MS PGothic"/>
                <a:cs typeface="MS PGothic"/>
              </a:rPr>
              <a:t>チ</a:t>
            </a:r>
            <a:r>
              <a:rPr lang="en-US" altLang="zh-CN" sz="1650" spc="23" dirty="0">
                <a:solidFill>
                  <a:srgbClr val="000000"/>
                </a:solidFill>
                <a:latin typeface="MS PGothic"/>
                <a:ea typeface="MS PGothic"/>
                <a:cs typeface="MS PGothic"/>
              </a:rPr>
              <a:t>ッ</a:t>
            </a:r>
            <a:r>
              <a:rPr lang="en-US" altLang="zh-CN" sz="1650" spc="32" dirty="0">
                <a:solidFill>
                  <a:srgbClr val="000000"/>
                </a:solidFill>
                <a:latin typeface="MS PGothic"/>
                <a:ea typeface="MS PGothic"/>
                <a:cs typeface="MS PGothic"/>
              </a:rPr>
              <a:t>ク</a:t>
            </a:r>
            <a:r>
              <a:rPr lang="en-US" altLang="zh-CN" sz="1650" spc="30" dirty="0">
                <a:solidFill>
                  <a:srgbClr val="000000"/>
                </a:solidFill>
                <a:latin typeface="MS PGothic"/>
                <a:ea typeface="MS PGothic"/>
                <a:cs typeface="MS PGothic"/>
              </a:rPr>
              <a:t>ご</a:t>
            </a:r>
            <a:r>
              <a:rPr lang="en-US" altLang="zh-CN" sz="1650" spc="21" dirty="0">
                <a:solidFill>
                  <a:srgbClr val="000000"/>
                </a:solidFill>
                <a:latin typeface="MS PGothic"/>
                <a:ea typeface="MS PGothic"/>
                <a:cs typeface="MS PGothic"/>
              </a:rPr>
              <a:t>み</a:t>
            </a:r>
            <a:r>
              <a:rPr lang="en-US" altLang="zh-CN" sz="1650" spc="47" dirty="0">
                <a:solidFill>
                  <a:srgbClr val="000000"/>
                </a:solidFill>
                <a:latin typeface="MS PGothic"/>
                <a:ea typeface="MS PGothic"/>
                <a:cs typeface="MS PGothic"/>
              </a:rPr>
              <a:t>の</a:t>
            </a:r>
            <a:r>
              <a:rPr lang="en-US" altLang="zh-CN" sz="1650" spc="9" dirty="0">
                <a:solidFill>
                  <a:srgbClr val="000000"/>
                </a:solidFill>
                <a:latin typeface="MS PGothic"/>
                <a:ea typeface="MS PGothic"/>
                <a:cs typeface="MS PGothic"/>
              </a:rPr>
              <a:t>推</a:t>
            </a:r>
            <a:r>
              <a:rPr lang="en-US" altLang="zh-CN" sz="1650" spc="59" dirty="0">
                <a:solidFill>
                  <a:srgbClr val="000000"/>
                </a:solidFill>
                <a:latin typeface="MS PGothic"/>
                <a:ea typeface="MS PGothic"/>
                <a:cs typeface="MS PGothic"/>
              </a:rPr>
              <a:t>計</a:t>
            </a:r>
            <a:r>
              <a:rPr lang="en-US" altLang="zh-CN" sz="1650" spc="9" dirty="0">
                <a:solidFill>
                  <a:srgbClr val="000000"/>
                </a:solidFill>
                <a:latin typeface="MS PGothic"/>
                <a:ea typeface="MS PGothic"/>
                <a:cs typeface="MS PGothic"/>
              </a:rPr>
              <a:t>量</a:t>
            </a:r>
            <a:r>
              <a:rPr lang="en-US" altLang="zh-CN" sz="1650" spc="-9" dirty="0">
                <a:solidFill>
                  <a:srgbClr val="000000"/>
                </a:solidFill>
                <a:latin typeface="MS PGothic"/>
                <a:ea typeface="MS PGothic"/>
                <a:cs typeface="MS PGothic"/>
              </a:rPr>
              <a:t> </a:t>
            </a:r>
            <a:r>
              <a:rPr lang="en-US" altLang="zh-CN" sz="1650" spc="34" dirty="0">
                <a:solidFill>
                  <a:srgbClr val="000000"/>
                </a:solidFill>
                <a:latin typeface="MS PGothic"/>
                <a:ea typeface="MS PGothic"/>
                <a:cs typeface="MS PGothic"/>
              </a:rPr>
              <a:t>（</a:t>
            </a:r>
            <a:r>
              <a:rPr lang="en-US" altLang="zh-CN" sz="1650" spc="28" dirty="0">
                <a:solidFill>
                  <a:srgbClr val="000000"/>
                </a:solidFill>
                <a:latin typeface="Arial"/>
                <a:ea typeface="Arial"/>
                <a:cs typeface="Arial"/>
              </a:rPr>
              <a:t>2010</a:t>
            </a:r>
            <a:r>
              <a:rPr lang="en-US" altLang="zh-CN" sz="1650" spc="39" dirty="0">
                <a:solidFill>
                  <a:srgbClr val="000000"/>
                </a:solidFill>
                <a:latin typeface="MS PGothic"/>
                <a:ea typeface="MS PGothic"/>
                <a:cs typeface="MS PGothic"/>
              </a:rPr>
              <a:t>年</a:t>
            </a:r>
            <a:r>
              <a:rPr lang="en-US" altLang="zh-CN" sz="1650" spc="0" dirty="0">
                <a:solidFill>
                  <a:srgbClr val="000000"/>
                </a:solidFill>
                <a:latin typeface="MS PGothic"/>
                <a:ea typeface="MS PGothic"/>
                <a:cs typeface="MS PGothic"/>
              </a:rPr>
              <a:t>）</a:t>
            </a:r>
            <a:r>
              <a:rPr lang="en-US" altLang="zh-CN" sz="1650" spc="61" dirty="0">
                <a:solidFill>
                  <a:srgbClr val="000000"/>
                </a:solidFill>
                <a:latin typeface="MS PGothic"/>
                <a:ea typeface="MS PGothic"/>
                <a:cs typeface="MS PGothic"/>
              </a:rPr>
              <a:t>で</a:t>
            </a:r>
            <a:r>
              <a:rPr lang="en-US" altLang="zh-CN" sz="1650" spc="7" dirty="0">
                <a:solidFill>
                  <a:srgbClr val="000000"/>
                </a:solidFill>
                <a:latin typeface="MS PGothic"/>
                <a:ea typeface="MS PGothic"/>
                <a:cs typeface="MS PGothic"/>
              </a:rPr>
              <a:t>色</a:t>
            </a:r>
            <a:r>
              <a:rPr lang="en-US" altLang="zh-CN" sz="1650" spc="44" dirty="0">
                <a:solidFill>
                  <a:srgbClr val="000000"/>
                </a:solidFill>
                <a:latin typeface="MS PGothic"/>
                <a:ea typeface="MS PGothic"/>
                <a:cs typeface="MS PGothic"/>
              </a:rPr>
              <a:t>分</a:t>
            </a:r>
            <a:r>
              <a:rPr lang="en-US" altLang="zh-CN" sz="1650" spc="20" dirty="0">
                <a:solidFill>
                  <a:srgbClr val="000000"/>
                </a:solidFill>
                <a:latin typeface="MS PGothic"/>
                <a:ea typeface="MS PGothic"/>
                <a:cs typeface="MS PGothic"/>
              </a:rPr>
              <a:t>け</a:t>
            </a:r>
            <a:r>
              <a:rPr lang="en-US" altLang="zh-CN" sz="1650" spc="23" dirty="0">
                <a:solidFill>
                  <a:srgbClr val="000000"/>
                </a:solidFill>
                <a:latin typeface="MS PGothic"/>
                <a:ea typeface="MS PGothic"/>
                <a:cs typeface="MS PGothic"/>
              </a:rPr>
              <a:t>し</a:t>
            </a:r>
            <a:r>
              <a:rPr lang="en-US" altLang="zh-CN" sz="1650" spc="40" dirty="0">
                <a:solidFill>
                  <a:srgbClr val="000000"/>
                </a:solidFill>
                <a:latin typeface="MS PGothic"/>
                <a:ea typeface="MS PGothic"/>
                <a:cs typeface="MS PGothic"/>
              </a:rPr>
              <a:t>た</a:t>
            </a:r>
            <a:r>
              <a:rPr lang="en-US" altLang="zh-CN" sz="1650" spc="28" dirty="0">
                <a:solidFill>
                  <a:srgbClr val="000000"/>
                </a:solidFill>
                <a:latin typeface="MS PGothic"/>
                <a:ea typeface="MS PGothic"/>
                <a:cs typeface="MS PGothic"/>
              </a:rPr>
              <a:t>地</a:t>
            </a:r>
            <a:r>
              <a:rPr lang="en-US" altLang="zh-CN" sz="1650" spc="40" dirty="0">
                <a:solidFill>
                  <a:srgbClr val="000000"/>
                </a:solidFill>
                <a:latin typeface="MS PGothic"/>
                <a:ea typeface="MS PGothic"/>
                <a:cs typeface="MS PGothic"/>
              </a:rPr>
              <a:t>図</a:t>
            </a:r>
            <a:endParaRPr lang="en-US" altLang="zh-CN" sz="1650">
              <a:latin typeface="MS PGothic"/>
              <a:ea typeface="MS PGothic"/>
              <a:cs typeface="MS PGothic"/>
            </a:endParaRPr>
          </a:p>
          <a:p>
            <a:pPr marL="91440" algn="l" rtl="0">
              <a:lnSpc>
                <a:spcPts val="1668"/>
              </a:lnSpc>
              <a:spcBef>
                <a:spcPts val="209"/>
              </a:spcBef>
            </a:pPr>
            <a:r>
              <a:rPr lang="en-US" altLang="zh-CN" sz="1650" spc="34" dirty="0">
                <a:solidFill>
                  <a:srgbClr val="000000"/>
                </a:solidFill>
                <a:latin typeface="MS PGothic"/>
                <a:ea typeface="MS PGothic"/>
                <a:cs typeface="MS PGothic"/>
              </a:rPr>
              <a:t>（</a:t>
            </a:r>
            <a:r>
              <a:rPr lang="en-US" altLang="zh-CN" sz="1650" spc="39" dirty="0">
                <a:solidFill>
                  <a:srgbClr val="000000"/>
                </a:solidFill>
                <a:latin typeface="MS PGothic"/>
                <a:ea typeface="MS PGothic"/>
                <a:cs typeface="MS PGothic"/>
              </a:rPr>
              <a:t>濃</a:t>
            </a:r>
            <a:r>
              <a:rPr lang="en-US" altLang="zh-CN" sz="1650" spc="25" dirty="0">
                <a:solidFill>
                  <a:srgbClr val="000000"/>
                </a:solidFill>
                <a:latin typeface="MS PGothic"/>
                <a:ea typeface="MS PGothic"/>
                <a:cs typeface="MS PGothic"/>
              </a:rPr>
              <a:t>い</a:t>
            </a:r>
            <a:r>
              <a:rPr lang="en-US" altLang="zh-CN" sz="1650" spc="43" dirty="0">
                <a:solidFill>
                  <a:srgbClr val="000000"/>
                </a:solidFill>
                <a:latin typeface="MS PGothic"/>
                <a:ea typeface="MS PGothic"/>
                <a:cs typeface="MS PGothic"/>
              </a:rPr>
              <a:t>色</a:t>
            </a:r>
            <a:r>
              <a:rPr lang="en-US" altLang="zh-CN" sz="1650" spc="25" dirty="0">
                <a:solidFill>
                  <a:srgbClr val="000000"/>
                </a:solidFill>
                <a:latin typeface="MS PGothic"/>
                <a:ea typeface="MS PGothic"/>
                <a:cs typeface="MS PGothic"/>
              </a:rPr>
              <a:t>ほ</a:t>
            </a:r>
            <a:r>
              <a:rPr lang="en-US" altLang="zh-CN" sz="1650" spc="22" dirty="0">
                <a:solidFill>
                  <a:srgbClr val="000000"/>
                </a:solidFill>
                <a:latin typeface="MS PGothic"/>
                <a:ea typeface="MS PGothic"/>
                <a:cs typeface="MS PGothic"/>
              </a:rPr>
              <a:t>ど</a:t>
            </a:r>
            <a:r>
              <a:rPr lang="en-US" altLang="zh-CN" sz="1650" spc="23" dirty="0">
                <a:solidFill>
                  <a:srgbClr val="000000"/>
                </a:solidFill>
                <a:latin typeface="MS PGothic"/>
                <a:ea typeface="MS PGothic"/>
                <a:cs typeface="MS PGothic"/>
              </a:rPr>
              <a:t>、</a:t>
            </a:r>
            <a:r>
              <a:rPr lang="en-US" altLang="zh-CN" sz="1650" spc="30" dirty="0">
                <a:solidFill>
                  <a:srgbClr val="000000"/>
                </a:solidFill>
                <a:latin typeface="MS PGothic"/>
                <a:ea typeface="MS PGothic"/>
                <a:cs typeface="MS PGothic"/>
              </a:rPr>
              <a:t>ご</a:t>
            </a:r>
            <a:r>
              <a:rPr lang="en-US" altLang="zh-CN" sz="1650" spc="38" dirty="0">
                <a:solidFill>
                  <a:srgbClr val="000000"/>
                </a:solidFill>
                <a:latin typeface="MS PGothic"/>
                <a:ea typeface="MS PGothic"/>
                <a:cs typeface="MS PGothic"/>
              </a:rPr>
              <a:t>み</a:t>
            </a:r>
            <a:r>
              <a:rPr lang="en-US" altLang="zh-CN" sz="1650" spc="18" dirty="0">
                <a:solidFill>
                  <a:srgbClr val="000000"/>
                </a:solidFill>
                <a:latin typeface="MS PGothic"/>
                <a:ea typeface="MS PGothic"/>
                <a:cs typeface="MS PGothic"/>
              </a:rPr>
              <a:t>の</a:t>
            </a:r>
            <a:r>
              <a:rPr lang="en-US" altLang="zh-CN" sz="1650" spc="50" dirty="0">
                <a:solidFill>
                  <a:srgbClr val="000000"/>
                </a:solidFill>
                <a:latin typeface="MS PGothic"/>
                <a:ea typeface="MS PGothic"/>
                <a:cs typeface="MS PGothic"/>
              </a:rPr>
              <a:t>発</a:t>
            </a:r>
            <a:r>
              <a:rPr lang="en-US" altLang="zh-CN" sz="1650" spc="7" dirty="0">
                <a:solidFill>
                  <a:srgbClr val="000000"/>
                </a:solidFill>
                <a:latin typeface="MS PGothic"/>
                <a:ea typeface="MS PGothic"/>
                <a:cs typeface="MS PGothic"/>
              </a:rPr>
              <a:t>生</a:t>
            </a:r>
            <a:r>
              <a:rPr lang="en-US" altLang="zh-CN" sz="1650" spc="61" dirty="0">
                <a:solidFill>
                  <a:srgbClr val="000000"/>
                </a:solidFill>
                <a:latin typeface="MS PGothic"/>
                <a:ea typeface="MS PGothic"/>
                <a:cs typeface="MS PGothic"/>
              </a:rPr>
              <a:t>量</a:t>
            </a:r>
            <a:r>
              <a:rPr lang="en-US" altLang="zh-CN" sz="1650" spc="0" dirty="0">
                <a:solidFill>
                  <a:srgbClr val="000000"/>
                </a:solidFill>
                <a:latin typeface="MS PGothic"/>
                <a:ea typeface="MS PGothic"/>
                <a:cs typeface="MS PGothic"/>
              </a:rPr>
              <a:t>が</a:t>
            </a:r>
            <a:r>
              <a:rPr lang="en-US" altLang="zh-CN" sz="1650" spc="63" dirty="0">
                <a:solidFill>
                  <a:srgbClr val="000000"/>
                </a:solidFill>
                <a:latin typeface="MS PGothic"/>
                <a:ea typeface="MS PGothic"/>
                <a:cs typeface="MS PGothic"/>
              </a:rPr>
              <a:t>多</a:t>
            </a:r>
            <a:r>
              <a:rPr lang="en-US" altLang="zh-CN" sz="1650" spc="0" dirty="0">
                <a:solidFill>
                  <a:srgbClr val="000000"/>
                </a:solidFill>
                <a:latin typeface="MS PGothic"/>
                <a:ea typeface="MS PGothic"/>
                <a:cs typeface="MS PGothic"/>
              </a:rPr>
              <a:t>い</a:t>
            </a:r>
            <a:r>
              <a:rPr lang="en-US" altLang="zh-CN" sz="1650" spc="37" dirty="0">
                <a:solidFill>
                  <a:srgbClr val="000000"/>
                </a:solidFill>
                <a:latin typeface="MS PGothic"/>
                <a:ea typeface="MS PGothic"/>
                <a:cs typeface="MS PGothic"/>
              </a:rPr>
              <a:t>。</a:t>
            </a:r>
            <a:r>
              <a:rPr lang="en-US" altLang="zh-CN" sz="1650" spc="0" dirty="0">
                <a:solidFill>
                  <a:srgbClr val="000000"/>
                </a:solidFill>
                <a:latin typeface="MS PGothic"/>
                <a:ea typeface="MS PGothic"/>
                <a:cs typeface="MS PGothic"/>
              </a:rPr>
              <a:t>）</a:t>
            </a:r>
            <a:endParaRPr lang="en-US" altLang="zh-CN" sz="1650">
              <a:latin typeface="MS PGothic"/>
              <a:ea typeface="MS PGothic"/>
              <a:cs typeface="MS PGothic"/>
            </a:endParaRPr>
          </a:p>
        </p:txBody>
      </p:sp>
      <p:sp>
        <p:nvSpPr>
          <p:cNvPr id="489" name="Text Box489"/>
          <p:cNvSpPr txBox="1"/>
          <p:nvPr/>
        </p:nvSpPr>
        <p:spPr>
          <a:xfrm>
            <a:off x="4687824" y="1603193"/>
            <a:ext cx="467868"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b="1" spc="-80" dirty="0">
                <a:solidFill>
                  <a:srgbClr val="000000"/>
                </a:solidFill>
                <a:latin typeface="MS PGothic"/>
                <a:ea typeface="MS PGothic"/>
                <a:cs typeface="MS PGothic"/>
              </a:rPr>
              <a:t>１</a:t>
            </a:r>
            <a:r>
              <a:rPr lang="en-US" altLang="zh-CN" sz="2000" b="1" spc="-70" dirty="0">
                <a:solidFill>
                  <a:srgbClr val="000000"/>
                </a:solidFill>
                <a:latin typeface="MS PGothic"/>
                <a:ea typeface="MS PGothic"/>
                <a:cs typeface="MS PGothic"/>
              </a:rPr>
              <a:t>位</a:t>
            </a:r>
            <a:endParaRPr lang="en-US" altLang="zh-CN" sz="2000">
              <a:latin typeface="MS PGothic"/>
              <a:ea typeface="MS PGothic"/>
              <a:cs typeface="MS PGothic"/>
            </a:endParaRPr>
          </a:p>
        </p:txBody>
      </p:sp>
      <p:sp>
        <p:nvSpPr>
          <p:cNvPr id="490" name="Text Box490"/>
          <p:cNvSpPr txBox="1"/>
          <p:nvPr/>
        </p:nvSpPr>
        <p:spPr>
          <a:xfrm>
            <a:off x="4687824" y="1907993"/>
            <a:ext cx="467868"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b="1" spc="-80" dirty="0">
                <a:solidFill>
                  <a:srgbClr val="000000"/>
                </a:solidFill>
                <a:latin typeface="MS PGothic"/>
                <a:ea typeface="MS PGothic"/>
                <a:cs typeface="MS PGothic"/>
              </a:rPr>
              <a:t>２</a:t>
            </a:r>
            <a:r>
              <a:rPr lang="en-US" altLang="zh-CN" sz="2000" b="1" spc="-70" dirty="0">
                <a:solidFill>
                  <a:srgbClr val="000000"/>
                </a:solidFill>
                <a:latin typeface="MS PGothic"/>
                <a:ea typeface="MS PGothic"/>
                <a:cs typeface="MS PGothic"/>
              </a:rPr>
              <a:t>位</a:t>
            </a:r>
            <a:endParaRPr lang="en-US" altLang="zh-CN" sz="2000">
              <a:latin typeface="MS PGothic"/>
              <a:ea typeface="MS PGothic"/>
              <a:cs typeface="MS PGothic"/>
            </a:endParaRPr>
          </a:p>
        </p:txBody>
      </p:sp>
      <p:sp>
        <p:nvSpPr>
          <p:cNvPr id="491" name="Text Box491"/>
          <p:cNvSpPr txBox="1"/>
          <p:nvPr/>
        </p:nvSpPr>
        <p:spPr>
          <a:xfrm>
            <a:off x="4687824" y="2212531"/>
            <a:ext cx="468173" cy="254813"/>
          </a:xfrm>
          <a:prstGeom prst="rect">
            <a:avLst/>
          </a:prstGeom>
        </p:spPr>
        <p:txBody>
          <a:bodyPr wrap="square" lIns="0" tIns="0" rIns="0" rtlCol="0">
            <a:spAutoFit/>
          </a:bodyPr>
          <a:lstStyle/>
          <a:p>
            <a:pPr algn="l">
              <a:lnSpc>
                <a:spcPts val="0"/>
              </a:lnSpc>
            </a:pPr>
            <a:endParaRPr/>
          </a:p>
          <a:p>
            <a:pPr algn="l" rtl="0">
              <a:lnSpc>
                <a:spcPts val="2006"/>
              </a:lnSpc>
            </a:pPr>
            <a:r>
              <a:rPr lang="en-US" altLang="zh-CN" sz="2000" b="1" spc="-78" dirty="0">
                <a:solidFill>
                  <a:srgbClr val="000000"/>
                </a:solidFill>
                <a:latin typeface="MS PGothic"/>
                <a:ea typeface="MS PGothic"/>
                <a:cs typeface="MS PGothic"/>
              </a:rPr>
              <a:t>３</a:t>
            </a:r>
            <a:r>
              <a:rPr lang="en-US" altLang="zh-CN" sz="2000" b="1" spc="-69" dirty="0">
                <a:solidFill>
                  <a:srgbClr val="000000"/>
                </a:solidFill>
                <a:latin typeface="MS PGothic"/>
                <a:ea typeface="MS PGothic"/>
                <a:cs typeface="MS PGothic"/>
              </a:rPr>
              <a:t>位</a:t>
            </a:r>
            <a:endParaRPr lang="en-US" altLang="zh-CN" sz="2000">
              <a:latin typeface="MS PGothic"/>
              <a:ea typeface="MS PGothic"/>
              <a:cs typeface="MS PGothic"/>
            </a:endParaRPr>
          </a:p>
        </p:txBody>
      </p:sp>
      <p:sp>
        <p:nvSpPr>
          <p:cNvPr id="492" name="Text Box492"/>
          <p:cNvSpPr txBox="1"/>
          <p:nvPr/>
        </p:nvSpPr>
        <p:spPr>
          <a:xfrm>
            <a:off x="4687824" y="2517847"/>
            <a:ext cx="467868"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b="1" spc="-80" dirty="0">
                <a:solidFill>
                  <a:srgbClr val="000000"/>
                </a:solidFill>
                <a:latin typeface="MS PGothic"/>
                <a:ea typeface="MS PGothic"/>
                <a:cs typeface="MS PGothic"/>
              </a:rPr>
              <a:t>４</a:t>
            </a:r>
            <a:r>
              <a:rPr lang="en-US" altLang="zh-CN" sz="2000" b="1" spc="-70" dirty="0">
                <a:solidFill>
                  <a:srgbClr val="000000"/>
                </a:solidFill>
                <a:latin typeface="MS PGothic"/>
                <a:ea typeface="MS PGothic"/>
                <a:cs typeface="MS PGothic"/>
              </a:rPr>
              <a:t>位</a:t>
            </a:r>
            <a:endParaRPr lang="en-US" altLang="zh-CN" sz="2000">
              <a:latin typeface="MS PGothic"/>
              <a:ea typeface="MS PGothic"/>
              <a:cs typeface="MS PGothic"/>
            </a:endParaRPr>
          </a:p>
        </p:txBody>
      </p:sp>
      <p:sp>
        <p:nvSpPr>
          <p:cNvPr id="493" name="Text Box493"/>
          <p:cNvSpPr txBox="1"/>
          <p:nvPr/>
        </p:nvSpPr>
        <p:spPr>
          <a:xfrm>
            <a:off x="4687824" y="2822647"/>
            <a:ext cx="467868"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b="1" spc="-80" dirty="0">
                <a:solidFill>
                  <a:srgbClr val="000000"/>
                </a:solidFill>
                <a:latin typeface="MS PGothic"/>
                <a:ea typeface="MS PGothic"/>
                <a:cs typeface="MS PGothic"/>
              </a:rPr>
              <a:t>５</a:t>
            </a:r>
            <a:r>
              <a:rPr lang="en-US" altLang="zh-CN" sz="2000" b="1" spc="-70" dirty="0">
                <a:solidFill>
                  <a:srgbClr val="000000"/>
                </a:solidFill>
                <a:latin typeface="MS PGothic"/>
                <a:ea typeface="MS PGothic"/>
                <a:cs typeface="MS PGothic"/>
              </a:rPr>
              <a:t>位</a:t>
            </a:r>
            <a:endParaRPr lang="en-US" altLang="zh-CN" sz="2000">
              <a:latin typeface="MS PGothic"/>
              <a:ea typeface="MS PGothic"/>
              <a:cs typeface="MS PGothic"/>
            </a:endParaRPr>
          </a:p>
        </p:txBody>
      </p:sp>
      <p:sp>
        <p:nvSpPr>
          <p:cNvPr id="494" name="Text Box494"/>
          <p:cNvSpPr txBox="1"/>
          <p:nvPr/>
        </p:nvSpPr>
        <p:spPr>
          <a:xfrm>
            <a:off x="5288280" y="1603193"/>
            <a:ext cx="1347290" cy="1473962"/>
          </a:xfrm>
          <a:prstGeom prst="rect">
            <a:avLst/>
          </a:prstGeom>
        </p:spPr>
        <p:txBody>
          <a:bodyPr wrap="square" lIns="0" tIns="0" rIns="0" rtlCol="0">
            <a:spAutoFit/>
          </a:bodyPr>
          <a:lstStyle/>
          <a:p>
            <a:pPr algn="l">
              <a:lnSpc>
                <a:spcPts val="0"/>
              </a:lnSpc>
            </a:pPr>
            <a:endParaRPr/>
          </a:p>
          <a:p>
            <a:pPr algn="l" rtl="0">
              <a:lnSpc>
                <a:spcPts val="2321"/>
              </a:lnSpc>
            </a:pPr>
            <a:r>
              <a:rPr lang="en-US" altLang="zh-CN" sz="2000" b="1" spc="-79" dirty="0">
                <a:solidFill>
                  <a:srgbClr val="000000"/>
                </a:solidFill>
                <a:latin typeface="MS PGothic"/>
                <a:ea typeface="MS PGothic"/>
                <a:cs typeface="MS PGothic"/>
              </a:rPr>
              <a:t>中</a:t>
            </a:r>
            <a:r>
              <a:rPr lang="en-US" altLang="zh-CN" sz="2000" b="1" spc="-68" dirty="0">
                <a:solidFill>
                  <a:srgbClr val="000000"/>
                </a:solidFill>
                <a:latin typeface="MS PGothic"/>
                <a:ea typeface="MS PGothic"/>
                <a:cs typeface="MS PGothic"/>
              </a:rPr>
              <a:t>国</a:t>
            </a:r>
            <a:r>
              <a:rPr lang="en-US" altLang="zh-CN" sz="2000" b="1" dirty="0">
                <a:solidFill>
                  <a:srgbClr val="000000"/>
                </a:solidFill>
                <a:latin typeface="MS PGothic"/>
                <a:ea typeface="MS PGothic"/>
                <a:cs typeface="MS PGothic"/>
              </a:rPr>
              <a:t> </a:t>
            </a:r>
            <a:r>
              <a:rPr lang="en-US" altLang="zh-CN" sz="2000" b="1" spc="-80" dirty="0">
                <a:solidFill>
                  <a:srgbClr val="000000"/>
                </a:solidFill>
                <a:latin typeface="MS PGothic"/>
                <a:ea typeface="MS PGothic"/>
                <a:cs typeface="MS PGothic"/>
              </a:rPr>
              <a:t>イ</a:t>
            </a:r>
            <a:r>
              <a:rPr lang="en-US" altLang="zh-CN" sz="2000" b="1" spc="-67" dirty="0">
                <a:solidFill>
                  <a:srgbClr val="000000"/>
                </a:solidFill>
                <a:latin typeface="MS PGothic"/>
                <a:ea typeface="MS PGothic"/>
                <a:cs typeface="MS PGothic"/>
              </a:rPr>
              <a:t>ン</a:t>
            </a:r>
            <a:r>
              <a:rPr lang="en-US" altLang="zh-CN" sz="2000" b="1" spc="-72" dirty="0">
                <a:solidFill>
                  <a:srgbClr val="000000"/>
                </a:solidFill>
                <a:latin typeface="MS PGothic"/>
                <a:ea typeface="MS PGothic"/>
                <a:cs typeface="MS PGothic"/>
              </a:rPr>
              <a:t>ド</a:t>
            </a:r>
            <a:r>
              <a:rPr lang="en-US" altLang="zh-CN" sz="2000" b="1" spc="-69" dirty="0">
                <a:solidFill>
                  <a:srgbClr val="000000"/>
                </a:solidFill>
                <a:latin typeface="MS PGothic"/>
                <a:ea typeface="MS PGothic"/>
                <a:cs typeface="MS PGothic"/>
              </a:rPr>
              <a:t>ネ</a:t>
            </a:r>
            <a:r>
              <a:rPr lang="en-US" altLang="zh-CN" sz="2000" b="1" spc="-75" dirty="0">
                <a:solidFill>
                  <a:srgbClr val="000000"/>
                </a:solidFill>
                <a:latin typeface="MS PGothic"/>
                <a:ea typeface="MS PGothic"/>
                <a:cs typeface="MS PGothic"/>
              </a:rPr>
              <a:t>シ</a:t>
            </a:r>
            <a:r>
              <a:rPr lang="en-US" altLang="zh-CN" sz="2000" b="1" spc="-71" dirty="0">
                <a:solidFill>
                  <a:srgbClr val="000000"/>
                </a:solidFill>
                <a:latin typeface="MS PGothic"/>
                <a:ea typeface="MS PGothic"/>
                <a:cs typeface="MS PGothic"/>
              </a:rPr>
              <a:t>ア</a:t>
            </a:r>
            <a:r>
              <a:rPr lang="en-US" altLang="zh-CN" sz="2000" b="1" dirty="0">
                <a:solidFill>
                  <a:srgbClr val="000000"/>
                </a:solidFill>
                <a:latin typeface="MS PGothic"/>
                <a:ea typeface="MS PGothic"/>
                <a:cs typeface="MS PGothic"/>
              </a:rPr>
              <a:t> </a:t>
            </a:r>
            <a:r>
              <a:rPr lang="en-US" altLang="zh-CN" sz="2000" b="1" spc="-78" dirty="0">
                <a:solidFill>
                  <a:srgbClr val="000000"/>
                </a:solidFill>
                <a:latin typeface="MS PGothic"/>
                <a:ea typeface="MS PGothic"/>
                <a:cs typeface="MS PGothic"/>
              </a:rPr>
              <a:t>フ</a:t>
            </a:r>
            <a:r>
              <a:rPr lang="en-US" altLang="zh-CN" sz="2000" b="1" spc="-79" dirty="0">
                <a:solidFill>
                  <a:srgbClr val="000000"/>
                </a:solidFill>
                <a:latin typeface="MS PGothic"/>
                <a:ea typeface="MS PGothic"/>
                <a:cs typeface="MS PGothic"/>
              </a:rPr>
              <a:t>ィ</a:t>
            </a:r>
            <a:r>
              <a:rPr lang="en-US" altLang="zh-CN" sz="2000" b="1" spc="-65" dirty="0">
                <a:solidFill>
                  <a:srgbClr val="000000"/>
                </a:solidFill>
                <a:latin typeface="MS PGothic"/>
                <a:ea typeface="MS PGothic"/>
                <a:cs typeface="MS PGothic"/>
              </a:rPr>
              <a:t>リ</a:t>
            </a:r>
            <a:r>
              <a:rPr lang="en-US" altLang="zh-CN" sz="2000" b="1" spc="-64" dirty="0">
                <a:solidFill>
                  <a:srgbClr val="000000"/>
                </a:solidFill>
                <a:latin typeface="MS PGothic"/>
                <a:ea typeface="MS PGothic"/>
                <a:cs typeface="MS PGothic"/>
              </a:rPr>
              <a:t>ピ</a:t>
            </a:r>
            <a:r>
              <a:rPr lang="en-US" altLang="zh-CN" sz="2000" b="1" spc="-73" dirty="0">
                <a:solidFill>
                  <a:srgbClr val="000000"/>
                </a:solidFill>
                <a:latin typeface="MS PGothic"/>
                <a:ea typeface="MS PGothic"/>
                <a:cs typeface="MS PGothic"/>
              </a:rPr>
              <a:t>ン</a:t>
            </a:r>
            <a:r>
              <a:rPr lang="en-US" altLang="zh-CN" sz="2000" b="1" dirty="0">
                <a:solidFill>
                  <a:srgbClr val="000000"/>
                </a:solidFill>
                <a:latin typeface="MS PGothic"/>
                <a:ea typeface="MS PGothic"/>
                <a:cs typeface="MS PGothic"/>
              </a:rPr>
              <a:t> </a:t>
            </a:r>
            <a:r>
              <a:rPr lang="en-US" altLang="zh-CN" sz="2000" b="1" spc="-80" dirty="0">
                <a:solidFill>
                  <a:srgbClr val="000000"/>
                </a:solidFill>
                <a:latin typeface="MS PGothic"/>
                <a:ea typeface="MS PGothic"/>
                <a:cs typeface="MS PGothic"/>
              </a:rPr>
              <a:t>ベ</a:t>
            </a:r>
            <a:r>
              <a:rPr lang="en-US" altLang="zh-CN" sz="2000" b="1" spc="-70" dirty="0">
                <a:solidFill>
                  <a:srgbClr val="000000"/>
                </a:solidFill>
                <a:latin typeface="MS PGothic"/>
                <a:ea typeface="MS PGothic"/>
                <a:cs typeface="MS PGothic"/>
              </a:rPr>
              <a:t>ト</a:t>
            </a:r>
            <a:r>
              <a:rPr lang="en-US" altLang="zh-CN" sz="2000" b="1" spc="-72" dirty="0">
                <a:solidFill>
                  <a:srgbClr val="000000"/>
                </a:solidFill>
                <a:latin typeface="MS PGothic"/>
                <a:ea typeface="MS PGothic"/>
                <a:cs typeface="MS PGothic"/>
              </a:rPr>
              <a:t>ナ</a:t>
            </a:r>
            <a:r>
              <a:rPr lang="en-US" altLang="zh-CN" sz="2000" b="1" spc="-71" dirty="0">
                <a:solidFill>
                  <a:srgbClr val="000000"/>
                </a:solidFill>
                <a:latin typeface="MS PGothic"/>
                <a:ea typeface="MS PGothic"/>
                <a:cs typeface="MS PGothic"/>
              </a:rPr>
              <a:t>ム</a:t>
            </a:r>
            <a:r>
              <a:rPr lang="en-US" altLang="zh-CN" sz="2000" b="1" dirty="0">
                <a:solidFill>
                  <a:srgbClr val="000000"/>
                </a:solidFill>
                <a:latin typeface="MS PGothic"/>
                <a:ea typeface="MS PGothic"/>
                <a:cs typeface="MS PGothic"/>
              </a:rPr>
              <a:t> </a:t>
            </a:r>
            <a:r>
              <a:rPr lang="en-US" altLang="zh-CN" sz="2000" b="1" spc="-80" dirty="0">
                <a:solidFill>
                  <a:srgbClr val="000000"/>
                </a:solidFill>
                <a:latin typeface="MS PGothic"/>
                <a:ea typeface="MS PGothic"/>
                <a:cs typeface="MS PGothic"/>
              </a:rPr>
              <a:t>ス</a:t>
            </a:r>
            <a:r>
              <a:rPr lang="en-US" altLang="zh-CN" sz="2000" b="1" spc="-67" dirty="0">
                <a:solidFill>
                  <a:srgbClr val="000000"/>
                </a:solidFill>
                <a:latin typeface="MS PGothic"/>
                <a:ea typeface="MS PGothic"/>
                <a:cs typeface="MS PGothic"/>
              </a:rPr>
              <a:t>リ</a:t>
            </a:r>
            <a:r>
              <a:rPr lang="en-US" altLang="zh-CN" sz="2000" b="1" spc="-65" dirty="0">
                <a:solidFill>
                  <a:srgbClr val="000000"/>
                </a:solidFill>
                <a:latin typeface="MS PGothic"/>
                <a:ea typeface="MS PGothic"/>
                <a:cs typeface="MS PGothic"/>
              </a:rPr>
              <a:t>ラ</a:t>
            </a:r>
            <a:r>
              <a:rPr lang="en-US" altLang="zh-CN" sz="2000" b="1" spc="-73" dirty="0">
                <a:solidFill>
                  <a:srgbClr val="000000"/>
                </a:solidFill>
                <a:latin typeface="MS PGothic"/>
                <a:ea typeface="MS PGothic"/>
                <a:cs typeface="MS PGothic"/>
              </a:rPr>
              <a:t>ン</a:t>
            </a:r>
            <a:r>
              <a:rPr lang="en-US" altLang="zh-CN" sz="2000" b="1" spc="-72" dirty="0">
                <a:solidFill>
                  <a:srgbClr val="000000"/>
                </a:solidFill>
                <a:latin typeface="MS PGothic"/>
                <a:ea typeface="MS PGothic"/>
                <a:cs typeface="MS PGothic"/>
              </a:rPr>
              <a:t>カ</a:t>
            </a:r>
            <a:endParaRPr lang="en-US" altLang="zh-CN" sz="2000">
              <a:latin typeface="MS PGothic"/>
              <a:ea typeface="MS PGothic"/>
              <a:cs typeface="MS PGothic"/>
            </a:endParaRPr>
          </a:p>
        </p:txBody>
      </p:sp>
      <p:sp>
        <p:nvSpPr>
          <p:cNvPr id="495" name="Text Box495"/>
          <p:cNvSpPr txBox="1"/>
          <p:nvPr/>
        </p:nvSpPr>
        <p:spPr>
          <a:xfrm>
            <a:off x="6856731" y="1603193"/>
            <a:ext cx="2005965" cy="1501703"/>
          </a:xfrm>
          <a:prstGeom prst="rect">
            <a:avLst/>
          </a:prstGeom>
        </p:spPr>
        <p:txBody>
          <a:bodyPr wrap="square" lIns="0" tIns="0" rIns="0" rtlCol="0">
            <a:spAutoFit/>
          </a:bodyPr>
          <a:lstStyle/>
          <a:p>
            <a:pPr algn="l">
              <a:lnSpc>
                <a:spcPts val="0"/>
              </a:lnSpc>
            </a:pPr>
            <a:endParaRPr/>
          </a:p>
          <a:p>
            <a:pPr marL="134112" indent="-134112" algn="just" rtl="0">
              <a:lnSpc>
                <a:spcPts val="2365"/>
              </a:lnSpc>
            </a:pPr>
            <a:r>
              <a:rPr lang="en-US" altLang="zh-CN" sz="2000" b="1" spc="5" dirty="0">
                <a:solidFill>
                  <a:srgbClr val="000000"/>
                </a:solidFill>
                <a:latin typeface="Calibri"/>
                <a:ea typeface="Calibri"/>
                <a:cs typeface="Calibri"/>
              </a:rPr>
              <a:t>132</a:t>
            </a:r>
            <a:r>
              <a:rPr lang="en-US" altLang="zh-CN" sz="2000" b="1" spc="-80" dirty="0">
                <a:solidFill>
                  <a:srgbClr val="000000"/>
                </a:solidFill>
                <a:latin typeface="MS PGothic"/>
                <a:ea typeface="MS PGothic"/>
                <a:cs typeface="MS PGothic"/>
              </a:rPr>
              <a:t>～</a:t>
            </a:r>
            <a:r>
              <a:rPr lang="en-US" altLang="zh-CN" sz="2000" b="1" spc="7" dirty="0">
                <a:solidFill>
                  <a:srgbClr val="000000"/>
                </a:solidFill>
                <a:latin typeface="Calibri"/>
                <a:ea typeface="Calibri"/>
                <a:cs typeface="Calibri"/>
              </a:rPr>
              <a:t>353</a:t>
            </a:r>
            <a:r>
              <a:rPr lang="en-US" altLang="zh-CN" sz="2000" b="1" spc="-86" dirty="0">
                <a:solidFill>
                  <a:srgbClr val="000000"/>
                </a:solidFill>
                <a:latin typeface="MS PGothic"/>
                <a:ea typeface="MS PGothic"/>
                <a:cs typeface="MS PGothic"/>
              </a:rPr>
              <a:t>万</a:t>
            </a:r>
            <a:r>
              <a:rPr lang="en-US" altLang="zh-CN" sz="2000" b="1" spc="184" dirty="0">
                <a:solidFill>
                  <a:srgbClr val="000000"/>
                </a:solidFill>
                <a:latin typeface="MS PGothic"/>
                <a:ea typeface="MS PGothic"/>
                <a:cs typeface="MS PGothic"/>
              </a:rPr>
              <a:t> </a:t>
            </a:r>
            <a:r>
              <a:rPr lang="en-US" altLang="zh-CN" sz="2000" b="1" spc="-82" dirty="0">
                <a:solidFill>
                  <a:srgbClr val="000000"/>
                </a:solidFill>
                <a:latin typeface="MS PGothic"/>
                <a:ea typeface="MS PGothic"/>
                <a:cs typeface="MS PGothic"/>
              </a:rPr>
              <a:t>ｔ</a:t>
            </a:r>
            <a:r>
              <a:rPr lang="en-US" altLang="zh-CN" sz="2000" b="1" spc="-250" dirty="0">
                <a:solidFill>
                  <a:srgbClr val="000000"/>
                </a:solidFill>
                <a:latin typeface="MS PGothic"/>
                <a:ea typeface="MS PGothic"/>
                <a:cs typeface="MS PGothic"/>
              </a:rPr>
              <a:t> </a:t>
            </a:r>
            <a:r>
              <a:rPr lang="en-US" altLang="zh-CN" sz="2000" b="1" spc="0" dirty="0">
                <a:solidFill>
                  <a:srgbClr val="000000"/>
                </a:solidFill>
                <a:latin typeface="Calibri"/>
                <a:ea typeface="Calibri"/>
                <a:cs typeface="Calibri"/>
              </a:rPr>
              <a:t>/</a:t>
            </a:r>
            <a:r>
              <a:rPr lang="en-US" altLang="zh-CN" sz="2000" b="1" spc="9" dirty="0">
                <a:solidFill>
                  <a:srgbClr val="000000"/>
                </a:solidFill>
                <a:latin typeface="Calibri"/>
                <a:ea typeface="Calibri"/>
                <a:cs typeface="Calibri"/>
              </a:rPr>
              <a:t> </a:t>
            </a:r>
            <a:r>
              <a:rPr lang="en-US" altLang="zh-CN" sz="2000" b="1" spc="-79" dirty="0">
                <a:solidFill>
                  <a:srgbClr val="000000"/>
                </a:solidFill>
                <a:latin typeface="MS PGothic"/>
                <a:ea typeface="MS PGothic"/>
                <a:cs typeface="MS PGothic"/>
              </a:rPr>
              <a:t>年</a:t>
            </a:r>
            <a:r>
              <a:rPr lang="en-US" altLang="zh-CN" sz="2000" b="1" dirty="0">
                <a:solidFill>
                  <a:srgbClr val="000000"/>
                </a:solidFill>
                <a:latin typeface="MS PGothic"/>
                <a:ea typeface="MS PGothic"/>
                <a:cs typeface="MS PGothic"/>
              </a:rPr>
              <a:t> </a:t>
            </a:r>
            <a:r>
              <a:rPr lang="en-US" altLang="zh-CN" sz="2000" b="1" spc="4" dirty="0">
                <a:solidFill>
                  <a:srgbClr val="000000"/>
                </a:solidFill>
                <a:latin typeface="Calibri"/>
                <a:ea typeface="Calibri"/>
                <a:cs typeface="Calibri"/>
              </a:rPr>
              <a:t>48</a:t>
            </a:r>
            <a:r>
              <a:rPr lang="en-US" altLang="zh-CN" sz="2000" b="1" spc="-79" dirty="0">
                <a:solidFill>
                  <a:srgbClr val="000000"/>
                </a:solidFill>
                <a:latin typeface="MS PGothic"/>
                <a:ea typeface="MS PGothic"/>
                <a:cs typeface="MS PGothic"/>
              </a:rPr>
              <a:t>～</a:t>
            </a:r>
            <a:r>
              <a:rPr lang="en-US" altLang="zh-CN" sz="2000" b="1" spc="10" dirty="0">
                <a:solidFill>
                  <a:srgbClr val="000000"/>
                </a:solidFill>
                <a:latin typeface="Calibri"/>
                <a:ea typeface="Calibri"/>
                <a:cs typeface="Calibri"/>
              </a:rPr>
              <a:t>129</a:t>
            </a:r>
            <a:r>
              <a:rPr lang="en-US" altLang="zh-CN" sz="2000" b="1" spc="-85" dirty="0">
                <a:solidFill>
                  <a:srgbClr val="000000"/>
                </a:solidFill>
                <a:latin typeface="MS PGothic"/>
                <a:ea typeface="MS PGothic"/>
                <a:cs typeface="MS PGothic"/>
              </a:rPr>
              <a:t>万</a:t>
            </a:r>
            <a:r>
              <a:rPr lang="en-US" altLang="zh-CN" sz="2000" b="1" spc="183" dirty="0">
                <a:solidFill>
                  <a:srgbClr val="000000"/>
                </a:solidFill>
                <a:latin typeface="MS PGothic"/>
                <a:ea typeface="MS PGothic"/>
                <a:cs typeface="MS PGothic"/>
              </a:rPr>
              <a:t> </a:t>
            </a:r>
            <a:r>
              <a:rPr lang="en-US" altLang="zh-CN" sz="2000" b="1" spc="-82" dirty="0">
                <a:solidFill>
                  <a:srgbClr val="000000"/>
                </a:solidFill>
                <a:latin typeface="MS PGothic"/>
                <a:ea typeface="MS PGothic"/>
                <a:cs typeface="MS PGothic"/>
              </a:rPr>
              <a:t>ｔ</a:t>
            </a:r>
            <a:r>
              <a:rPr lang="en-US" altLang="zh-CN" sz="2000" b="1" spc="-238" dirty="0">
                <a:solidFill>
                  <a:srgbClr val="000000"/>
                </a:solidFill>
                <a:latin typeface="MS PGothic"/>
                <a:ea typeface="MS PGothic"/>
                <a:cs typeface="MS PGothic"/>
              </a:rPr>
              <a:t> </a:t>
            </a:r>
            <a:r>
              <a:rPr lang="en-US" altLang="zh-CN" sz="2000" b="1" spc="0" dirty="0">
                <a:solidFill>
                  <a:srgbClr val="000000"/>
                </a:solidFill>
                <a:latin typeface="Calibri"/>
                <a:ea typeface="Calibri"/>
                <a:cs typeface="Calibri"/>
              </a:rPr>
              <a:t>/</a:t>
            </a:r>
            <a:r>
              <a:rPr lang="en-US" altLang="zh-CN" sz="2000" b="1" dirty="0">
                <a:solidFill>
                  <a:srgbClr val="000000"/>
                </a:solidFill>
                <a:latin typeface="Calibri"/>
                <a:ea typeface="Calibri"/>
                <a:cs typeface="Calibri"/>
              </a:rPr>
              <a:t> </a:t>
            </a:r>
            <a:r>
              <a:rPr lang="en-US" altLang="zh-CN" sz="2000" b="1" spc="-83" dirty="0">
                <a:solidFill>
                  <a:srgbClr val="000000"/>
                </a:solidFill>
                <a:latin typeface="MS PGothic"/>
                <a:ea typeface="MS PGothic"/>
                <a:cs typeface="MS PGothic"/>
              </a:rPr>
              <a:t>年</a:t>
            </a:r>
            <a:r>
              <a:rPr lang="en-US" altLang="zh-CN" sz="2000" b="1" dirty="0">
                <a:solidFill>
                  <a:srgbClr val="000000"/>
                </a:solidFill>
                <a:latin typeface="MS PGothic"/>
                <a:ea typeface="MS PGothic"/>
                <a:cs typeface="MS PGothic"/>
              </a:rPr>
              <a:t> </a:t>
            </a:r>
            <a:r>
              <a:rPr lang="en-US" altLang="zh-CN" sz="2000" b="1" spc="5" dirty="0">
                <a:solidFill>
                  <a:srgbClr val="000000"/>
                </a:solidFill>
                <a:latin typeface="Calibri"/>
                <a:ea typeface="Calibri"/>
                <a:cs typeface="Calibri"/>
              </a:rPr>
              <a:t>28</a:t>
            </a:r>
            <a:r>
              <a:rPr lang="en-US" altLang="zh-CN" sz="2000" b="1" spc="-79" dirty="0">
                <a:solidFill>
                  <a:srgbClr val="000000"/>
                </a:solidFill>
                <a:latin typeface="MS PGothic"/>
                <a:ea typeface="MS PGothic"/>
                <a:cs typeface="MS PGothic"/>
              </a:rPr>
              <a:t>～</a:t>
            </a:r>
            <a:r>
              <a:rPr lang="en-US" altLang="zh-CN" sz="2000" b="1" spc="11" dirty="0">
                <a:solidFill>
                  <a:srgbClr val="000000"/>
                </a:solidFill>
                <a:latin typeface="Calibri"/>
                <a:ea typeface="Calibri"/>
                <a:cs typeface="Calibri"/>
              </a:rPr>
              <a:t>75</a:t>
            </a:r>
            <a:r>
              <a:rPr lang="en-US" altLang="zh-CN" sz="2000" b="1" spc="-85" dirty="0">
                <a:solidFill>
                  <a:srgbClr val="000000"/>
                </a:solidFill>
                <a:latin typeface="MS PGothic"/>
                <a:ea typeface="MS PGothic"/>
                <a:cs typeface="MS PGothic"/>
              </a:rPr>
              <a:t>万</a:t>
            </a:r>
            <a:r>
              <a:rPr lang="en-US" altLang="zh-CN" sz="2000" b="1" spc="181" dirty="0">
                <a:solidFill>
                  <a:srgbClr val="000000"/>
                </a:solidFill>
                <a:latin typeface="MS PGothic"/>
                <a:ea typeface="MS PGothic"/>
                <a:cs typeface="MS PGothic"/>
              </a:rPr>
              <a:t> </a:t>
            </a:r>
            <a:r>
              <a:rPr lang="en-US" altLang="zh-CN" sz="2000" b="1" spc="-81" dirty="0">
                <a:solidFill>
                  <a:srgbClr val="000000"/>
                </a:solidFill>
                <a:latin typeface="MS PGothic"/>
                <a:ea typeface="MS PGothic"/>
                <a:cs typeface="MS PGothic"/>
              </a:rPr>
              <a:t>ｔ</a:t>
            </a:r>
            <a:r>
              <a:rPr lang="en-US" altLang="zh-CN" sz="2000" b="1" spc="-239" dirty="0">
                <a:solidFill>
                  <a:srgbClr val="000000"/>
                </a:solidFill>
                <a:latin typeface="MS PGothic"/>
                <a:ea typeface="MS PGothic"/>
                <a:cs typeface="MS PGothic"/>
              </a:rPr>
              <a:t> </a:t>
            </a:r>
            <a:r>
              <a:rPr lang="en-US" altLang="zh-CN" sz="2000" b="1" spc="0" dirty="0">
                <a:solidFill>
                  <a:srgbClr val="000000"/>
                </a:solidFill>
                <a:latin typeface="Calibri"/>
                <a:ea typeface="Calibri"/>
                <a:cs typeface="Calibri"/>
              </a:rPr>
              <a:t>/</a:t>
            </a:r>
            <a:r>
              <a:rPr lang="en-US" altLang="zh-CN" sz="2000" b="1" dirty="0">
                <a:solidFill>
                  <a:srgbClr val="000000"/>
                </a:solidFill>
                <a:latin typeface="Calibri"/>
                <a:ea typeface="Calibri"/>
                <a:cs typeface="Calibri"/>
              </a:rPr>
              <a:t> </a:t>
            </a:r>
            <a:r>
              <a:rPr lang="en-US" altLang="zh-CN" sz="2000" b="1" spc="-80" dirty="0">
                <a:solidFill>
                  <a:srgbClr val="000000"/>
                </a:solidFill>
                <a:latin typeface="MS PGothic"/>
                <a:ea typeface="MS PGothic"/>
                <a:cs typeface="MS PGothic"/>
              </a:rPr>
              <a:t>年</a:t>
            </a:r>
            <a:r>
              <a:rPr lang="en-US" altLang="zh-CN" sz="2000" b="1" dirty="0">
                <a:solidFill>
                  <a:srgbClr val="000000"/>
                </a:solidFill>
                <a:latin typeface="MS PGothic"/>
                <a:ea typeface="MS PGothic"/>
                <a:cs typeface="MS PGothic"/>
              </a:rPr>
              <a:t> </a:t>
            </a:r>
            <a:r>
              <a:rPr lang="en-US" altLang="zh-CN" sz="2000" b="1" spc="4" dirty="0">
                <a:solidFill>
                  <a:srgbClr val="000000"/>
                </a:solidFill>
                <a:latin typeface="Calibri"/>
                <a:ea typeface="Calibri"/>
                <a:cs typeface="Calibri"/>
              </a:rPr>
              <a:t>28</a:t>
            </a:r>
            <a:r>
              <a:rPr lang="en-US" altLang="zh-CN" sz="2000" b="1" spc="-79" dirty="0">
                <a:solidFill>
                  <a:srgbClr val="000000"/>
                </a:solidFill>
                <a:latin typeface="MS PGothic"/>
                <a:ea typeface="MS PGothic"/>
                <a:cs typeface="MS PGothic"/>
              </a:rPr>
              <a:t>～</a:t>
            </a:r>
            <a:r>
              <a:rPr lang="en-US" altLang="zh-CN" sz="2000" b="1" spc="12" dirty="0">
                <a:solidFill>
                  <a:srgbClr val="000000"/>
                </a:solidFill>
                <a:latin typeface="Calibri"/>
                <a:ea typeface="Calibri"/>
                <a:cs typeface="Calibri"/>
              </a:rPr>
              <a:t>73</a:t>
            </a:r>
            <a:r>
              <a:rPr lang="en-US" altLang="zh-CN" sz="2000" b="1" spc="-87" dirty="0">
                <a:solidFill>
                  <a:srgbClr val="000000"/>
                </a:solidFill>
                <a:latin typeface="MS PGothic"/>
                <a:ea typeface="MS PGothic"/>
                <a:cs typeface="MS PGothic"/>
              </a:rPr>
              <a:t>万</a:t>
            </a:r>
            <a:r>
              <a:rPr lang="en-US" altLang="zh-CN" sz="2000" b="1" spc="183" dirty="0">
                <a:solidFill>
                  <a:srgbClr val="000000"/>
                </a:solidFill>
                <a:latin typeface="MS PGothic"/>
                <a:ea typeface="MS PGothic"/>
                <a:cs typeface="MS PGothic"/>
              </a:rPr>
              <a:t> </a:t>
            </a:r>
            <a:r>
              <a:rPr lang="en-US" altLang="zh-CN" sz="2000" b="1" spc="-82" dirty="0">
                <a:solidFill>
                  <a:srgbClr val="000000"/>
                </a:solidFill>
                <a:latin typeface="MS PGothic"/>
                <a:ea typeface="MS PGothic"/>
                <a:cs typeface="MS PGothic"/>
              </a:rPr>
              <a:t>ｔ</a:t>
            </a:r>
            <a:r>
              <a:rPr lang="en-US" altLang="zh-CN" sz="2000" b="1" spc="-238" dirty="0">
                <a:solidFill>
                  <a:srgbClr val="000000"/>
                </a:solidFill>
                <a:latin typeface="MS PGothic"/>
                <a:ea typeface="MS PGothic"/>
                <a:cs typeface="MS PGothic"/>
              </a:rPr>
              <a:t> </a:t>
            </a:r>
            <a:r>
              <a:rPr lang="en-US" altLang="zh-CN" sz="2000" b="1" spc="0" dirty="0">
                <a:solidFill>
                  <a:srgbClr val="000000"/>
                </a:solidFill>
                <a:latin typeface="Calibri"/>
                <a:ea typeface="Calibri"/>
                <a:cs typeface="Calibri"/>
              </a:rPr>
              <a:t>/</a:t>
            </a:r>
            <a:r>
              <a:rPr lang="en-US" altLang="zh-CN" sz="2000" b="1" dirty="0">
                <a:solidFill>
                  <a:srgbClr val="000000"/>
                </a:solidFill>
                <a:latin typeface="Calibri"/>
                <a:ea typeface="Calibri"/>
                <a:cs typeface="Calibri"/>
              </a:rPr>
              <a:t> </a:t>
            </a:r>
            <a:r>
              <a:rPr lang="en-US" altLang="zh-CN" sz="2000" b="1" spc="-83" dirty="0">
                <a:solidFill>
                  <a:srgbClr val="000000"/>
                </a:solidFill>
                <a:latin typeface="MS PGothic"/>
                <a:ea typeface="MS PGothic"/>
                <a:cs typeface="MS PGothic"/>
              </a:rPr>
              <a:t>年</a:t>
            </a:r>
            <a:r>
              <a:rPr lang="en-US" altLang="zh-CN" sz="2000" b="1" dirty="0">
                <a:solidFill>
                  <a:srgbClr val="000000"/>
                </a:solidFill>
                <a:latin typeface="MS PGothic"/>
                <a:ea typeface="MS PGothic"/>
                <a:cs typeface="MS PGothic"/>
              </a:rPr>
              <a:t> </a:t>
            </a:r>
            <a:r>
              <a:rPr lang="en-US" altLang="zh-CN" sz="2000" b="1" spc="4" dirty="0">
                <a:solidFill>
                  <a:srgbClr val="000000"/>
                </a:solidFill>
                <a:latin typeface="Calibri"/>
                <a:ea typeface="Calibri"/>
                <a:cs typeface="Calibri"/>
              </a:rPr>
              <a:t>24</a:t>
            </a:r>
            <a:r>
              <a:rPr lang="en-US" altLang="zh-CN" sz="2000" b="1" spc="-79" dirty="0">
                <a:solidFill>
                  <a:srgbClr val="000000"/>
                </a:solidFill>
                <a:latin typeface="MS PGothic"/>
                <a:ea typeface="MS PGothic"/>
                <a:cs typeface="MS PGothic"/>
              </a:rPr>
              <a:t>～</a:t>
            </a:r>
            <a:r>
              <a:rPr lang="en-US" altLang="zh-CN" sz="2000" b="1" spc="12" dirty="0">
                <a:solidFill>
                  <a:srgbClr val="000000"/>
                </a:solidFill>
                <a:latin typeface="Calibri"/>
                <a:ea typeface="Calibri"/>
                <a:cs typeface="Calibri"/>
              </a:rPr>
              <a:t>64</a:t>
            </a:r>
            <a:r>
              <a:rPr lang="en-US" altLang="zh-CN" sz="2000" b="1" spc="-87" dirty="0">
                <a:solidFill>
                  <a:srgbClr val="000000"/>
                </a:solidFill>
                <a:latin typeface="MS PGothic"/>
                <a:ea typeface="MS PGothic"/>
                <a:cs typeface="MS PGothic"/>
              </a:rPr>
              <a:t>万</a:t>
            </a:r>
            <a:r>
              <a:rPr lang="en-US" altLang="zh-CN" sz="2000" b="1" spc="183" dirty="0">
                <a:solidFill>
                  <a:srgbClr val="000000"/>
                </a:solidFill>
                <a:latin typeface="MS PGothic"/>
                <a:ea typeface="MS PGothic"/>
                <a:cs typeface="MS PGothic"/>
              </a:rPr>
              <a:t> </a:t>
            </a:r>
            <a:r>
              <a:rPr lang="en-US" altLang="zh-CN" sz="2000" b="1" spc="-82" dirty="0">
                <a:solidFill>
                  <a:srgbClr val="000000"/>
                </a:solidFill>
                <a:latin typeface="MS PGothic"/>
                <a:ea typeface="MS PGothic"/>
                <a:cs typeface="MS PGothic"/>
              </a:rPr>
              <a:t>ｔ</a:t>
            </a:r>
            <a:r>
              <a:rPr lang="en-US" altLang="zh-CN" sz="2000" b="1" spc="-238" dirty="0">
                <a:solidFill>
                  <a:srgbClr val="000000"/>
                </a:solidFill>
                <a:latin typeface="MS PGothic"/>
                <a:ea typeface="MS PGothic"/>
                <a:cs typeface="MS PGothic"/>
              </a:rPr>
              <a:t> </a:t>
            </a:r>
            <a:r>
              <a:rPr lang="en-US" altLang="zh-CN" sz="2000" b="1" spc="0" dirty="0">
                <a:solidFill>
                  <a:srgbClr val="000000"/>
                </a:solidFill>
                <a:latin typeface="Calibri"/>
                <a:ea typeface="Calibri"/>
                <a:cs typeface="Calibri"/>
              </a:rPr>
              <a:t>/</a:t>
            </a:r>
            <a:r>
              <a:rPr lang="en-US" altLang="zh-CN" sz="2000" b="1" dirty="0">
                <a:solidFill>
                  <a:srgbClr val="000000"/>
                </a:solidFill>
                <a:latin typeface="Calibri"/>
                <a:ea typeface="Calibri"/>
                <a:cs typeface="Calibri"/>
              </a:rPr>
              <a:t> </a:t>
            </a:r>
            <a:r>
              <a:rPr lang="en-US" altLang="zh-CN" sz="2000" b="1" spc="-83" dirty="0">
                <a:solidFill>
                  <a:srgbClr val="000000"/>
                </a:solidFill>
                <a:latin typeface="MS PGothic"/>
                <a:ea typeface="MS PGothic"/>
                <a:cs typeface="MS PGothic"/>
              </a:rPr>
              <a:t>年</a:t>
            </a:r>
            <a:endParaRPr lang="en-US" altLang="zh-CN" sz="2000">
              <a:latin typeface="MS PGothic"/>
              <a:ea typeface="MS PGothic"/>
              <a:cs typeface="MS PGothic"/>
            </a:endParaRPr>
          </a:p>
        </p:txBody>
      </p:sp>
      <p:sp>
        <p:nvSpPr>
          <p:cNvPr id="496" name="Text Box496"/>
          <p:cNvSpPr txBox="1"/>
          <p:nvPr/>
        </p:nvSpPr>
        <p:spPr>
          <a:xfrm>
            <a:off x="4681728" y="3486595"/>
            <a:ext cx="1536763" cy="282587"/>
          </a:xfrm>
          <a:prstGeom prst="rect">
            <a:avLst/>
          </a:prstGeom>
        </p:spPr>
        <p:txBody>
          <a:bodyPr wrap="square" lIns="0" tIns="0" rIns="0" rtlCol="0">
            <a:spAutoFit/>
          </a:bodyPr>
          <a:lstStyle/>
          <a:p>
            <a:pPr algn="l">
              <a:lnSpc>
                <a:spcPts val="0"/>
              </a:lnSpc>
            </a:pPr>
            <a:endParaRPr/>
          </a:p>
          <a:p>
            <a:pPr algn="l" rtl="0">
              <a:lnSpc>
                <a:spcPts val="2225"/>
              </a:lnSpc>
            </a:pPr>
            <a:r>
              <a:rPr lang="en-US" altLang="zh-CN" sz="2000" b="1" spc="5" dirty="0">
                <a:solidFill>
                  <a:srgbClr val="000000"/>
                </a:solidFill>
                <a:latin typeface="Calibri"/>
                <a:ea typeface="Calibri"/>
                <a:cs typeface="Calibri"/>
              </a:rPr>
              <a:t>20</a:t>
            </a:r>
            <a:r>
              <a:rPr lang="en-US" altLang="zh-CN" sz="2000" b="1" spc="-79" dirty="0">
                <a:solidFill>
                  <a:srgbClr val="000000"/>
                </a:solidFill>
                <a:latin typeface="MS PGothic"/>
                <a:ea typeface="MS PGothic"/>
                <a:cs typeface="MS PGothic"/>
              </a:rPr>
              <a:t>位</a:t>
            </a:r>
            <a:r>
              <a:rPr lang="en-US" altLang="zh-CN" sz="2000" b="1" spc="637" dirty="0">
                <a:solidFill>
                  <a:srgbClr val="000000"/>
                </a:solidFill>
                <a:latin typeface="MS PGothic"/>
                <a:ea typeface="MS PGothic"/>
                <a:cs typeface="MS PGothic"/>
              </a:rPr>
              <a:t> </a:t>
            </a:r>
            <a:r>
              <a:rPr lang="en-US" altLang="zh-CN" sz="2000" b="1" spc="-78" dirty="0">
                <a:solidFill>
                  <a:srgbClr val="000000"/>
                </a:solidFill>
                <a:latin typeface="MS PGothic"/>
                <a:ea typeface="MS PGothic"/>
                <a:cs typeface="MS PGothic"/>
              </a:rPr>
              <a:t>ア</a:t>
            </a:r>
            <a:r>
              <a:rPr lang="en-US" altLang="zh-CN" sz="2000" b="1" spc="-71" dirty="0">
                <a:solidFill>
                  <a:srgbClr val="000000"/>
                </a:solidFill>
                <a:latin typeface="MS PGothic"/>
                <a:ea typeface="MS PGothic"/>
                <a:cs typeface="MS PGothic"/>
              </a:rPr>
              <a:t>メ</a:t>
            </a:r>
            <a:r>
              <a:rPr lang="en-US" altLang="zh-CN" sz="2000" b="1" spc="-70" dirty="0">
                <a:solidFill>
                  <a:srgbClr val="000000"/>
                </a:solidFill>
                <a:latin typeface="MS PGothic"/>
                <a:ea typeface="MS PGothic"/>
                <a:cs typeface="MS PGothic"/>
              </a:rPr>
              <a:t>リ</a:t>
            </a:r>
            <a:r>
              <a:rPr lang="en-US" altLang="zh-CN" sz="2000" b="1" spc="-65" dirty="0">
                <a:solidFill>
                  <a:srgbClr val="000000"/>
                </a:solidFill>
                <a:latin typeface="MS PGothic"/>
                <a:ea typeface="MS PGothic"/>
                <a:cs typeface="MS PGothic"/>
              </a:rPr>
              <a:t>カ</a:t>
            </a:r>
            <a:endParaRPr lang="en-US" altLang="zh-CN" sz="2000">
              <a:latin typeface="MS PGothic"/>
              <a:ea typeface="MS PGothic"/>
              <a:cs typeface="MS PGothic"/>
            </a:endParaRPr>
          </a:p>
        </p:txBody>
      </p:sp>
      <p:sp>
        <p:nvSpPr>
          <p:cNvPr id="497" name="Text Box497"/>
          <p:cNvSpPr txBox="1"/>
          <p:nvPr/>
        </p:nvSpPr>
        <p:spPr>
          <a:xfrm>
            <a:off x="4673854" y="4059500"/>
            <a:ext cx="1231646" cy="282249"/>
          </a:xfrm>
          <a:prstGeom prst="rect">
            <a:avLst/>
          </a:prstGeom>
        </p:spPr>
        <p:txBody>
          <a:bodyPr wrap="square" lIns="0" tIns="0" rIns="0" rtlCol="0">
            <a:spAutoFit/>
          </a:bodyPr>
          <a:lstStyle/>
          <a:p>
            <a:pPr algn="l">
              <a:lnSpc>
                <a:spcPts val="0"/>
              </a:lnSpc>
            </a:pPr>
            <a:endParaRPr/>
          </a:p>
          <a:p>
            <a:pPr algn="l" rtl="0">
              <a:lnSpc>
                <a:spcPts val="2222"/>
              </a:lnSpc>
            </a:pPr>
            <a:r>
              <a:rPr lang="en-US" altLang="zh-CN" sz="2000" b="1" spc="4" dirty="0">
                <a:solidFill>
                  <a:srgbClr val="000000"/>
                </a:solidFill>
                <a:latin typeface="Calibri"/>
                <a:ea typeface="Calibri"/>
                <a:cs typeface="Calibri"/>
              </a:rPr>
              <a:t>30</a:t>
            </a:r>
            <a:r>
              <a:rPr lang="en-US" altLang="zh-CN" sz="2000" b="1" spc="-79" dirty="0">
                <a:solidFill>
                  <a:srgbClr val="000000"/>
                </a:solidFill>
                <a:latin typeface="MS PGothic"/>
                <a:ea typeface="MS PGothic"/>
                <a:cs typeface="MS PGothic"/>
              </a:rPr>
              <a:t>位</a:t>
            </a:r>
            <a:r>
              <a:rPr lang="en-US" altLang="zh-CN" sz="2000" b="1" spc="642" dirty="0">
                <a:solidFill>
                  <a:srgbClr val="000000"/>
                </a:solidFill>
                <a:latin typeface="MS PGothic"/>
                <a:ea typeface="MS PGothic"/>
                <a:cs typeface="MS PGothic"/>
              </a:rPr>
              <a:t> </a:t>
            </a:r>
            <a:r>
              <a:rPr lang="en-US" altLang="zh-CN" sz="2000" b="1" spc="-79" dirty="0">
                <a:solidFill>
                  <a:srgbClr val="000000"/>
                </a:solidFill>
                <a:latin typeface="MS PGothic"/>
                <a:ea typeface="MS PGothic"/>
                <a:cs typeface="MS PGothic"/>
              </a:rPr>
              <a:t>日</a:t>
            </a:r>
            <a:r>
              <a:rPr lang="en-US" altLang="zh-CN" sz="2000" b="1" spc="-68" dirty="0">
                <a:solidFill>
                  <a:srgbClr val="000000"/>
                </a:solidFill>
                <a:latin typeface="MS PGothic"/>
                <a:ea typeface="MS PGothic"/>
                <a:cs typeface="MS PGothic"/>
              </a:rPr>
              <a:t>本</a:t>
            </a:r>
            <a:endParaRPr lang="en-US" altLang="zh-CN" sz="2000">
              <a:latin typeface="MS PGothic"/>
              <a:ea typeface="MS PGothic"/>
              <a:cs typeface="MS PGothic"/>
            </a:endParaRPr>
          </a:p>
        </p:txBody>
      </p:sp>
      <p:sp>
        <p:nvSpPr>
          <p:cNvPr id="498" name="Text Box498"/>
          <p:cNvSpPr txBox="1"/>
          <p:nvPr/>
        </p:nvSpPr>
        <p:spPr>
          <a:xfrm>
            <a:off x="7192010" y="3486595"/>
            <a:ext cx="1614602" cy="282587"/>
          </a:xfrm>
          <a:prstGeom prst="rect">
            <a:avLst/>
          </a:prstGeom>
        </p:spPr>
        <p:txBody>
          <a:bodyPr wrap="square" lIns="0" tIns="0" rIns="0" rtlCol="0">
            <a:spAutoFit/>
          </a:bodyPr>
          <a:lstStyle/>
          <a:p>
            <a:pPr algn="l">
              <a:lnSpc>
                <a:spcPts val="0"/>
              </a:lnSpc>
            </a:pPr>
            <a:endParaRPr/>
          </a:p>
          <a:p>
            <a:pPr algn="l" rtl="0">
              <a:lnSpc>
                <a:spcPts val="2225"/>
              </a:lnSpc>
            </a:pPr>
            <a:r>
              <a:rPr lang="en-US" altLang="zh-CN" sz="2000" b="1" spc="0" dirty="0">
                <a:solidFill>
                  <a:srgbClr val="000000"/>
                </a:solidFill>
                <a:latin typeface="Calibri"/>
                <a:ea typeface="Calibri"/>
                <a:cs typeface="Calibri"/>
              </a:rPr>
              <a:t>4</a:t>
            </a:r>
            <a:r>
              <a:rPr lang="en-US" altLang="zh-CN" sz="2000" b="1" spc="-68" dirty="0">
                <a:solidFill>
                  <a:srgbClr val="000000"/>
                </a:solidFill>
                <a:latin typeface="MS PGothic"/>
                <a:ea typeface="MS PGothic"/>
                <a:cs typeface="MS PGothic"/>
              </a:rPr>
              <a:t>～</a:t>
            </a:r>
            <a:r>
              <a:rPr lang="en-US" altLang="zh-CN" sz="2000" b="1" spc="10" dirty="0">
                <a:solidFill>
                  <a:srgbClr val="000000"/>
                </a:solidFill>
                <a:latin typeface="Calibri"/>
                <a:ea typeface="Calibri"/>
                <a:cs typeface="Calibri"/>
              </a:rPr>
              <a:t>11</a:t>
            </a:r>
            <a:r>
              <a:rPr lang="en-US" altLang="zh-CN" sz="2000" b="1" spc="-84" dirty="0">
                <a:solidFill>
                  <a:srgbClr val="000000"/>
                </a:solidFill>
                <a:latin typeface="MS PGothic"/>
                <a:ea typeface="MS PGothic"/>
                <a:cs typeface="MS PGothic"/>
              </a:rPr>
              <a:t>万</a:t>
            </a:r>
            <a:r>
              <a:rPr lang="en-US" altLang="zh-CN" sz="2000" b="1" spc="193" dirty="0">
                <a:solidFill>
                  <a:srgbClr val="000000"/>
                </a:solidFill>
                <a:latin typeface="MS PGothic"/>
                <a:ea typeface="MS PGothic"/>
                <a:cs typeface="MS PGothic"/>
              </a:rPr>
              <a:t> </a:t>
            </a:r>
            <a:r>
              <a:rPr lang="en-US" altLang="zh-CN" sz="2000" b="1" spc="-81" dirty="0">
                <a:solidFill>
                  <a:srgbClr val="000000"/>
                </a:solidFill>
                <a:latin typeface="MS PGothic"/>
                <a:ea typeface="MS PGothic"/>
                <a:cs typeface="MS PGothic"/>
              </a:rPr>
              <a:t>ｔ</a:t>
            </a:r>
            <a:r>
              <a:rPr lang="en-US" altLang="zh-CN" sz="2000" b="1" spc="-251" dirty="0">
                <a:solidFill>
                  <a:srgbClr val="000000"/>
                </a:solidFill>
                <a:latin typeface="MS PGothic"/>
                <a:ea typeface="MS PGothic"/>
                <a:cs typeface="MS PGothic"/>
              </a:rPr>
              <a:t> </a:t>
            </a:r>
            <a:r>
              <a:rPr lang="en-US" altLang="zh-CN" sz="2000" b="1" spc="0" dirty="0">
                <a:solidFill>
                  <a:srgbClr val="000000"/>
                </a:solidFill>
                <a:latin typeface="Calibri"/>
                <a:ea typeface="Calibri"/>
                <a:cs typeface="Calibri"/>
              </a:rPr>
              <a:t>/</a:t>
            </a:r>
            <a:r>
              <a:rPr lang="en-US" altLang="zh-CN" sz="2000" b="1" spc="9" dirty="0">
                <a:solidFill>
                  <a:srgbClr val="000000"/>
                </a:solidFill>
                <a:latin typeface="Calibri"/>
                <a:ea typeface="Calibri"/>
                <a:cs typeface="Calibri"/>
              </a:rPr>
              <a:t> </a:t>
            </a:r>
            <a:r>
              <a:rPr lang="en-US" altLang="zh-CN" sz="2000" b="1" spc="-77" dirty="0">
                <a:solidFill>
                  <a:srgbClr val="000000"/>
                </a:solidFill>
                <a:latin typeface="MS PGothic"/>
                <a:ea typeface="MS PGothic"/>
                <a:cs typeface="MS PGothic"/>
              </a:rPr>
              <a:t>年</a:t>
            </a:r>
            <a:endParaRPr lang="en-US" altLang="zh-CN" sz="2000">
              <a:latin typeface="MS PGothic"/>
              <a:ea typeface="MS PGothic"/>
              <a:cs typeface="MS PGothic"/>
            </a:endParaRPr>
          </a:p>
        </p:txBody>
      </p:sp>
      <p:sp>
        <p:nvSpPr>
          <p:cNvPr id="499" name="Text Box499"/>
          <p:cNvSpPr txBox="1"/>
          <p:nvPr/>
        </p:nvSpPr>
        <p:spPr>
          <a:xfrm>
            <a:off x="7301738" y="4059500"/>
            <a:ext cx="1484376" cy="282249"/>
          </a:xfrm>
          <a:prstGeom prst="rect">
            <a:avLst/>
          </a:prstGeom>
        </p:spPr>
        <p:txBody>
          <a:bodyPr wrap="square" lIns="0" tIns="0" rIns="0" rtlCol="0">
            <a:spAutoFit/>
          </a:bodyPr>
          <a:lstStyle/>
          <a:p>
            <a:pPr algn="l">
              <a:lnSpc>
                <a:spcPts val="0"/>
              </a:lnSpc>
            </a:pPr>
            <a:endParaRPr/>
          </a:p>
          <a:p>
            <a:pPr algn="l" rtl="0">
              <a:lnSpc>
                <a:spcPts val="2222"/>
              </a:lnSpc>
            </a:pPr>
            <a:r>
              <a:rPr lang="en-US" altLang="zh-CN" sz="2000" b="1" spc="0" dirty="0">
                <a:solidFill>
                  <a:srgbClr val="000000"/>
                </a:solidFill>
                <a:latin typeface="Calibri"/>
                <a:ea typeface="Calibri"/>
                <a:cs typeface="Calibri"/>
              </a:rPr>
              <a:t>2</a:t>
            </a:r>
            <a:r>
              <a:rPr lang="en-US" altLang="zh-CN" sz="2000" b="1" spc="-73" dirty="0">
                <a:solidFill>
                  <a:srgbClr val="000000"/>
                </a:solidFill>
                <a:latin typeface="MS PGothic"/>
                <a:ea typeface="MS PGothic"/>
                <a:cs typeface="MS PGothic"/>
              </a:rPr>
              <a:t>～</a:t>
            </a:r>
            <a:r>
              <a:rPr lang="en-US" altLang="zh-CN" sz="2000" b="1" spc="14" dirty="0">
                <a:solidFill>
                  <a:srgbClr val="000000"/>
                </a:solidFill>
                <a:latin typeface="Calibri"/>
                <a:ea typeface="Calibri"/>
                <a:cs typeface="Calibri"/>
              </a:rPr>
              <a:t>6</a:t>
            </a:r>
            <a:r>
              <a:rPr lang="en-US" altLang="zh-CN" sz="2000" b="1" spc="-89" dirty="0">
                <a:solidFill>
                  <a:srgbClr val="000000"/>
                </a:solidFill>
                <a:latin typeface="MS PGothic"/>
                <a:ea typeface="MS PGothic"/>
                <a:cs typeface="MS PGothic"/>
              </a:rPr>
              <a:t>万</a:t>
            </a:r>
            <a:r>
              <a:rPr lang="en-US" altLang="zh-CN" sz="2000" b="1" spc="207" dirty="0">
                <a:solidFill>
                  <a:srgbClr val="000000"/>
                </a:solidFill>
                <a:latin typeface="MS PGothic"/>
                <a:ea typeface="MS PGothic"/>
                <a:cs typeface="MS PGothic"/>
              </a:rPr>
              <a:t> </a:t>
            </a:r>
            <a:r>
              <a:rPr lang="en-US" altLang="zh-CN" sz="2000" b="1" spc="-82" dirty="0">
                <a:solidFill>
                  <a:srgbClr val="000000"/>
                </a:solidFill>
                <a:latin typeface="MS PGothic"/>
                <a:ea typeface="MS PGothic"/>
                <a:cs typeface="MS PGothic"/>
              </a:rPr>
              <a:t>ｔ</a:t>
            </a:r>
            <a:r>
              <a:rPr lang="en-US" altLang="zh-CN" sz="2000" b="1" spc="-250" dirty="0">
                <a:solidFill>
                  <a:srgbClr val="000000"/>
                </a:solidFill>
                <a:latin typeface="MS PGothic"/>
                <a:ea typeface="MS PGothic"/>
                <a:cs typeface="MS PGothic"/>
              </a:rPr>
              <a:t> </a:t>
            </a:r>
            <a:r>
              <a:rPr lang="en-US" altLang="zh-CN" sz="2000" b="1" spc="0" dirty="0">
                <a:solidFill>
                  <a:srgbClr val="000000"/>
                </a:solidFill>
                <a:latin typeface="Calibri"/>
                <a:ea typeface="Calibri"/>
                <a:cs typeface="Calibri"/>
              </a:rPr>
              <a:t>/</a:t>
            </a:r>
            <a:r>
              <a:rPr lang="en-US" altLang="zh-CN" sz="2000" b="1" dirty="0">
                <a:solidFill>
                  <a:srgbClr val="000000"/>
                </a:solidFill>
                <a:latin typeface="Calibri"/>
                <a:ea typeface="Calibri"/>
                <a:cs typeface="Calibri"/>
              </a:rPr>
              <a:t> </a:t>
            </a:r>
            <a:r>
              <a:rPr lang="en-US" altLang="zh-CN" sz="2000" b="1" spc="-83" dirty="0">
                <a:solidFill>
                  <a:srgbClr val="000000"/>
                </a:solidFill>
                <a:latin typeface="MS PGothic"/>
                <a:ea typeface="MS PGothic"/>
                <a:cs typeface="MS PGothic"/>
              </a:rPr>
              <a:t>年</a:t>
            </a:r>
            <a:endParaRPr lang="en-US" altLang="zh-CN" sz="20009">
              <a:latin typeface="MS PGothic"/>
              <a:ea typeface="MS PGothic"/>
              <a:cs typeface="MS PGothic"/>
            </a:endParaRPr>
          </a:p>
        </p:txBody>
      </p:sp>
      <p:sp>
        <p:nvSpPr>
          <p:cNvPr id="500" name="Text Box500"/>
          <p:cNvSpPr txBox="1"/>
          <p:nvPr/>
        </p:nvSpPr>
        <p:spPr>
          <a:xfrm>
            <a:off x="139903" y="4731456"/>
            <a:ext cx="8751245" cy="527433"/>
          </a:xfrm>
          <a:prstGeom prst="rect">
            <a:avLst/>
          </a:prstGeom>
        </p:spPr>
        <p:txBody>
          <a:bodyPr wrap="square" lIns="0" tIns="0" rIns="0" rtlCol="0">
            <a:spAutoFit/>
          </a:bodyPr>
          <a:lstStyle/>
          <a:p>
            <a:pPr algn="l">
              <a:lnSpc>
                <a:spcPts val="0"/>
              </a:lnSpc>
            </a:pPr>
            <a:endParaRPr/>
          </a:p>
          <a:p>
            <a:pPr marL="175260" indent="-175260" algn="l" rtl="0">
              <a:lnSpc>
                <a:spcPts val="2077"/>
              </a:lnSpc>
            </a:pPr>
            <a:r>
              <a:rPr lang="en-US" altLang="zh-CN" sz="1850" spc="48" dirty="0">
                <a:solidFill>
                  <a:srgbClr val="000000"/>
                </a:solidFill>
                <a:latin typeface="MS PGothic"/>
                <a:ea typeface="MS PGothic"/>
                <a:cs typeface="MS PGothic"/>
              </a:rPr>
              <a:t>○</a:t>
            </a:r>
            <a:r>
              <a:rPr lang="en-US" altLang="zh-CN" sz="1850" spc="0" dirty="0">
                <a:solidFill>
                  <a:srgbClr val="000000"/>
                </a:solidFill>
                <a:latin typeface="MS PGothic"/>
                <a:ea typeface="MS PGothic"/>
                <a:cs typeface="MS PGothic"/>
              </a:rPr>
              <a:t>陸</a:t>
            </a:r>
            <a:r>
              <a:rPr lang="en-US" altLang="zh-CN" sz="1850" spc="48" dirty="0">
                <a:solidFill>
                  <a:srgbClr val="000000"/>
                </a:solidFill>
                <a:latin typeface="MS PGothic"/>
                <a:ea typeface="MS PGothic"/>
                <a:cs typeface="MS PGothic"/>
              </a:rPr>
              <a:t>上</a:t>
            </a:r>
            <a:r>
              <a:rPr lang="en-US" altLang="zh-CN" sz="1850" spc="0" dirty="0">
                <a:solidFill>
                  <a:srgbClr val="000000"/>
                </a:solidFill>
                <a:latin typeface="MS PGothic"/>
                <a:ea typeface="MS PGothic"/>
                <a:cs typeface="MS PGothic"/>
              </a:rPr>
              <a:t>か</a:t>
            </a:r>
            <a:r>
              <a:rPr lang="en-US" altLang="zh-CN" sz="1850" spc="39" dirty="0">
                <a:solidFill>
                  <a:srgbClr val="000000"/>
                </a:solidFill>
                <a:latin typeface="MS PGothic"/>
                <a:ea typeface="MS PGothic"/>
                <a:cs typeface="MS PGothic"/>
              </a:rPr>
              <a:t>ら</a:t>
            </a:r>
            <a:r>
              <a:rPr lang="en-US" altLang="zh-CN" sz="1850" spc="9" dirty="0">
                <a:solidFill>
                  <a:srgbClr val="000000"/>
                </a:solidFill>
                <a:latin typeface="MS PGothic"/>
                <a:ea typeface="MS PGothic"/>
                <a:cs typeface="MS PGothic"/>
              </a:rPr>
              <a:t>海</a:t>
            </a:r>
            <a:r>
              <a:rPr lang="en-US" altLang="zh-CN" sz="1850" spc="39" dirty="0">
                <a:solidFill>
                  <a:srgbClr val="000000"/>
                </a:solidFill>
                <a:latin typeface="MS PGothic"/>
                <a:ea typeface="MS PGothic"/>
                <a:cs typeface="MS PGothic"/>
              </a:rPr>
              <a:t>洋</a:t>
            </a:r>
            <a:r>
              <a:rPr lang="en-US" altLang="zh-CN" sz="1850" spc="6" dirty="0">
                <a:solidFill>
                  <a:srgbClr val="000000"/>
                </a:solidFill>
                <a:latin typeface="MS PGothic"/>
                <a:ea typeface="MS PGothic"/>
                <a:cs typeface="MS PGothic"/>
              </a:rPr>
              <a:t>に</a:t>
            </a:r>
            <a:r>
              <a:rPr lang="en-US" altLang="zh-CN" sz="1850" spc="42" dirty="0">
                <a:solidFill>
                  <a:srgbClr val="000000"/>
                </a:solidFill>
                <a:latin typeface="MS PGothic"/>
                <a:ea typeface="MS PGothic"/>
                <a:cs typeface="MS PGothic"/>
              </a:rPr>
              <a:t>流</a:t>
            </a:r>
            <a:r>
              <a:rPr lang="en-US" altLang="zh-CN" sz="1850" spc="6" dirty="0">
                <a:solidFill>
                  <a:srgbClr val="000000"/>
                </a:solidFill>
                <a:latin typeface="MS PGothic"/>
                <a:ea typeface="MS PGothic"/>
                <a:cs typeface="MS PGothic"/>
              </a:rPr>
              <a:t>出</a:t>
            </a:r>
            <a:r>
              <a:rPr lang="en-US" altLang="zh-CN" sz="1850" spc="31" dirty="0">
                <a:solidFill>
                  <a:srgbClr val="000000"/>
                </a:solidFill>
                <a:latin typeface="MS PGothic"/>
                <a:ea typeface="MS PGothic"/>
                <a:cs typeface="MS PGothic"/>
              </a:rPr>
              <a:t>し</a:t>
            </a:r>
            <a:r>
              <a:rPr lang="en-US" altLang="zh-CN" sz="1850" spc="14" dirty="0">
                <a:solidFill>
                  <a:srgbClr val="000000"/>
                </a:solidFill>
                <a:latin typeface="MS PGothic"/>
                <a:ea typeface="MS PGothic"/>
                <a:cs typeface="MS PGothic"/>
              </a:rPr>
              <a:t>た</a:t>
            </a:r>
            <a:r>
              <a:rPr lang="en-US" altLang="zh-CN" sz="1850" spc="28" dirty="0">
                <a:solidFill>
                  <a:srgbClr val="000000"/>
                </a:solidFill>
                <a:latin typeface="MS PGothic"/>
                <a:ea typeface="MS PGothic"/>
                <a:cs typeface="MS PGothic"/>
              </a:rPr>
              <a:t>プ</a:t>
            </a:r>
            <a:r>
              <a:rPr lang="en-US" altLang="zh-CN" sz="1850" spc="12" dirty="0">
                <a:solidFill>
                  <a:srgbClr val="000000"/>
                </a:solidFill>
                <a:latin typeface="MS PGothic"/>
                <a:ea typeface="MS PGothic"/>
                <a:cs typeface="MS PGothic"/>
              </a:rPr>
              <a:t>ラ</a:t>
            </a:r>
            <a:r>
              <a:rPr lang="en-US" altLang="zh-CN" sz="1850" spc="36" dirty="0">
                <a:solidFill>
                  <a:srgbClr val="000000"/>
                </a:solidFill>
                <a:latin typeface="MS PGothic"/>
                <a:ea typeface="MS PGothic"/>
                <a:cs typeface="MS PGothic"/>
              </a:rPr>
              <a:t>ス</a:t>
            </a:r>
            <a:r>
              <a:rPr lang="en-US" altLang="zh-CN" sz="1850" spc="7" dirty="0">
                <a:solidFill>
                  <a:srgbClr val="000000"/>
                </a:solidFill>
                <a:latin typeface="MS PGothic"/>
                <a:ea typeface="MS PGothic"/>
                <a:cs typeface="MS PGothic"/>
              </a:rPr>
              <a:t>チ</a:t>
            </a:r>
            <a:r>
              <a:rPr lang="en-US" altLang="zh-CN" sz="1850" spc="28" dirty="0">
                <a:solidFill>
                  <a:srgbClr val="000000"/>
                </a:solidFill>
                <a:latin typeface="MS PGothic"/>
                <a:ea typeface="MS PGothic"/>
                <a:cs typeface="MS PGothic"/>
              </a:rPr>
              <a:t>ッ</a:t>
            </a:r>
            <a:r>
              <a:rPr lang="en-US" altLang="zh-CN" sz="1850" spc="11" dirty="0">
                <a:solidFill>
                  <a:srgbClr val="000000"/>
                </a:solidFill>
                <a:latin typeface="MS PGothic"/>
                <a:ea typeface="MS PGothic"/>
                <a:cs typeface="MS PGothic"/>
              </a:rPr>
              <a:t>ク</a:t>
            </a:r>
            <a:r>
              <a:rPr lang="en-US" altLang="zh-CN" sz="1850" spc="33" dirty="0">
                <a:solidFill>
                  <a:srgbClr val="000000"/>
                </a:solidFill>
                <a:latin typeface="MS PGothic"/>
                <a:ea typeface="MS PGothic"/>
                <a:cs typeface="MS PGothic"/>
              </a:rPr>
              <a:t>ゴ</a:t>
            </a:r>
            <a:r>
              <a:rPr lang="en-US" altLang="zh-CN" sz="1850" spc="0" dirty="0">
                <a:solidFill>
                  <a:srgbClr val="000000"/>
                </a:solidFill>
                <a:latin typeface="MS PGothic"/>
                <a:ea typeface="MS PGothic"/>
                <a:cs typeface="MS PGothic"/>
              </a:rPr>
              <a:t>ミ</a:t>
            </a:r>
            <a:r>
              <a:rPr lang="en-US" altLang="zh-CN" sz="1850" spc="47" dirty="0">
                <a:solidFill>
                  <a:srgbClr val="000000"/>
                </a:solidFill>
                <a:latin typeface="MS PGothic"/>
                <a:ea typeface="MS PGothic"/>
                <a:cs typeface="MS PGothic"/>
              </a:rPr>
              <a:t>の</a:t>
            </a:r>
            <a:r>
              <a:rPr lang="en-US" altLang="zh-CN" sz="1850" spc="0" dirty="0">
                <a:solidFill>
                  <a:srgbClr val="000000"/>
                </a:solidFill>
                <a:latin typeface="MS PGothic"/>
                <a:ea typeface="MS PGothic"/>
                <a:cs typeface="MS PGothic"/>
              </a:rPr>
              <a:t>発</a:t>
            </a:r>
            <a:r>
              <a:rPr lang="en-US" altLang="zh-CN" sz="1850" spc="49" dirty="0">
                <a:solidFill>
                  <a:srgbClr val="000000"/>
                </a:solidFill>
                <a:latin typeface="MS PGothic"/>
                <a:ea typeface="MS PGothic"/>
                <a:cs typeface="MS PGothic"/>
              </a:rPr>
              <a:t>生</a:t>
            </a:r>
            <a:r>
              <a:rPr lang="en-US" altLang="zh-CN" sz="1850" spc="0" dirty="0">
                <a:solidFill>
                  <a:srgbClr val="000000"/>
                </a:solidFill>
                <a:latin typeface="MS PGothic"/>
                <a:ea typeface="MS PGothic"/>
                <a:cs typeface="MS PGothic"/>
              </a:rPr>
              <a:t>量</a:t>
            </a:r>
            <a:r>
              <a:rPr lang="en-US" altLang="zh-CN" sz="1850" spc="23" dirty="0">
                <a:solidFill>
                  <a:srgbClr val="000000"/>
                </a:solidFill>
                <a:latin typeface="MS PGothic"/>
                <a:ea typeface="MS PGothic"/>
                <a:cs typeface="MS PGothic"/>
              </a:rPr>
              <a:t>（</a:t>
            </a:r>
            <a:r>
              <a:rPr lang="en-US" altLang="zh-CN" sz="1850" spc="24" dirty="0">
                <a:solidFill>
                  <a:srgbClr val="000000"/>
                </a:solidFill>
                <a:latin typeface="Arial"/>
                <a:ea typeface="Arial"/>
                <a:cs typeface="Arial"/>
              </a:rPr>
              <a:t>2010</a:t>
            </a:r>
            <a:r>
              <a:rPr lang="en-US" altLang="zh-CN" sz="1850" spc="24" dirty="0">
                <a:solidFill>
                  <a:srgbClr val="000000"/>
                </a:solidFill>
                <a:latin typeface="MS PGothic"/>
                <a:ea typeface="MS PGothic"/>
                <a:cs typeface="MS PGothic"/>
              </a:rPr>
              <a:t>年推計</a:t>
            </a:r>
            <a:r>
              <a:rPr lang="en-US" altLang="zh-CN" sz="1850" spc="0" dirty="0">
                <a:solidFill>
                  <a:srgbClr val="000000"/>
                </a:solidFill>
                <a:latin typeface="MS PGothic"/>
                <a:ea typeface="MS PGothic"/>
                <a:cs typeface="MS PGothic"/>
              </a:rPr>
              <a:t>）</a:t>
            </a:r>
            <a:r>
              <a:rPr lang="en-US" altLang="zh-CN" sz="1850" spc="40" dirty="0">
                <a:solidFill>
                  <a:srgbClr val="000000"/>
                </a:solidFill>
                <a:latin typeface="MS PGothic"/>
                <a:ea typeface="MS PGothic"/>
                <a:cs typeface="MS PGothic"/>
              </a:rPr>
              <a:t>を</a:t>
            </a:r>
            <a:r>
              <a:rPr lang="en-US" altLang="zh-CN" sz="1850" spc="8" dirty="0">
                <a:solidFill>
                  <a:srgbClr val="000000"/>
                </a:solidFill>
                <a:latin typeface="MS PGothic"/>
                <a:ea typeface="MS PGothic"/>
                <a:cs typeface="MS PGothic"/>
              </a:rPr>
              <a:t>人</a:t>
            </a:r>
            <a:r>
              <a:rPr lang="en-US" altLang="zh-CN" sz="1850" spc="40" dirty="0">
                <a:solidFill>
                  <a:srgbClr val="000000"/>
                </a:solidFill>
                <a:latin typeface="MS PGothic"/>
                <a:ea typeface="MS PGothic"/>
                <a:cs typeface="MS PGothic"/>
              </a:rPr>
              <a:t>口</a:t>
            </a:r>
            <a:r>
              <a:rPr lang="en-US" altLang="zh-CN" sz="1850" spc="8" dirty="0">
                <a:solidFill>
                  <a:srgbClr val="000000"/>
                </a:solidFill>
                <a:latin typeface="MS PGothic"/>
                <a:ea typeface="MS PGothic"/>
                <a:cs typeface="MS PGothic"/>
              </a:rPr>
              <a:t>密</a:t>
            </a:r>
            <a:r>
              <a:rPr lang="en-US" altLang="zh-CN" sz="1850" spc="40" dirty="0">
                <a:solidFill>
                  <a:srgbClr val="000000"/>
                </a:solidFill>
                <a:latin typeface="MS PGothic"/>
                <a:ea typeface="MS PGothic"/>
                <a:cs typeface="MS PGothic"/>
              </a:rPr>
              <a:t>度</a:t>
            </a:r>
            <a:r>
              <a:rPr lang="en-US" altLang="zh-CN" sz="1850" spc="8" dirty="0">
                <a:solidFill>
                  <a:srgbClr val="000000"/>
                </a:solidFill>
                <a:latin typeface="MS PGothic"/>
                <a:ea typeface="MS PGothic"/>
                <a:cs typeface="MS PGothic"/>
              </a:rPr>
              <a:t>や</a:t>
            </a:r>
            <a:r>
              <a:rPr lang="en-US" altLang="zh-CN" sz="1850" spc="40" dirty="0">
                <a:solidFill>
                  <a:srgbClr val="000000"/>
                </a:solidFill>
                <a:latin typeface="MS PGothic"/>
                <a:ea typeface="MS PGothic"/>
                <a:cs typeface="MS PGothic"/>
              </a:rPr>
              <a:t>経</a:t>
            </a:r>
            <a:r>
              <a:rPr lang="en-US" altLang="zh-CN" sz="1850" spc="8" dirty="0">
                <a:solidFill>
                  <a:srgbClr val="000000"/>
                </a:solidFill>
                <a:latin typeface="MS PGothic"/>
                <a:ea typeface="MS PGothic"/>
                <a:cs typeface="MS PGothic"/>
              </a:rPr>
              <a:t>済</a:t>
            </a:r>
            <a:r>
              <a:rPr lang="en-US" altLang="zh-CN" sz="1850" spc="40" dirty="0">
                <a:solidFill>
                  <a:srgbClr val="000000"/>
                </a:solidFill>
                <a:latin typeface="MS PGothic"/>
                <a:ea typeface="MS PGothic"/>
                <a:cs typeface="MS PGothic"/>
              </a:rPr>
              <a:t>状</a:t>
            </a:r>
            <a:r>
              <a:rPr lang="en-US" altLang="zh-CN" sz="1850" spc="-40" dirty="0">
                <a:solidFill>
                  <a:srgbClr val="000000"/>
                </a:solidFill>
                <a:latin typeface="MS PGothic"/>
                <a:ea typeface="MS PGothic"/>
                <a:cs typeface="MS PGothic"/>
              </a:rPr>
              <a:t> </a:t>
            </a:r>
            <a:r>
              <a:rPr lang="en-US" altLang="zh-CN" sz="1850" spc="48" dirty="0">
                <a:solidFill>
                  <a:srgbClr val="000000"/>
                </a:solidFill>
                <a:latin typeface="MS PGothic"/>
                <a:ea typeface="MS PGothic"/>
                <a:cs typeface="MS PGothic"/>
              </a:rPr>
              <a:t>態</a:t>
            </a:r>
            <a:r>
              <a:rPr lang="en-US" altLang="zh-CN" sz="1850" spc="0" dirty="0">
                <a:solidFill>
                  <a:srgbClr val="000000"/>
                </a:solidFill>
                <a:latin typeface="MS PGothic"/>
                <a:ea typeface="MS PGothic"/>
                <a:cs typeface="MS PGothic"/>
              </a:rPr>
              <a:t>等</a:t>
            </a:r>
            <a:r>
              <a:rPr lang="en-US" altLang="zh-CN" sz="1850" spc="48" dirty="0">
                <a:solidFill>
                  <a:srgbClr val="000000"/>
                </a:solidFill>
                <a:latin typeface="MS PGothic"/>
                <a:ea typeface="MS PGothic"/>
                <a:cs typeface="MS PGothic"/>
              </a:rPr>
              <a:t>か</a:t>
            </a:r>
            <a:r>
              <a:rPr lang="en-US" altLang="zh-CN" sz="1850" spc="-9" dirty="0">
                <a:solidFill>
                  <a:srgbClr val="000000"/>
                </a:solidFill>
                <a:latin typeface="MS PGothic"/>
                <a:ea typeface="MS PGothic"/>
                <a:cs typeface="MS PGothic"/>
              </a:rPr>
              <a:t>ら</a:t>
            </a:r>
            <a:r>
              <a:rPr lang="en-US" altLang="zh-CN" sz="1850" spc="48" dirty="0">
                <a:solidFill>
                  <a:srgbClr val="000000"/>
                </a:solidFill>
                <a:latin typeface="MS PGothic"/>
                <a:ea typeface="MS PGothic"/>
                <a:cs typeface="MS PGothic"/>
              </a:rPr>
              <a:t>国</a:t>
            </a:r>
            <a:r>
              <a:rPr lang="en-US" altLang="zh-CN" sz="1850" spc="0" dirty="0">
                <a:solidFill>
                  <a:srgbClr val="000000"/>
                </a:solidFill>
                <a:latin typeface="MS PGothic"/>
                <a:ea typeface="MS PGothic"/>
                <a:cs typeface="MS PGothic"/>
              </a:rPr>
              <a:t>別</a:t>
            </a:r>
            <a:r>
              <a:rPr lang="en-US" altLang="zh-CN" sz="1850" spc="45" dirty="0">
                <a:solidFill>
                  <a:srgbClr val="000000"/>
                </a:solidFill>
                <a:latin typeface="MS PGothic"/>
                <a:ea typeface="MS PGothic"/>
                <a:cs typeface="MS PGothic"/>
              </a:rPr>
              <a:t>に</a:t>
            </a:r>
            <a:r>
              <a:rPr lang="en-US" altLang="zh-CN" sz="1850" spc="0" dirty="0">
                <a:solidFill>
                  <a:srgbClr val="000000"/>
                </a:solidFill>
                <a:latin typeface="MS PGothic"/>
                <a:ea typeface="MS PGothic"/>
                <a:cs typeface="MS PGothic"/>
              </a:rPr>
              <a:t>推</a:t>
            </a:r>
            <a:r>
              <a:rPr lang="en-US" altLang="zh-CN" sz="1850" spc="51" dirty="0">
                <a:solidFill>
                  <a:srgbClr val="000000"/>
                </a:solidFill>
                <a:latin typeface="MS PGothic"/>
                <a:ea typeface="MS PGothic"/>
                <a:cs typeface="MS PGothic"/>
              </a:rPr>
              <a:t>計</a:t>
            </a:r>
            <a:r>
              <a:rPr lang="en-US" altLang="zh-CN" sz="1850" spc="-14" dirty="0">
                <a:solidFill>
                  <a:srgbClr val="000000"/>
                </a:solidFill>
                <a:latin typeface="MS PGothic"/>
                <a:ea typeface="MS PGothic"/>
                <a:cs typeface="MS PGothic"/>
              </a:rPr>
              <a:t>し</a:t>
            </a:r>
            <a:r>
              <a:rPr lang="en-US" altLang="zh-CN" sz="1850" spc="45" dirty="0">
                <a:solidFill>
                  <a:srgbClr val="000000"/>
                </a:solidFill>
                <a:latin typeface="MS PGothic"/>
                <a:ea typeface="MS PGothic"/>
                <a:cs typeface="MS PGothic"/>
              </a:rPr>
              <a:t>た</a:t>
            </a:r>
            <a:r>
              <a:rPr lang="en-US" altLang="zh-CN" sz="1850" spc="0" dirty="0">
                <a:solidFill>
                  <a:srgbClr val="000000"/>
                </a:solidFill>
                <a:latin typeface="MS PGothic"/>
                <a:ea typeface="MS PGothic"/>
                <a:cs typeface="MS PGothic"/>
              </a:rPr>
              <a:t>結</a:t>
            </a:r>
            <a:r>
              <a:rPr lang="en-US" altLang="zh-CN" sz="1850" spc="51" dirty="0">
                <a:solidFill>
                  <a:srgbClr val="000000"/>
                </a:solidFill>
                <a:latin typeface="MS PGothic"/>
                <a:ea typeface="MS PGothic"/>
                <a:cs typeface="MS PGothic"/>
              </a:rPr>
              <a:t>果</a:t>
            </a:r>
            <a:r>
              <a:rPr lang="en-US" altLang="zh-CN" sz="1850" spc="-20" dirty="0">
                <a:solidFill>
                  <a:srgbClr val="000000"/>
                </a:solidFill>
                <a:latin typeface="MS PGothic"/>
                <a:ea typeface="MS PGothic"/>
                <a:cs typeface="MS PGothic"/>
              </a:rPr>
              <a:t>、</a:t>
            </a:r>
            <a:r>
              <a:rPr lang="en-US" altLang="zh-CN" sz="1850" spc="34" dirty="0">
                <a:solidFill>
                  <a:srgbClr val="000000"/>
                </a:solidFill>
                <a:latin typeface="MS PGothic"/>
                <a:ea typeface="MS PGothic"/>
                <a:cs typeface="MS PGothic"/>
              </a:rPr>
              <a:t>１</a:t>
            </a:r>
            <a:r>
              <a:rPr lang="en-US" altLang="zh-CN" sz="1850" spc="14" dirty="0">
                <a:solidFill>
                  <a:srgbClr val="000000"/>
                </a:solidFill>
                <a:latin typeface="MS PGothic"/>
                <a:ea typeface="MS PGothic"/>
                <a:cs typeface="MS PGothic"/>
              </a:rPr>
              <a:t>～</a:t>
            </a:r>
            <a:r>
              <a:rPr lang="en-US" altLang="zh-CN" sz="1850" spc="10" dirty="0">
                <a:solidFill>
                  <a:srgbClr val="000000"/>
                </a:solidFill>
                <a:latin typeface="MS PGothic"/>
                <a:ea typeface="MS PGothic"/>
                <a:cs typeface="MS PGothic"/>
              </a:rPr>
              <a:t>４</a:t>
            </a:r>
            <a:r>
              <a:rPr lang="en-US" altLang="zh-CN" sz="1850" spc="38" dirty="0">
                <a:solidFill>
                  <a:srgbClr val="000000"/>
                </a:solidFill>
                <a:latin typeface="MS PGothic"/>
                <a:ea typeface="MS PGothic"/>
                <a:cs typeface="MS PGothic"/>
              </a:rPr>
              <a:t>位</a:t>
            </a:r>
            <a:r>
              <a:rPr lang="en-US" altLang="zh-CN" sz="1850" spc="10" dirty="0">
                <a:solidFill>
                  <a:srgbClr val="000000"/>
                </a:solidFill>
                <a:latin typeface="MS PGothic"/>
                <a:ea typeface="MS PGothic"/>
                <a:cs typeface="MS PGothic"/>
              </a:rPr>
              <a:t>が</a:t>
            </a:r>
            <a:r>
              <a:rPr lang="en-US" altLang="zh-CN" sz="1850" spc="38" dirty="0">
                <a:solidFill>
                  <a:srgbClr val="000000"/>
                </a:solidFill>
                <a:latin typeface="MS PGothic"/>
                <a:ea typeface="MS PGothic"/>
                <a:cs typeface="MS PGothic"/>
              </a:rPr>
              <a:t>東</a:t>
            </a:r>
            <a:r>
              <a:rPr lang="en-US" altLang="zh-CN" sz="1850" spc="-14" dirty="0">
                <a:solidFill>
                  <a:srgbClr val="000000"/>
                </a:solidFill>
                <a:latin typeface="MS PGothic"/>
                <a:ea typeface="MS PGothic"/>
                <a:cs typeface="MS PGothic"/>
              </a:rPr>
              <a:t>・</a:t>
            </a:r>
            <a:r>
              <a:rPr lang="en-US" altLang="zh-CN" sz="1850" spc="48" dirty="0">
                <a:solidFill>
                  <a:srgbClr val="000000"/>
                </a:solidFill>
                <a:latin typeface="MS PGothic"/>
                <a:ea typeface="MS PGothic"/>
                <a:cs typeface="MS PGothic"/>
              </a:rPr>
              <a:t>東</a:t>
            </a:r>
            <a:r>
              <a:rPr lang="en-US" altLang="zh-CN" sz="1850" spc="0" dirty="0">
                <a:solidFill>
                  <a:srgbClr val="000000"/>
                </a:solidFill>
                <a:latin typeface="MS PGothic"/>
                <a:ea typeface="MS PGothic"/>
                <a:cs typeface="MS PGothic"/>
              </a:rPr>
              <a:t>南</a:t>
            </a:r>
            <a:r>
              <a:rPr lang="en-US" altLang="zh-CN" sz="1850" spc="43" dirty="0">
                <a:solidFill>
                  <a:srgbClr val="000000"/>
                </a:solidFill>
                <a:latin typeface="MS PGothic"/>
                <a:ea typeface="MS PGothic"/>
                <a:cs typeface="MS PGothic"/>
              </a:rPr>
              <a:t>ア</a:t>
            </a:r>
            <a:r>
              <a:rPr lang="en-US" altLang="zh-CN" sz="1850" spc="-9" dirty="0">
                <a:solidFill>
                  <a:srgbClr val="000000"/>
                </a:solidFill>
                <a:latin typeface="MS PGothic"/>
                <a:ea typeface="MS PGothic"/>
                <a:cs typeface="MS PGothic"/>
              </a:rPr>
              <a:t>ジ</a:t>
            </a:r>
            <a:r>
              <a:rPr lang="en-US" altLang="zh-CN" sz="1850" spc="43" dirty="0">
                <a:solidFill>
                  <a:srgbClr val="000000"/>
                </a:solidFill>
                <a:latin typeface="MS PGothic"/>
                <a:ea typeface="MS PGothic"/>
                <a:cs typeface="MS PGothic"/>
              </a:rPr>
              <a:t>ア</a:t>
            </a:r>
            <a:r>
              <a:rPr lang="en-US" altLang="zh-CN" sz="1850" spc="0" dirty="0">
                <a:solidFill>
                  <a:srgbClr val="000000"/>
                </a:solidFill>
                <a:latin typeface="MS PGothic"/>
                <a:ea typeface="MS PGothic"/>
                <a:cs typeface="MS PGothic"/>
              </a:rPr>
              <a:t>で</a:t>
            </a:r>
            <a:r>
              <a:rPr lang="en-US" altLang="zh-CN" sz="1850" spc="44" dirty="0">
                <a:solidFill>
                  <a:srgbClr val="000000"/>
                </a:solidFill>
                <a:latin typeface="MS PGothic"/>
                <a:ea typeface="MS PGothic"/>
                <a:cs typeface="MS PGothic"/>
              </a:rPr>
              <a:t>あ</a:t>
            </a:r>
            <a:r>
              <a:rPr lang="en-US" altLang="zh-CN" sz="1850" spc="0" dirty="0">
                <a:solidFill>
                  <a:srgbClr val="000000"/>
                </a:solidFill>
                <a:latin typeface="MS PGothic"/>
                <a:ea typeface="MS PGothic"/>
                <a:cs typeface="MS PGothic"/>
              </a:rPr>
              <a:t>っ</a:t>
            </a:r>
            <a:r>
              <a:rPr lang="en-US" altLang="zh-CN" sz="1850" spc="40" dirty="0">
                <a:solidFill>
                  <a:srgbClr val="000000"/>
                </a:solidFill>
                <a:latin typeface="MS PGothic"/>
                <a:ea typeface="MS PGothic"/>
                <a:cs typeface="MS PGothic"/>
              </a:rPr>
              <a:t>た</a:t>
            </a:r>
            <a:r>
              <a:rPr lang="en-US" altLang="zh-CN" sz="1850" spc="-9" dirty="0">
                <a:solidFill>
                  <a:srgbClr val="000000"/>
                </a:solidFill>
                <a:latin typeface="MS PGothic"/>
                <a:ea typeface="MS PGothic"/>
                <a:cs typeface="MS PGothic"/>
              </a:rPr>
              <a:t>。</a:t>
            </a:r>
            <a:endParaRPr lang="en-US" altLang="zh-CN" sz="1850">
              <a:latin typeface="MS PGothic"/>
              <a:ea typeface="MS PGothic"/>
              <a:cs typeface="MS PGothic"/>
            </a:endParaRPr>
          </a:p>
        </p:txBody>
      </p:sp>
      <p:sp>
        <p:nvSpPr>
          <p:cNvPr id="501" name="Text Box501"/>
          <p:cNvSpPr txBox="1"/>
          <p:nvPr/>
        </p:nvSpPr>
        <p:spPr>
          <a:xfrm>
            <a:off x="3860927" y="5276146"/>
            <a:ext cx="5226201" cy="169995"/>
          </a:xfrm>
          <a:prstGeom prst="rect">
            <a:avLst/>
          </a:prstGeom>
        </p:spPr>
        <p:txBody>
          <a:bodyPr wrap="square" lIns="0" tIns="0" rIns="0" rtlCol="0">
            <a:spAutoFit/>
          </a:bodyPr>
          <a:lstStyle/>
          <a:p>
            <a:pPr algn="l">
              <a:lnSpc>
                <a:spcPts val="0"/>
              </a:lnSpc>
            </a:pPr>
            <a:endParaRPr/>
          </a:p>
          <a:p>
            <a:pPr algn="l" rtl="0">
              <a:lnSpc>
                <a:spcPts val="1339"/>
              </a:lnSpc>
            </a:pPr>
            <a:r>
              <a:rPr lang="en-US" altLang="zh-CN" sz="1250" b="1" i="1" spc="-50" dirty="0">
                <a:solidFill>
                  <a:srgbClr val="000000"/>
                </a:solidFill>
                <a:latin typeface="MS PGothic"/>
                <a:ea typeface="MS PGothic"/>
                <a:cs typeface="MS PGothic"/>
              </a:rPr>
              <a:t>（</a:t>
            </a:r>
            <a:r>
              <a:rPr lang="en-US" altLang="zh-CN" sz="1250" b="1" i="1" spc="-38" dirty="0">
                <a:solidFill>
                  <a:srgbClr val="000000"/>
                </a:solidFill>
                <a:latin typeface="MS PGothic"/>
                <a:ea typeface="MS PGothic"/>
                <a:cs typeface="MS PGothic"/>
              </a:rPr>
              <a:t>参考）</a:t>
            </a:r>
            <a:r>
              <a:rPr lang="en-US" altLang="zh-CN" sz="1200" b="1" i="1" spc="-1" dirty="0">
                <a:solidFill>
                  <a:srgbClr val="000000"/>
                </a:solidFill>
                <a:latin typeface="Arial"/>
                <a:ea typeface="Arial"/>
                <a:cs typeface="Arial"/>
              </a:rPr>
              <a:t>Plastic</a:t>
            </a:r>
            <a:r>
              <a:rPr lang="en-US" altLang="zh-CN" sz="1200" b="1" i="1" spc="-32" dirty="0">
                <a:solidFill>
                  <a:srgbClr val="000000"/>
                </a:solidFill>
                <a:latin typeface="Arial"/>
                <a:ea typeface="Arial"/>
                <a:cs typeface="Arial"/>
              </a:rPr>
              <a:t> </a:t>
            </a:r>
            <a:r>
              <a:rPr lang="en-US" altLang="zh-CN" sz="1200" b="1" i="1" spc="2" dirty="0">
                <a:solidFill>
                  <a:srgbClr val="000000"/>
                </a:solidFill>
                <a:latin typeface="Arial"/>
                <a:ea typeface="Arial"/>
                <a:cs typeface="Arial"/>
              </a:rPr>
              <a:t>waste</a:t>
            </a:r>
            <a:r>
              <a:rPr lang="en-US" altLang="zh-CN" sz="1200" b="1" i="1" spc="-23" dirty="0">
                <a:solidFill>
                  <a:srgbClr val="000000"/>
                </a:solidFill>
                <a:latin typeface="Arial"/>
                <a:ea typeface="Arial"/>
                <a:cs typeface="Arial"/>
              </a:rPr>
              <a:t> </a:t>
            </a:r>
            <a:r>
              <a:rPr lang="en-US" altLang="zh-CN" sz="1200" b="1" i="1" spc="0" dirty="0">
                <a:solidFill>
                  <a:srgbClr val="000000"/>
                </a:solidFill>
                <a:latin typeface="Arial"/>
                <a:ea typeface="Arial"/>
                <a:cs typeface="Arial"/>
              </a:rPr>
              <a:t>inputs</a:t>
            </a:r>
            <a:r>
              <a:rPr lang="en-US" altLang="zh-CN" sz="1200" b="1" i="1" spc="13" dirty="0">
                <a:solidFill>
                  <a:srgbClr val="000000"/>
                </a:solidFill>
                <a:latin typeface="Arial"/>
                <a:ea typeface="Arial"/>
                <a:cs typeface="Arial"/>
              </a:rPr>
              <a:t> </a:t>
            </a:r>
            <a:r>
              <a:rPr lang="en-US" altLang="zh-CN" sz="1200" b="1" i="1" spc="0" dirty="0">
                <a:solidFill>
                  <a:srgbClr val="000000"/>
                </a:solidFill>
                <a:latin typeface="Arial"/>
                <a:ea typeface="Arial"/>
                <a:cs typeface="Arial"/>
              </a:rPr>
              <a:t>from</a:t>
            </a:r>
            <a:r>
              <a:rPr lang="en-US" altLang="zh-CN" sz="1200" b="1" i="1" dirty="0">
                <a:solidFill>
                  <a:srgbClr val="000000"/>
                </a:solidFill>
                <a:latin typeface="Arial"/>
                <a:ea typeface="Arial"/>
                <a:cs typeface="Arial"/>
              </a:rPr>
              <a:t> </a:t>
            </a:r>
            <a:r>
              <a:rPr lang="en-US" altLang="zh-CN" sz="1200" b="1" i="1" spc="2" dirty="0">
                <a:solidFill>
                  <a:srgbClr val="000000"/>
                </a:solidFill>
                <a:latin typeface="Arial"/>
                <a:ea typeface="Arial"/>
                <a:cs typeface="Arial"/>
              </a:rPr>
              <a:t>land</a:t>
            </a:r>
            <a:r>
              <a:rPr lang="en-US" altLang="zh-CN" sz="1200" b="1" i="1" spc="7" dirty="0">
                <a:solidFill>
                  <a:srgbClr val="000000"/>
                </a:solidFill>
                <a:latin typeface="Arial"/>
                <a:ea typeface="Arial"/>
                <a:cs typeface="Arial"/>
              </a:rPr>
              <a:t> </a:t>
            </a:r>
            <a:r>
              <a:rPr lang="en-US" altLang="zh-CN" sz="1200" b="1" i="1" spc="0" dirty="0">
                <a:solidFill>
                  <a:srgbClr val="000000"/>
                </a:solidFill>
                <a:latin typeface="Arial"/>
                <a:ea typeface="Arial"/>
                <a:cs typeface="Arial"/>
              </a:rPr>
              <a:t>into</a:t>
            </a:r>
            <a:r>
              <a:rPr lang="en-US" altLang="zh-CN" sz="1200" b="1" i="1" spc="10" dirty="0">
                <a:solidFill>
                  <a:srgbClr val="000000"/>
                </a:solidFill>
                <a:latin typeface="Arial"/>
                <a:ea typeface="Arial"/>
                <a:cs typeface="Arial"/>
              </a:rPr>
              <a:t> </a:t>
            </a:r>
            <a:r>
              <a:rPr lang="en-US" altLang="zh-CN" sz="1200" b="1" i="1" spc="0" dirty="0">
                <a:solidFill>
                  <a:srgbClr val="000000"/>
                </a:solidFill>
                <a:latin typeface="Arial"/>
                <a:ea typeface="Arial"/>
                <a:cs typeface="Arial"/>
              </a:rPr>
              <a:t>the</a:t>
            </a:r>
            <a:r>
              <a:rPr lang="en-US" altLang="zh-CN" sz="1200" b="1" i="1" dirty="0">
                <a:solidFill>
                  <a:srgbClr val="000000"/>
                </a:solidFill>
                <a:latin typeface="Arial"/>
                <a:ea typeface="Arial"/>
                <a:cs typeface="Arial"/>
              </a:rPr>
              <a:t> </a:t>
            </a:r>
            <a:r>
              <a:rPr lang="en-US" altLang="zh-CN" sz="1200" b="1" i="1" spc="2" dirty="0">
                <a:solidFill>
                  <a:srgbClr val="000000"/>
                </a:solidFill>
                <a:latin typeface="Arial"/>
                <a:ea typeface="Arial"/>
                <a:cs typeface="Arial"/>
              </a:rPr>
              <a:t>ocean</a:t>
            </a:r>
            <a:r>
              <a:rPr lang="en-US" altLang="zh-CN" sz="1200" b="1" i="1" spc="-12" dirty="0">
                <a:solidFill>
                  <a:srgbClr val="000000"/>
                </a:solidFill>
                <a:latin typeface="Arial"/>
                <a:ea typeface="Arial"/>
                <a:cs typeface="Arial"/>
              </a:rPr>
              <a:t> </a:t>
            </a:r>
            <a:r>
              <a:rPr lang="en-US" altLang="zh-CN" sz="1200" b="1" i="1" spc="2" dirty="0">
                <a:solidFill>
                  <a:srgbClr val="000000"/>
                </a:solidFill>
                <a:latin typeface="Arial"/>
                <a:ea typeface="Arial"/>
                <a:cs typeface="Arial"/>
              </a:rPr>
              <a:t>(2015.Feb.</a:t>
            </a:r>
            <a:r>
              <a:rPr lang="en-US" altLang="zh-CN" sz="1200" b="1" i="1" spc="-26" dirty="0">
                <a:solidFill>
                  <a:srgbClr val="000000"/>
                </a:solidFill>
                <a:latin typeface="Arial"/>
                <a:ea typeface="Arial"/>
                <a:cs typeface="Arial"/>
              </a:rPr>
              <a:t> </a:t>
            </a:r>
            <a:r>
              <a:rPr lang="en-US" altLang="zh-CN" sz="1200" b="1" i="1" spc="2" dirty="0">
                <a:solidFill>
                  <a:srgbClr val="000000"/>
                </a:solidFill>
                <a:latin typeface="Arial"/>
                <a:ea typeface="Arial"/>
                <a:cs typeface="Arial"/>
              </a:rPr>
              <a:t>Science)</a:t>
            </a:r>
            <a:endParaRPr lang="en-US" altLang="zh-CN" sz="1200">
              <a:latin typeface="Arial"/>
              <a:ea typeface="Arial"/>
              <a:cs typeface="Arial"/>
            </a:endParaRPr>
          </a:p>
        </p:txBody>
      </p:sp>
      <p:sp>
        <p:nvSpPr>
          <p:cNvPr id="502" name="Text Box502"/>
          <p:cNvSpPr txBox="1"/>
          <p:nvPr/>
        </p:nvSpPr>
        <p:spPr>
          <a:xfrm>
            <a:off x="139903" y="5541919"/>
            <a:ext cx="8732967" cy="527432"/>
          </a:xfrm>
          <a:prstGeom prst="rect">
            <a:avLst/>
          </a:prstGeom>
        </p:spPr>
        <p:txBody>
          <a:bodyPr wrap="square" lIns="0" tIns="0" rIns="0" rtlCol="0">
            <a:spAutoFit/>
          </a:bodyPr>
          <a:lstStyle/>
          <a:p>
            <a:pPr algn="l">
              <a:lnSpc>
                <a:spcPts val="0"/>
              </a:lnSpc>
            </a:pPr>
            <a:endParaRPr/>
          </a:p>
          <a:p>
            <a:pPr marL="175260" indent="-175260" algn="l" rtl="0">
              <a:lnSpc>
                <a:spcPts val="2077"/>
              </a:lnSpc>
            </a:pPr>
            <a:r>
              <a:rPr lang="en-US" altLang="zh-CN" sz="1850" spc="48" dirty="0">
                <a:solidFill>
                  <a:srgbClr val="000000"/>
                </a:solidFill>
                <a:latin typeface="MS PGothic"/>
                <a:ea typeface="MS PGothic"/>
                <a:cs typeface="MS PGothic"/>
              </a:rPr>
              <a:t>○</a:t>
            </a:r>
            <a:r>
              <a:rPr lang="en-US" altLang="zh-CN" sz="1850" spc="0" dirty="0">
                <a:solidFill>
                  <a:srgbClr val="000000"/>
                </a:solidFill>
                <a:latin typeface="MS PGothic"/>
                <a:ea typeface="MS PGothic"/>
                <a:cs typeface="MS PGothic"/>
              </a:rPr>
              <a:t>ダ</a:t>
            </a:r>
            <a:r>
              <a:rPr lang="en-US" altLang="zh-CN" sz="1850" spc="42" dirty="0">
                <a:solidFill>
                  <a:srgbClr val="000000"/>
                </a:solidFill>
                <a:latin typeface="MS PGothic"/>
                <a:ea typeface="MS PGothic"/>
                <a:cs typeface="MS PGothic"/>
              </a:rPr>
              <a:t>ボ</a:t>
            </a:r>
            <a:r>
              <a:rPr lang="en-US" altLang="zh-CN" sz="1850" spc="0" dirty="0">
                <a:solidFill>
                  <a:srgbClr val="000000"/>
                </a:solidFill>
                <a:latin typeface="MS PGothic"/>
                <a:ea typeface="MS PGothic"/>
                <a:cs typeface="MS PGothic"/>
              </a:rPr>
              <a:t>ス</a:t>
            </a:r>
            <a:r>
              <a:rPr lang="en-US" altLang="zh-CN" sz="1850" spc="49" dirty="0">
                <a:solidFill>
                  <a:srgbClr val="000000"/>
                </a:solidFill>
                <a:latin typeface="MS PGothic"/>
                <a:ea typeface="MS PGothic"/>
                <a:cs typeface="MS PGothic"/>
              </a:rPr>
              <a:t>会</a:t>
            </a:r>
            <a:r>
              <a:rPr lang="en-US" altLang="zh-CN" sz="1850" spc="0" dirty="0">
                <a:solidFill>
                  <a:srgbClr val="000000"/>
                </a:solidFill>
                <a:latin typeface="MS PGothic"/>
                <a:ea typeface="MS PGothic"/>
                <a:cs typeface="MS PGothic"/>
              </a:rPr>
              <a:t>議</a:t>
            </a:r>
            <a:r>
              <a:rPr lang="en-US" altLang="zh-CN" sz="1850" spc="23" dirty="0">
                <a:solidFill>
                  <a:srgbClr val="000000"/>
                </a:solidFill>
                <a:latin typeface="MS PGothic"/>
                <a:ea typeface="MS PGothic"/>
                <a:cs typeface="MS PGothic"/>
              </a:rPr>
              <a:t>（</a:t>
            </a:r>
            <a:r>
              <a:rPr lang="en-US" altLang="zh-CN" sz="1850" spc="22" dirty="0">
                <a:solidFill>
                  <a:srgbClr val="000000"/>
                </a:solidFill>
                <a:latin typeface="Arial"/>
                <a:ea typeface="Arial"/>
                <a:cs typeface="Arial"/>
              </a:rPr>
              <a:t>H.28.1</a:t>
            </a:r>
            <a:r>
              <a:rPr lang="en-US" altLang="zh-CN" sz="1850" spc="34" dirty="0">
                <a:solidFill>
                  <a:srgbClr val="000000"/>
                </a:solidFill>
                <a:latin typeface="MS PGothic"/>
                <a:ea typeface="MS PGothic"/>
                <a:cs typeface="MS PGothic"/>
              </a:rPr>
              <a:t>月</a:t>
            </a:r>
            <a:r>
              <a:rPr lang="en-US" altLang="zh-CN" sz="1850" spc="-10" dirty="0">
                <a:solidFill>
                  <a:srgbClr val="000000"/>
                </a:solidFill>
                <a:latin typeface="MS PGothic"/>
                <a:ea typeface="MS PGothic"/>
                <a:cs typeface="MS PGothic"/>
              </a:rPr>
              <a:t>）</a:t>
            </a:r>
            <a:r>
              <a:rPr lang="en-US" altLang="zh-CN" sz="1850" spc="42" dirty="0">
                <a:solidFill>
                  <a:srgbClr val="000000"/>
                </a:solidFill>
                <a:latin typeface="MS PGothic"/>
                <a:ea typeface="MS PGothic"/>
                <a:cs typeface="MS PGothic"/>
              </a:rPr>
              <a:t>で</a:t>
            </a:r>
            <a:r>
              <a:rPr lang="en-US" altLang="zh-CN" sz="1850" spc="6" dirty="0">
                <a:solidFill>
                  <a:srgbClr val="000000"/>
                </a:solidFill>
                <a:latin typeface="MS PGothic"/>
                <a:ea typeface="MS PGothic"/>
                <a:cs typeface="MS PGothic"/>
              </a:rPr>
              <a:t>は</a:t>
            </a:r>
            <a:r>
              <a:rPr lang="en-US" altLang="zh-CN" sz="1850" spc="26" dirty="0">
                <a:solidFill>
                  <a:srgbClr val="000000"/>
                </a:solidFill>
                <a:latin typeface="MS PGothic"/>
                <a:ea typeface="MS PGothic"/>
                <a:cs typeface="MS PGothic"/>
              </a:rPr>
              <a:t>、</a:t>
            </a:r>
            <a:r>
              <a:rPr lang="en-US" altLang="zh-CN" sz="1850" spc="20" dirty="0">
                <a:solidFill>
                  <a:srgbClr val="000000"/>
                </a:solidFill>
                <a:latin typeface="Arial"/>
                <a:ea typeface="Arial"/>
                <a:cs typeface="Arial"/>
              </a:rPr>
              <a:t>2050</a:t>
            </a:r>
            <a:r>
              <a:rPr lang="en-US" altLang="zh-CN" sz="1850" spc="34" dirty="0">
                <a:solidFill>
                  <a:srgbClr val="000000"/>
                </a:solidFill>
                <a:latin typeface="MS PGothic"/>
                <a:ea typeface="MS PGothic"/>
                <a:cs typeface="MS PGothic"/>
              </a:rPr>
              <a:t>年</a:t>
            </a:r>
            <a:r>
              <a:rPr lang="en-US" altLang="zh-CN" sz="1850" spc="9" dirty="0">
                <a:solidFill>
                  <a:srgbClr val="000000"/>
                </a:solidFill>
                <a:latin typeface="MS PGothic"/>
                <a:ea typeface="MS PGothic"/>
                <a:cs typeface="MS PGothic"/>
              </a:rPr>
              <a:t>ま</a:t>
            </a:r>
            <a:r>
              <a:rPr lang="en-US" altLang="zh-CN" sz="1850" spc="34" dirty="0">
                <a:solidFill>
                  <a:srgbClr val="000000"/>
                </a:solidFill>
                <a:latin typeface="MS PGothic"/>
                <a:ea typeface="MS PGothic"/>
                <a:cs typeface="MS PGothic"/>
              </a:rPr>
              <a:t>で</a:t>
            </a:r>
            <a:r>
              <a:rPr lang="en-US" altLang="zh-CN" sz="1850" spc="11" dirty="0">
                <a:solidFill>
                  <a:srgbClr val="000000"/>
                </a:solidFill>
                <a:latin typeface="MS PGothic"/>
                <a:ea typeface="MS PGothic"/>
                <a:cs typeface="MS PGothic"/>
              </a:rPr>
              <a:t>に</a:t>
            </a:r>
            <a:r>
              <a:rPr lang="en-US" altLang="zh-CN" sz="1850" spc="37" dirty="0">
                <a:solidFill>
                  <a:srgbClr val="000000"/>
                </a:solidFill>
                <a:latin typeface="MS PGothic"/>
                <a:ea typeface="MS PGothic"/>
                <a:cs typeface="MS PGothic"/>
              </a:rPr>
              <a:t>海</a:t>
            </a:r>
            <a:r>
              <a:rPr lang="en-US" altLang="zh-CN" sz="1850" spc="11" dirty="0">
                <a:solidFill>
                  <a:srgbClr val="000000"/>
                </a:solidFill>
                <a:latin typeface="MS PGothic"/>
                <a:ea typeface="MS PGothic"/>
                <a:cs typeface="MS PGothic"/>
              </a:rPr>
              <a:t>洋</a:t>
            </a:r>
            <a:r>
              <a:rPr lang="en-US" altLang="zh-CN" sz="1850" spc="37" dirty="0">
                <a:solidFill>
                  <a:srgbClr val="000000"/>
                </a:solidFill>
                <a:latin typeface="MS PGothic"/>
                <a:ea typeface="MS PGothic"/>
                <a:cs typeface="MS PGothic"/>
              </a:rPr>
              <a:t>中</a:t>
            </a:r>
            <a:r>
              <a:rPr lang="en-US" altLang="zh-CN" sz="1850" spc="7" dirty="0">
                <a:solidFill>
                  <a:srgbClr val="000000"/>
                </a:solidFill>
                <a:latin typeface="MS PGothic"/>
                <a:ea typeface="MS PGothic"/>
                <a:cs typeface="MS PGothic"/>
              </a:rPr>
              <a:t>に</a:t>
            </a:r>
            <a:r>
              <a:rPr lang="en-US" altLang="zh-CN" sz="1850" spc="41" dirty="0">
                <a:solidFill>
                  <a:srgbClr val="000000"/>
                </a:solidFill>
                <a:latin typeface="MS PGothic"/>
                <a:ea typeface="MS PGothic"/>
                <a:cs typeface="MS PGothic"/>
              </a:rPr>
              <a:t>存</a:t>
            </a:r>
            <a:r>
              <a:rPr lang="en-US" altLang="zh-CN" sz="1850" spc="7" dirty="0">
                <a:solidFill>
                  <a:srgbClr val="000000"/>
                </a:solidFill>
                <a:latin typeface="MS PGothic"/>
                <a:ea typeface="MS PGothic"/>
                <a:cs typeface="MS PGothic"/>
              </a:rPr>
              <a:t>在</a:t>
            </a:r>
            <a:r>
              <a:rPr lang="en-US" altLang="zh-CN" sz="1850" spc="39" dirty="0">
                <a:solidFill>
                  <a:srgbClr val="000000"/>
                </a:solidFill>
                <a:latin typeface="MS PGothic"/>
                <a:ea typeface="MS PGothic"/>
                <a:cs typeface="MS PGothic"/>
              </a:rPr>
              <a:t>す</a:t>
            </a:r>
            <a:r>
              <a:rPr lang="en-US" altLang="zh-CN" sz="1850" spc="-7" dirty="0">
                <a:solidFill>
                  <a:srgbClr val="000000"/>
                </a:solidFill>
                <a:latin typeface="MS PGothic"/>
                <a:ea typeface="MS PGothic"/>
                <a:cs typeface="MS PGothic"/>
              </a:rPr>
              <a:t>る</a:t>
            </a:r>
            <a:r>
              <a:rPr lang="en-US" altLang="zh-CN" sz="1850" spc="43" dirty="0">
                <a:solidFill>
                  <a:srgbClr val="000000"/>
                </a:solidFill>
                <a:latin typeface="MS PGothic"/>
                <a:ea typeface="MS PGothic"/>
                <a:cs typeface="MS PGothic"/>
              </a:rPr>
              <a:t>プ</a:t>
            </a:r>
            <a:r>
              <a:rPr lang="en-US" altLang="zh-CN" sz="1850" spc="-11" dirty="0">
                <a:solidFill>
                  <a:srgbClr val="000000"/>
                </a:solidFill>
                <a:latin typeface="MS PGothic"/>
                <a:ea typeface="MS PGothic"/>
                <a:cs typeface="MS PGothic"/>
              </a:rPr>
              <a:t>ラ</a:t>
            </a:r>
            <a:r>
              <a:rPr lang="en-US" altLang="zh-CN" sz="1850" spc="31" dirty="0">
                <a:solidFill>
                  <a:srgbClr val="000000"/>
                </a:solidFill>
                <a:latin typeface="MS PGothic"/>
                <a:ea typeface="MS PGothic"/>
                <a:cs typeface="MS PGothic"/>
              </a:rPr>
              <a:t>ス</a:t>
            </a:r>
            <a:r>
              <a:rPr lang="en-US" altLang="zh-CN" sz="1850" spc="13" dirty="0">
                <a:solidFill>
                  <a:srgbClr val="000000"/>
                </a:solidFill>
                <a:latin typeface="MS PGothic"/>
                <a:ea typeface="MS PGothic"/>
                <a:cs typeface="MS PGothic"/>
              </a:rPr>
              <a:t>チ</a:t>
            </a:r>
            <a:r>
              <a:rPr lang="en-US" altLang="zh-CN" sz="1850" spc="6" dirty="0">
                <a:solidFill>
                  <a:srgbClr val="000000"/>
                </a:solidFill>
                <a:latin typeface="MS PGothic"/>
                <a:ea typeface="MS PGothic"/>
                <a:cs typeface="MS PGothic"/>
              </a:rPr>
              <a:t>ッ</a:t>
            </a:r>
            <a:r>
              <a:rPr lang="en-US" altLang="zh-CN" sz="1850" spc="34" dirty="0">
                <a:solidFill>
                  <a:srgbClr val="000000"/>
                </a:solidFill>
                <a:latin typeface="MS PGothic"/>
                <a:ea typeface="MS PGothic"/>
                <a:cs typeface="MS PGothic"/>
              </a:rPr>
              <a:t>ク</a:t>
            </a:r>
            <a:r>
              <a:rPr lang="en-US" altLang="zh-CN" sz="1850" spc="14" dirty="0">
                <a:solidFill>
                  <a:srgbClr val="000000"/>
                </a:solidFill>
                <a:latin typeface="MS PGothic"/>
                <a:ea typeface="MS PGothic"/>
                <a:cs typeface="MS PGothic"/>
              </a:rPr>
              <a:t>の</a:t>
            </a:r>
            <a:r>
              <a:rPr lang="en-US" altLang="zh-CN" sz="1850" spc="34" dirty="0">
                <a:solidFill>
                  <a:srgbClr val="000000"/>
                </a:solidFill>
                <a:latin typeface="MS PGothic"/>
                <a:ea typeface="MS PGothic"/>
                <a:cs typeface="MS PGothic"/>
              </a:rPr>
              <a:t>量</a:t>
            </a:r>
            <a:r>
              <a:rPr lang="en-US" altLang="zh-CN" sz="1850" spc="14" dirty="0">
                <a:solidFill>
                  <a:srgbClr val="000000"/>
                </a:solidFill>
                <a:latin typeface="MS PGothic"/>
                <a:ea typeface="MS PGothic"/>
                <a:cs typeface="MS PGothic"/>
              </a:rPr>
              <a:t>が</a:t>
            </a:r>
            <a:r>
              <a:rPr lang="en-US" altLang="zh-CN" sz="1850" spc="34" dirty="0">
                <a:solidFill>
                  <a:srgbClr val="000000"/>
                </a:solidFill>
                <a:latin typeface="MS PGothic"/>
                <a:ea typeface="MS PGothic"/>
                <a:cs typeface="MS PGothic"/>
              </a:rPr>
              <a:t>魚</a:t>
            </a:r>
            <a:r>
              <a:rPr lang="en-US" altLang="zh-CN" sz="1850" spc="14" dirty="0">
                <a:solidFill>
                  <a:srgbClr val="000000"/>
                </a:solidFill>
                <a:latin typeface="MS PGothic"/>
                <a:ea typeface="MS PGothic"/>
                <a:cs typeface="MS PGothic"/>
              </a:rPr>
              <a:t>の</a:t>
            </a:r>
            <a:r>
              <a:rPr lang="en-US" altLang="zh-CN" sz="1850" spc="-14" dirty="0">
                <a:solidFill>
                  <a:srgbClr val="000000"/>
                </a:solidFill>
                <a:latin typeface="MS PGothic"/>
                <a:ea typeface="MS PGothic"/>
                <a:cs typeface="MS PGothic"/>
              </a:rPr>
              <a:t> </a:t>
            </a:r>
            <a:r>
              <a:rPr lang="en-US" altLang="zh-CN" sz="1850" spc="48" dirty="0">
                <a:solidFill>
                  <a:srgbClr val="000000"/>
                </a:solidFill>
                <a:latin typeface="MS PGothic"/>
                <a:ea typeface="MS PGothic"/>
                <a:cs typeface="MS PGothic"/>
              </a:rPr>
              <a:t>量</a:t>
            </a:r>
            <a:r>
              <a:rPr lang="en-US" altLang="zh-CN" sz="1850" spc="-8" dirty="0">
                <a:solidFill>
                  <a:srgbClr val="000000"/>
                </a:solidFill>
                <a:latin typeface="MS PGothic"/>
                <a:ea typeface="MS PGothic"/>
                <a:cs typeface="MS PGothic"/>
              </a:rPr>
              <a:t>を</a:t>
            </a:r>
            <a:r>
              <a:rPr lang="en-US" altLang="zh-CN" sz="1850" spc="48" dirty="0">
                <a:solidFill>
                  <a:srgbClr val="000000"/>
                </a:solidFill>
                <a:latin typeface="MS PGothic"/>
                <a:ea typeface="MS PGothic"/>
                <a:cs typeface="MS PGothic"/>
              </a:rPr>
              <a:t>超</a:t>
            </a:r>
            <a:r>
              <a:rPr lang="en-US" altLang="zh-CN" sz="1850" spc="0" dirty="0">
                <a:solidFill>
                  <a:srgbClr val="000000"/>
                </a:solidFill>
                <a:latin typeface="MS PGothic"/>
                <a:ea typeface="MS PGothic"/>
                <a:cs typeface="MS PGothic"/>
              </a:rPr>
              <a:t>過</a:t>
            </a:r>
            <a:r>
              <a:rPr lang="en-US" altLang="zh-CN" sz="1850" spc="46" dirty="0">
                <a:solidFill>
                  <a:srgbClr val="000000"/>
                </a:solidFill>
                <a:latin typeface="MS PGothic"/>
                <a:ea typeface="MS PGothic"/>
                <a:cs typeface="MS PGothic"/>
              </a:rPr>
              <a:t>す</a:t>
            </a:r>
            <a:r>
              <a:rPr lang="en-US" altLang="zh-CN" sz="1850" spc="0" dirty="0">
                <a:solidFill>
                  <a:srgbClr val="000000"/>
                </a:solidFill>
                <a:latin typeface="MS PGothic"/>
                <a:ea typeface="MS PGothic"/>
                <a:cs typeface="MS PGothic"/>
              </a:rPr>
              <a:t>る</a:t>
            </a:r>
            <a:r>
              <a:rPr lang="en-US" altLang="zh-CN" sz="1850" spc="33" dirty="0">
                <a:solidFill>
                  <a:srgbClr val="000000"/>
                </a:solidFill>
                <a:latin typeface="MS PGothic"/>
                <a:ea typeface="MS PGothic"/>
                <a:cs typeface="MS PGothic"/>
              </a:rPr>
              <a:t>と</a:t>
            </a:r>
            <a:r>
              <a:rPr lang="en-US" altLang="zh-CN" sz="1850" spc="19" dirty="0">
                <a:solidFill>
                  <a:srgbClr val="000000"/>
                </a:solidFill>
                <a:latin typeface="MS PGothic"/>
                <a:ea typeface="MS PGothic"/>
                <a:cs typeface="MS PGothic"/>
              </a:rPr>
              <a:t>の</a:t>
            </a:r>
            <a:r>
              <a:rPr lang="en-US" altLang="zh-CN" sz="1850" spc="29" dirty="0">
                <a:solidFill>
                  <a:srgbClr val="000000"/>
                </a:solidFill>
                <a:latin typeface="MS PGothic"/>
                <a:ea typeface="MS PGothic"/>
                <a:cs typeface="MS PGothic"/>
              </a:rPr>
              <a:t>試</a:t>
            </a:r>
            <a:r>
              <a:rPr lang="en-US" altLang="zh-CN" sz="1850" spc="19" dirty="0">
                <a:solidFill>
                  <a:srgbClr val="000000"/>
                </a:solidFill>
                <a:latin typeface="MS PGothic"/>
                <a:ea typeface="MS PGothic"/>
                <a:cs typeface="MS PGothic"/>
              </a:rPr>
              <a:t>算</a:t>
            </a:r>
            <a:r>
              <a:rPr lang="en-US" altLang="zh-CN" sz="1850" spc="29" dirty="0">
                <a:solidFill>
                  <a:srgbClr val="000000"/>
                </a:solidFill>
                <a:latin typeface="MS PGothic"/>
                <a:ea typeface="MS PGothic"/>
                <a:cs typeface="MS PGothic"/>
              </a:rPr>
              <a:t>が</a:t>
            </a:r>
            <a:r>
              <a:rPr lang="en-US" altLang="zh-CN" sz="1850" spc="19" dirty="0">
                <a:solidFill>
                  <a:srgbClr val="000000"/>
                </a:solidFill>
                <a:latin typeface="MS PGothic"/>
                <a:ea typeface="MS PGothic"/>
                <a:cs typeface="MS PGothic"/>
              </a:rPr>
              <a:t>報</a:t>
            </a:r>
            <a:r>
              <a:rPr lang="en-US" altLang="zh-CN" sz="1850" spc="29" dirty="0">
                <a:solidFill>
                  <a:srgbClr val="000000"/>
                </a:solidFill>
                <a:latin typeface="MS PGothic"/>
                <a:ea typeface="MS PGothic"/>
                <a:cs typeface="MS PGothic"/>
              </a:rPr>
              <a:t>告</a:t>
            </a:r>
            <a:r>
              <a:rPr lang="en-US" altLang="zh-CN" sz="1850" spc="8" dirty="0">
                <a:solidFill>
                  <a:srgbClr val="000000"/>
                </a:solidFill>
                <a:latin typeface="MS PGothic"/>
                <a:ea typeface="MS PGothic"/>
                <a:cs typeface="MS PGothic"/>
              </a:rPr>
              <a:t>さ</a:t>
            </a:r>
            <a:r>
              <a:rPr lang="en-US" altLang="zh-CN" sz="1850" spc="40" dirty="0">
                <a:solidFill>
                  <a:srgbClr val="000000"/>
                </a:solidFill>
                <a:latin typeface="MS PGothic"/>
                <a:ea typeface="MS PGothic"/>
                <a:cs typeface="MS PGothic"/>
              </a:rPr>
              <a:t>れ</a:t>
            </a:r>
            <a:r>
              <a:rPr lang="en-US" altLang="zh-CN" sz="1850" spc="0" dirty="0">
                <a:solidFill>
                  <a:srgbClr val="000000"/>
                </a:solidFill>
                <a:latin typeface="MS PGothic"/>
                <a:ea typeface="MS PGothic"/>
                <a:cs typeface="MS PGothic"/>
              </a:rPr>
              <a:t>た</a:t>
            </a:r>
            <a:r>
              <a:rPr lang="en-US" altLang="zh-CN" sz="1850" spc="28" dirty="0">
                <a:solidFill>
                  <a:srgbClr val="000000"/>
                </a:solidFill>
                <a:latin typeface="MS PGothic"/>
                <a:ea typeface="MS PGothic"/>
                <a:cs typeface="MS PGothic"/>
              </a:rPr>
              <a:t>（</a:t>
            </a:r>
            <a:r>
              <a:rPr lang="en-US" altLang="zh-CN" sz="1850" spc="20" dirty="0">
                <a:solidFill>
                  <a:srgbClr val="000000"/>
                </a:solidFill>
                <a:latin typeface="MS PGothic"/>
                <a:ea typeface="MS PGothic"/>
                <a:cs typeface="MS PGothic"/>
              </a:rPr>
              <a:t>重</a:t>
            </a:r>
            <a:r>
              <a:rPr lang="en-US" altLang="zh-CN" sz="1850" spc="28" dirty="0">
                <a:solidFill>
                  <a:srgbClr val="000000"/>
                </a:solidFill>
                <a:latin typeface="MS PGothic"/>
                <a:ea typeface="MS PGothic"/>
                <a:cs typeface="MS PGothic"/>
              </a:rPr>
              <a:t>量</a:t>
            </a:r>
            <a:r>
              <a:rPr lang="en-US" altLang="zh-CN" sz="1850" spc="17" dirty="0">
                <a:solidFill>
                  <a:srgbClr val="000000"/>
                </a:solidFill>
                <a:latin typeface="MS PGothic"/>
                <a:ea typeface="MS PGothic"/>
                <a:cs typeface="MS PGothic"/>
              </a:rPr>
              <a:t>ベ</a:t>
            </a:r>
            <a:r>
              <a:rPr lang="en-US" altLang="zh-CN" sz="1850" spc="33" dirty="0">
                <a:solidFill>
                  <a:srgbClr val="000000"/>
                </a:solidFill>
                <a:latin typeface="MS PGothic"/>
                <a:ea typeface="MS PGothic"/>
                <a:cs typeface="MS PGothic"/>
              </a:rPr>
              <a:t>ー</a:t>
            </a:r>
            <a:r>
              <a:rPr lang="en-US" altLang="zh-CN" sz="1850" spc="10" dirty="0">
                <a:solidFill>
                  <a:srgbClr val="000000"/>
                </a:solidFill>
                <a:latin typeface="MS PGothic"/>
                <a:ea typeface="MS PGothic"/>
                <a:cs typeface="MS PGothic"/>
              </a:rPr>
              <a:t>ス</a:t>
            </a:r>
            <a:r>
              <a:rPr lang="en-US" altLang="zh-CN" sz="1850" spc="14" dirty="0">
                <a:solidFill>
                  <a:srgbClr val="000000"/>
                </a:solidFill>
                <a:latin typeface="MS PGothic"/>
                <a:ea typeface="MS PGothic"/>
                <a:cs typeface="MS PGothic"/>
              </a:rPr>
              <a:t>）</a:t>
            </a:r>
            <a:r>
              <a:rPr lang="en-US" altLang="zh-CN" sz="1850" spc="18" dirty="0">
                <a:solidFill>
                  <a:srgbClr val="000000"/>
                </a:solidFill>
                <a:latin typeface="MS PGothic"/>
                <a:ea typeface="MS PGothic"/>
                <a:cs typeface="MS PGothic"/>
              </a:rPr>
              <a:t>。</a:t>
            </a:r>
            <a:endParaRPr lang="en-US" altLang="zh-CN" sz="1850">
              <a:latin typeface="MS PGothic"/>
              <a:ea typeface="MS PGothic"/>
              <a:cs typeface="MS PGothic"/>
            </a:endParaRPr>
          </a:p>
        </p:txBody>
      </p:sp>
      <p:sp>
        <p:nvSpPr>
          <p:cNvPr id="503" name="Text Box503"/>
          <p:cNvSpPr txBox="1"/>
          <p:nvPr/>
        </p:nvSpPr>
        <p:spPr>
          <a:xfrm>
            <a:off x="1700149" y="6140889"/>
            <a:ext cx="7391679" cy="169995"/>
          </a:xfrm>
          <a:prstGeom prst="rect">
            <a:avLst/>
          </a:prstGeom>
        </p:spPr>
        <p:txBody>
          <a:bodyPr wrap="square" lIns="0" tIns="0" rIns="0" rtlCol="0">
            <a:spAutoFit/>
          </a:bodyPr>
          <a:lstStyle/>
          <a:p>
            <a:pPr algn="l">
              <a:lnSpc>
                <a:spcPts val="0"/>
              </a:lnSpc>
            </a:pPr>
            <a:endParaRPr/>
          </a:p>
          <a:p>
            <a:pPr algn="l" rtl="0">
              <a:lnSpc>
                <a:spcPts val="1339"/>
              </a:lnSpc>
            </a:pPr>
            <a:r>
              <a:rPr lang="en-US" altLang="zh-CN" sz="1250" b="1" i="1" spc="-50" dirty="0">
                <a:solidFill>
                  <a:srgbClr val="000000"/>
                </a:solidFill>
                <a:latin typeface="MS PGothic"/>
                <a:ea typeface="MS PGothic"/>
                <a:cs typeface="MS PGothic"/>
              </a:rPr>
              <a:t>（</a:t>
            </a:r>
            <a:r>
              <a:rPr lang="en-US" altLang="zh-CN" sz="1250" b="1" i="1" spc="-38" dirty="0">
                <a:solidFill>
                  <a:srgbClr val="000000"/>
                </a:solidFill>
                <a:latin typeface="MS PGothic"/>
                <a:ea typeface="MS PGothic"/>
                <a:cs typeface="MS PGothic"/>
              </a:rPr>
              <a:t>参考）</a:t>
            </a:r>
            <a:r>
              <a:rPr lang="en-US" altLang="zh-CN" sz="1200" b="1" i="1" spc="0" dirty="0">
                <a:solidFill>
                  <a:srgbClr val="000000"/>
                </a:solidFill>
                <a:latin typeface="Arial"/>
                <a:ea typeface="Arial"/>
                <a:cs typeface="Arial"/>
              </a:rPr>
              <a:t>The</a:t>
            </a:r>
            <a:r>
              <a:rPr lang="en-US" altLang="zh-CN" sz="1200" b="1" i="1" spc="-31" dirty="0">
                <a:solidFill>
                  <a:srgbClr val="000000"/>
                </a:solidFill>
                <a:latin typeface="Arial"/>
                <a:ea typeface="Arial"/>
                <a:cs typeface="Arial"/>
              </a:rPr>
              <a:t> </a:t>
            </a:r>
            <a:r>
              <a:rPr lang="en-US" altLang="zh-CN" sz="1200" b="1" i="1" spc="0" dirty="0">
                <a:solidFill>
                  <a:srgbClr val="000000"/>
                </a:solidFill>
                <a:latin typeface="Arial"/>
                <a:ea typeface="Arial"/>
                <a:cs typeface="Arial"/>
              </a:rPr>
              <a:t>New</a:t>
            </a:r>
            <a:r>
              <a:rPr lang="en-US" altLang="zh-CN" sz="1200" b="1" i="1" spc="7" dirty="0">
                <a:solidFill>
                  <a:srgbClr val="000000"/>
                </a:solidFill>
                <a:latin typeface="Arial"/>
                <a:ea typeface="Arial"/>
                <a:cs typeface="Arial"/>
              </a:rPr>
              <a:t> </a:t>
            </a:r>
            <a:r>
              <a:rPr lang="en-US" altLang="zh-CN" sz="1200" b="1" i="1" spc="2" dirty="0">
                <a:solidFill>
                  <a:srgbClr val="000000"/>
                </a:solidFill>
                <a:latin typeface="Arial"/>
                <a:ea typeface="Arial"/>
                <a:cs typeface="Arial"/>
              </a:rPr>
              <a:t>Plastics</a:t>
            </a:r>
            <a:r>
              <a:rPr lang="en-US" altLang="zh-CN" sz="1200" b="1" i="1" spc="-31" dirty="0">
                <a:solidFill>
                  <a:srgbClr val="000000"/>
                </a:solidFill>
                <a:latin typeface="Arial"/>
                <a:ea typeface="Arial"/>
                <a:cs typeface="Arial"/>
              </a:rPr>
              <a:t> </a:t>
            </a:r>
            <a:r>
              <a:rPr lang="en-US" altLang="zh-CN" sz="1200" b="1" i="1" spc="1" dirty="0">
                <a:solidFill>
                  <a:srgbClr val="000000"/>
                </a:solidFill>
                <a:latin typeface="Arial"/>
                <a:ea typeface="Arial"/>
                <a:cs typeface="Arial"/>
              </a:rPr>
              <a:t>Economy</a:t>
            </a:r>
            <a:r>
              <a:rPr lang="en-US" altLang="zh-CN" sz="1200" b="1" i="1" spc="-8" dirty="0">
                <a:solidFill>
                  <a:srgbClr val="000000"/>
                </a:solidFill>
                <a:latin typeface="Arial"/>
                <a:ea typeface="Arial"/>
                <a:cs typeface="Arial"/>
              </a:rPr>
              <a:t> </a:t>
            </a:r>
            <a:r>
              <a:rPr lang="en-US" altLang="zh-CN" sz="1200" b="1" i="1" spc="0" dirty="0">
                <a:solidFill>
                  <a:srgbClr val="000000"/>
                </a:solidFill>
                <a:latin typeface="Arial"/>
                <a:ea typeface="Arial"/>
                <a:cs typeface="Arial"/>
              </a:rPr>
              <a:t>Rethinking</a:t>
            </a:r>
            <a:r>
              <a:rPr lang="en-US" altLang="zh-CN" sz="1200" b="1" i="1" spc="18" dirty="0">
                <a:solidFill>
                  <a:srgbClr val="000000"/>
                </a:solidFill>
                <a:latin typeface="Arial"/>
                <a:ea typeface="Arial"/>
                <a:cs typeface="Arial"/>
              </a:rPr>
              <a:t> </a:t>
            </a:r>
            <a:r>
              <a:rPr lang="en-US" altLang="zh-CN" sz="1200" b="1" i="1" spc="0" dirty="0">
                <a:solidFill>
                  <a:srgbClr val="000000"/>
                </a:solidFill>
                <a:latin typeface="Arial"/>
                <a:ea typeface="Arial"/>
                <a:cs typeface="Arial"/>
              </a:rPr>
              <a:t>the</a:t>
            </a:r>
            <a:r>
              <a:rPr lang="en-US" altLang="zh-CN" sz="1200" b="1" i="1" dirty="0">
                <a:solidFill>
                  <a:srgbClr val="000000"/>
                </a:solidFill>
                <a:latin typeface="Arial"/>
                <a:ea typeface="Arial"/>
                <a:cs typeface="Arial"/>
              </a:rPr>
              <a:t> </a:t>
            </a:r>
            <a:r>
              <a:rPr lang="en-US" altLang="zh-CN" sz="1200" b="1" i="1" spc="-1" dirty="0">
                <a:solidFill>
                  <a:srgbClr val="000000"/>
                </a:solidFill>
                <a:latin typeface="Arial"/>
                <a:ea typeface="Arial"/>
                <a:cs typeface="Arial"/>
              </a:rPr>
              <a:t>future</a:t>
            </a:r>
            <a:r>
              <a:rPr lang="en-US" altLang="zh-CN" sz="1200" b="1" i="1" dirty="0">
                <a:solidFill>
                  <a:srgbClr val="000000"/>
                </a:solidFill>
                <a:latin typeface="Arial"/>
                <a:ea typeface="Arial"/>
                <a:cs typeface="Arial"/>
              </a:rPr>
              <a:t> </a:t>
            </a:r>
            <a:r>
              <a:rPr lang="en-US" altLang="zh-CN" sz="1200" b="1" i="1" spc="0" dirty="0">
                <a:solidFill>
                  <a:srgbClr val="000000"/>
                </a:solidFill>
                <a:latin typeface="Arial"/>
                <a:ea typeface="Arial"/>
                <a:cs typeface="Arial"/>
              </a:rPr>
              <a:t>of</a:t>
            </a:r>
            <a:r>
              <a:rPr lang="en-US" altLang="zh-CN" sz="1200" b="1" i="1" spc="14" dirty="0">
                <a:solidFill>
                  <a:srgbClr val="000000"/>
                </a:solidFill>
                <a:latin typeface="Arial"/>
                <a:ea typeface="Arial"/>
                <a:cs typeface="Arial"/>
              </a:rPr>
              <a:t> </a:t>
            </a:r>
            <a:r>
              <a:rPr lang="en-US" altLang="zh-CN" sz="1200" b="1" i="1" spc="1" dirty="0">
                <a:solidFill>
                  <a:srgbClr val="000000"/>
                </a:solidFill>
                <a:latin typeface="Arial"/>
                <a:ea typeface="Arial"/>
                <a:cs typeface="Arial"/>
              </a:rPr>
              <a:t>plastics(2016.Jan.</a:t>
            </a:r>
            <a:r>
              <a:rPr lang="en-US" altLang="zh-CN" sz="1200" b="1" i="1" spc="-15" dirty="0">
                <a:solidFill>
                  <a:srgbClr val="000000"/>
                </a:solidFill>
                <a:latin typeface="Arial"/>
                <a:ea typeface="Arial"/>
                <a:cs typeface="Arial"/>
              </a:rPr>
              <a:t> </a:t>
            </a:r>
            <a:r>
              <a:rPr lang="en-US" altLang="zh-CN" sz="1200" b="1" i="1" spc="-6" dirty="0">
                <a:solidFill>
                  <a:srgbClr val="000000"/>
                </a:solidFill>
                <a:latin typeface="Arial"/>
                <a:ea typeface="Arial"/>
                <a:cs typeface="Arial"/>
              </a:rPr>
              <a:t>World</a:t>
            </a:r>
            <a:r>
              <a:rPr lang="en-US" altLang="zh-CN" sz="1200" b="1" i="1" spc="16" dirty="0">
                <a:solidFill>
                  <a:srgbClr val="000000"/>
                </a:solidFill>
                <a:latin typeface="Arial"/>
                <a:ea typeface="Arial"/>
                <a:cs typeface="Arial"/>
              </a:rPr>
              <a:t> </a:t>
            </a:r>
            <a:r>
              <a:rPr lang="en-US" altLang="zh-CN" sz="1200" b="1" i="1" spc="1" dirty="0">
                <a:solidFill>
                  <a:srgbClr val="000000"/>
                </a:solidFill>
                <a:latin typeface="Arial"/>
                <a:ea typeface="Arial"/>
                <a:cs typeface="Arial"/>
              </a:rPr>
              <a:t>Economic</a:t>
            </a:r>
            <a:r>
              <a:rPr lang="en-US" altLang="zh-CN" sz="1200" b="1" i="1" dirty="0">
                <a:solidFill>
                  <a:srgbClr val="000000"/>
                </a:solidFill>
                <a:latin typeface="Arial"/>
                <a:ea typeface="Arial"/>
                <a:cs typeface="Arial"/>
              </a:rPr>
              <a:t> </a:t>
            </a:r>
            <a:r>
              <a:rPr lang="en-US" altLang="zh-CN" sz="1200" b="1" i="1" spc="0" dirty="0">
                <a:solidFill>
                  <a:srgbClr val="000000"/>
                </a:solidFill>
                <a:latin typeface="Arial"/>
                <a:ea typeface="Arial"/>
                <a:cs typeface="Arial"/>
              </a:rPr>
              <a:t>Forum)</a:t>
            </a:r>
            <a:endParaRPr lang="en-US" altLang="zh-CN" sz="1200">
              <a:latin typeface="Arial"/>
              <a:ea typeface="Arial"/>
              <a:cs typeface="Arial"/>
            </a:endParaRPr>
          </a:p>
        </p:txBody>
      </p:sp>
      <p:sp>
        <p:nvSpPr>
          <p:cNvPr id="504" name="Text Box504"/>
          <p:cNvSpPr txBox="1"/>
          <p:nvPr/>
        </p:nvSpPr>
        <p:spPr>
          <a:xfrm>
            <a:off x="8897112" y="6614465"/>
            <a:ext cx="193092"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18</a:t>
            </a:r>
            <a:endParaRPr lang="en-US" altLang="zh-CN" sz="1200">
              <a:latin typeface="Calibri"/>
              <a:ea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th7"/>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8" name="Group8"/>
          <p:cNvGrpSpPr/>
          <p:nvPr/>
        </p:nvGrpSpPr>
        <p:grpSpPr>
          <a:xfrm>
            <a:off x="204216" y="1383792"/>
            <a:ext cx="7506462" cy="1558290"/>
            <a:chOff x="204216" y="1383792"/>
            <a:chExt cx="7506462" cy="1558290"/>
          </a:xfrm>
        </p:grpSpPr>
        <p:pic>
          <p:nvPicPr>
            <p:cNvPr id="9" name="Image9"/>
            <p:cNvPicPr>
              <a:picLocks noChangeAspect="1"/>
            </p:cNvPicPr>
            <p:nvPr/>
          </p:nvPicPr>
          <p:blipFill>
            <a:blip r:embed="rId2"/>
            <a:stretch>
              <a:fillRect/>
            </a:stretch>
          </p:blipFill>
          <p:spPr>
            <a:xfrm>
              <a:off x="204216" y="1383792"/>
              <a:ext cx="1512570" cy="1009650"/>
            </a:xfrm>
            <a:prstGeom prst="rect">
              <a:avLst/>
            </a:prstGeom>
            <a:noFill/>
          </p:spPr>
        </p:pic>
        <p:pic>
          <p:nvPicPr>
            <p:cNvPr id="10" name="Image10"/>
            <p:cNvPicPr>
              <a:picLocks noChangeAspect="1"/>
            </p:cNvPicPr>
            <p:nvPr/>
          </p:nvPicPr>
          <p:blipFill>
            <a:blip r:embed="rId3"/>
            <a:stretch>
              <a:fillRect/>
            </a:stretch>
          </p:blipFill>
          <p:spPr>
            <a:xfrm>
              <a:off x="1118616" y="1383792"/>
              <a:ext cx="6592062" cy="1009650"/>
            </a:xfrm>
            <a:prstGeom prst="rect">
              <a:avLst/>
            </a:prstGeom>
            <a:noFill/>
          </p:spPr>
        </p:pic>
        <p:sp>
          <p:nvSpPr>
            <p:cNvPr id="11" name="Path11"/>
            <p:cNvSpPr/>
            <p:nvPr/>
          </p:nvSpPr>
          <p:spPr>
            <a:xfrm>
              <a:off x="1401318" y="2033397"/>
              <a:ext cx="5993892" cy="22860"/>
            </a:xfrm>
            <a:custGeom>
              <a:avLst/>
              <a:gdLst/>
              <a:ahLst/>
              <a:cxnLst/>
              <a:rect l="l" t="t" r="r" b="b"/>
              <a:pathLst>
                <a:path w="5993892" h="22860">
                  <a:moveTo>
                    <a:pt x="0" y="0"/>
                  </a:moveTo>
                  <a:lnTo>
                    <a:pt x="1997964" y="0"/>
                  </a:lnTo>
                  <a:lnTo>
                    <a:pt x="3995928" y="0"/>
                  </a:lnTo>
                  <a:lnTo>
                    <a:pt x="5993892" y="0"/>
                  </a:lnTo>
                  <a:lnTo>
                    <a:pt x="5993892" y="22860"/>
                  </a:lnTo>
                  <a:lnTo>
                    <a:pt x="3995928" y="22860"/>
                  </a:lnTo>
                  <a:lnTo>
                    <a:pt x="1997964" y="22860"/>
                  </a:lnTo>
                  <a:lnTo>
                    <a:pt x="0" y="22860"/>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pic>
          <p:nvPicPr>
            <p:cNvPr id="12" name="Image12"/>
            <p:cNvPicPr>
              <a:picLocks noChangeAspect="1"/>
            </p:cNvPicPr>
            <p:nvPr/>
          </p:nvPicPr>
          <p:blipFill>
            <a:blip r:embed="rId4"/>
            <a:stretch>
              <a:fillRect/>
            </a:stretch>
          </p:blipFill>
          <p:spPr>
            <a:xfrm>
              <a:off x="1114044" y="1932432"/>
              <a:ext cx="3295650" cy="1009650"/>
            </a:xfrm>
            <a:prstGeom prst="rect">
              <a:avLst/>
            </a:prstGeom>
            <a:noFill/>
          </p:spPr>
        </p:pic>
        <p:sp>
          <p:nvSpPr>
            <p:cNvPr id="13" name="Path13"/>
            <p:cNvSpPr/>
            <p:nvPr/>
          </p:nvSpPr>
          <p:spPr>
            <a:xfrm>
              <a:off x="1396746" y="2582037"/>
              <a:ext cx="2697480" cy="22860"/>
            </a:xfrm>
            <a:custGeom>
              <a:avLst/>
              <a:gdLst/>
              <a:ahLst/>
              <a:cxnLst/>
              <a:rect l="l" t="t" r="r" b="b"/>
              <a:pathLst>
                <a:path w="2697480" h="22860">
                  <a:moveTo>
                    <a:pt x="0" y="0"/>
                  </a:moveTo>
                  <a:lnTo>
                    <a:pt x="1348740" y="0"/>
                  </a:lnTo>
                  <a:lnTo>
                    <a:pt x="2697480" y="0"/>
                  </a:lnTo>
                  <a:lnTo>
                    <a:pt x="2697480" y="22860"/>
                  </a:lnTo>
                  <a:lnTo>
                    <a:pt x="1348740" y="22860"/>
                  </a:lnTo>
                  <a:lnTo>
                    <a:pt x="0" y="22860"/>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grpSp>
      <p:sp>
        <p:nvSpPr>
          <p:cNvPr id="14" name="Text Box14"/>
          <p:cNvSpPr txBox="1"/>
          <p:nvPr/>
        </p:nvSpPr>
        <p:spPr>
          <a:xfrm>
            <a:off x="487070" y="1503553"/>
            <a:ext cx="6947714" cy="1089088"/>
          </a:xfrm>
          <a:prstGeom prst="rect">
            <a:avLst/>
          </a:prstGeom>
        </p:spPr>
        <p:txBody>
          <a:bodyPr wrap="square" lIns="0" tIns="0" rIns="0" rtlCol="0">
            <a:spAutoFit/>
          </a:bodyPr>
          <a:lstStyle/>
          <a:p>
            <a:pPr algn="l">
              <a:lnSpc>
                <a:spcPts val="0"/>
              </a:lnSpc>
            </a:pPr>
            <a:endParaRPr/>
          </a:p>
          <a:p>
            <a:pPr marL="910184" indent="-910184" algn="l" rtl="0">
              <a:lnSpc>
                <a:spcPts val="4288"/>
              </a:lnSpc>
            </a:pPr>
            <a:r>
              <a:rPr lang="en-US" altLang="zh-CN" sz="3600" b="1" spc="-150" dirty="0">
                <a:solidFill>
                  <a:srgbClr val="000000"/>
                </a:solidFill>
                <a:latin typeface="MS Gothic"/>
                <a:ea typeface="MS Gothic"/>
                <a:cs typeface="MS Gothic"/>
              </a:rPr>
              <a:t>１．</a:t>
            </a:r>
            <a:r>
              <a:rPr lang="en-US" altLang="zh-CN" sz="3600" b="1" spc="-637" dirty="0">
                <a:solidFill>
                  <a:srgbClr val="000000"/>
                </a:solidFill>
                <a:latin typeface="MS Gothic"/>
                <a:ea typeface="MS Gothic"/>
                <a:cs typeface="MS Gothic"/>
              </a:rPr>
              <a:t>プ</a:t>
            </a:r>
            <a:r>
              <a:rPr lang="en-US" altLang="zh-CN" sz="3600" b="1" spc="-902" dirty="0">
                <a:solidFill>
                  <a:srgbClr val="000000"/>
                </a:solidFill>
                <a:latin typeface="MS Gothic"/>
                <a:ea typeface="MS Gothic"/>
                <a:cs typeface="MS Gothic"/>
              </a:rPr>
              <a:t>ラ</a:t>
            </a:r>
            <a:r>
              <a:rPr lang="en-US" altLang="zh-CN" sz="3600" b="1" spc="-813" dirty="0">
                <a:solidFill>
                  <a:srgbClr val="000000"/>
                </a:solidFill>
                <a:latin typeface="MS Gothic"/>
                <a:ea typeface="MS Gothic"/>
                <a:cs typeface="MS Gothic"/>
              </a:rPr>
              <a:t>ス</a:t>
            </a:r>
            <a:r>
              <a:rPr lang="en-US" altLang="zh-CN" sz="3600" b="1" spc="-888" dirty="0">
                <a:solidFill>
                  <a:srgbClr val="000000"/>
                </a:solidFill>
                <a:latin typeface="MS Gothic"/>
                <a:ea typeface="MS Gothic"/>
                <a:cs typeface="MS Gothic"/>
              </a:rPr>
              <a:t>チ</a:t>
            </a:r>
            <a:r>
              <a:rPr lang="en-US" altLang="zh-CN" sz="3600" b="1" spc="-1399" dirty="0">
                <a:solidFill>
                  <a:srgbClr val="000000"/>
                </a:solidFill>
                <a:latin typeface="MS Gothic"/>
                <a:ea typeface="MS Gothic"/>
                <a:cs typeface="MS Gothic"/>
              </a:rPr>
              <a:t>ッ</a:t>
            </a:r>
            <a:r>
              <a:rPr lang="en-US" altLang="zh-CN" sz="3600" b="1" spc="-841" dirty="0">
                <a:solidFill>
                  <a:srgbClr val="000000"/>
                </a:solidFill>
                <a:latin typeface="MS Gothic"/>
                <a:ea typeface="MS Gothic"/>
                <a:cs typeface="MS Gothic"/>
              </a:rPr>
              <a:t>ク</a:t>
            </a:r>
            <a:r>
              <a:rPr lang="en-US" altLang="zh-CN" sz="3600" b="1" spc="-449" dirty="0">
                <a:solidFill>
                  <a:srgbClr val="000000"/>
                </a:solidFill>
                <a:latin typeface="MS Gothic"/>
                <a:ea typeface="MS Gothic"/>
                <a:cs typeface="MS Gothic"/>
              </a:rPr>
              <a:t>の</a:t>
            </a:r>
            <a:r>
              <a:rPr lang="en-US" altLang="zh-CN" sz="3600" b="1" spc="-150" dirty="0">
                <a:solidFill>
                  <a:srgbClr val="000000"/>
                </a:solidFill>
                <a:latin typeface="SimSun"/>
                <a:ea typeface="SimSun"/>
                <a:cs typeface="SimSun"/>
              </a:rPr>
              <a:t>資源循環</a:t>
            </a:r>
            <a:r>
              <a:rPr lang="en-US" altLang="zh-CN" sz="3600" b="1" spc="-820" dirty="0">
                <a:solidFill>
                  <a:srgbClr val="000000"/>
                </a:solidFill>
                <a:latin typeface="MS Gothic"/>
                <a:ea typeface="MS Gothic"/>
                <a:cs typeface="MS Gothic"/>
              </a:rPr>
              <a:t>に</a:t>
            </a:r>
            <a:r>
              <a:rPr lang="en-US" altLang="zh-CN" sz="3600" b="1" spc="-150" dirty="0">
                <a:solidFill>
                  <a:srgbClr val="000000"/>
                </a:solidFill>
                <a:latin typeface="SimSun"/>
                <a:ea typeface="SimSun"/>
                <a:cs typeface="SimSun"/>
              </a:rPr>
              <a:t>関</a:t>
            </a:r>
            <a:r>
              <a:rPr lang="en-US" altLang="zh-CN" sz="3600" b="1" spc="-688" dirty="0">
                <a:solidFill>
                  <a:srgbClr val="000000"/>
                </a:solidFill>
                <a:latin typeface="MS Gothic"/>
                <a:ea typeface="MS Gothic"/>
                <a:cs typeface="MS Gothic"/>
              </a:rPr>
              <a:t>す</a:t>
            </a:r>
            <a:r>
              <a:rPr lang="en-US" altLang="zh-CN" sz="3600" b="1" spc="-857" dirty="0">
                <a:solidFill>
                  <a:srgbClr val="000000"/>
                </a:solidFill>
                <a:latin typeface="MS Gothic"/>
                <a:ea typeface="MS Gothic"/>
                <a:cs typeface="MS Gothic"/>
              </a:rPr>
              <a:t>る</a:t>
            </a:r>
            <a:r>
              <a:rPr lang="en-US" altLang="zh-CN" sz="3600" b="1" dirty="0">
                <a:solidFill>
                  <a:srgbClr val="000000"/>
                </a:solidFill>
                <a:latin typeface="MS Gothic"/>
                <a:ea typeface="MS Gothic"/>
                <a:cs typeface="MS Gothic"/>
              </a:rPr>
              <a:t> </a:t>
            </a:r>
            <a:r>
              <a:rPr lang="en-US" altLang="zh-CN" sz="3600" b="1" spc="-150" dirty="0">
                <a:solidFill>
                  <a:srgbClr val="000000"/>
                </a:solidFill>
                <a:latin typeface="SimSun"/>
                <a:ea typeface="SimSun"/>
                <a:cs typeface="SimSun"/>
              </a:rPr>
              <a:t>国際的</a:t>
            </a:r>
            <a:r>
              <a:rPr lang="en-US" altLang="zh-CN" sz="3600" b="1" spc="-508" dirty="0">
                <a:solidFill>
                  <a:srgbClr val="000000"/>
                </a:solidFill>
                <a:latin typeface="MS Gothic"/>
                <a:ea typeface="MS Gothic"/>
                <a:cs typeface="MS Gothic"/>
              </a:rPr>
              <a:t>な</a:t>
            </a:r>
            <a:r>
              <a:rPr lang="en-US" altLang="zh-CN" sz="3600" b="1" spc="-147" dirty="0">
                <a:solidFill>
                  <a:srgbClr val="000000"/>
                </a:solidFill>
                <a:latin typeface="SimSun"/>
                <a:ea typeface="SimSun"/>
                <a:cs typeface="SimSun"/>
              </a:rPr>
              <a:t>動</a:t>
            </a:r>
            <a:r>
              <a:rPr lang="en-US" altLang="zh-CN" sz="3600" b="1" spc="-148" dirty="0">
                <a:solidFill>
                  <a:srgbClr val="000000"/>
                </a:solidFill>
                <a:latin typeface="SimSun"/>
                <a:ea typeface="SimSun"/>
                <a:cs typeface="SimSun"/>
              </a:rPr>
              <a:t>向</a:t>
            </a:r>
            <a:endParaRPr lang="en-US" altLang="zh-CN" sz="3600">
              <a:latin typeface="SimSun"/>
              <a:ea typeface="SimSun"/>
              <a:cs typeface="SimSun"/>
            </a:endParaRPr>
          </a:p>
        </p:txBody>
      </p:sp>
      <p:sp>
        <p:nvSpPr>
          <p:cNvPr id="15" name="Text Box15"/>
          <p:cNvSpPr txBox="1"/>
          <p:nvPr/>
        </p:nvSpPr>
        <p:spPr>
          <a:xfrm>
            <a:off x="487070" y="2966974"/>
            <a:ext cx="4942485" cy="540410"/>
          </a:xfrm>
          <a:prstGeom prst="rect">
            <a:avLst/>
          </a:prstGeom>
        </p:spPr>
        <p:txBody>
          <a:bodyPr wrap="square" lIns="0" tIns="0" rIns="0" rtlCol="0">
            <a:spAutoFit/>
          </a:bodyPr>
          <a:lstStyle/>
          <a:p>
            <a:pPr algn="l">
              <a:lnSpc>
                <a:spcPts val="0"/>
              </a:lnSpc>
            </a:pPr>
            <a:endParaRPr/>
          </a:p>
          <a:p>
            <a:pPr algn="l" rtl="0">
              <a:lnSpc>
                <a:spcPts val="4255"/>
              </a:lnSpc>
            </a:pPr>
            <a:r>
              <a:rPr lang="en-US" altLang="zh-CN" sz="3600" b="1" spc="-150" dirty="0">
                <a:solidFill>
                  <a:srgbClr val="7F7F7F"/>
                </a:solidFill>
                <a:latin typeface="MS Gothic"/>
                <a:ea typeface="MS Gothic"/>
                <a:cs typeface="MS Gothic"/>
              </a:rPr>
              <a:t>２．</a:t>
            </a:r>
            <a:r>
              <a:rPr lang="en-US" altLang="zh-CN" sz="3600" b="1" spc="-150" dirty="0">
                <a:solidFill>
                  <a:srgbClr val="7F7F7F"/>
                </a:solidFill>
                <a:latin typeface="SimSun"/>
                <a:ea typeface="SimSun"/>
                <a:cs typeface="SimSun"/>
              </a:rPr>
              <a:t>海洋</a:t>
            </a:r>
            <a:r>
              <a:rPr lang="en-US" altLang="zh-CN" sz="3600" b="1" spc="-640" dirty="0">
                <a:solidFill>
                  <a:srgbClr val="7F7F7F"/>
                </a:solidFill>
                <a:latin typeface="MS Gothic"/>
                <a:ea typeface="MS Gothic"/>
                <a:cs typeface="MS Gothic"/>
              </a:rPr>
              <a:t>プ</a:t>
            </a:r>
            <a:r>
              <a:rPr lang="en-US" altLang="zh-CN" sz="3600" b="1" spc="-902" dirty="0">
                <a:solidFill>
                  <a:srgbClr val="7F7F7F"/>
                </a:solidFill>
                <a:latin typeface="MS Gothic"/>
                <a:ea typeface="MS Gothic"/>
                <a:cs typeface="MS Gothic"/>
              </a:rPr>
              <a:t>ラ</a:t>
            </a:r>
            <a:r>
              <a:rPr lang="en-US" altLang="zh-CN" sz="3600" b="1" spc="-812" dirty="0">
                <a:solidFill>
                  <a:srgbClr val="7F7F7F"/>
                </a:solidFill>
                <a:latin typeface="MS Gothic"/>
                <a:ea typeface="MS Gothic"/>
                <a:cs typeface="MS Gothic"/>
              </a:rPr>
              <a:t>ス</a:t>
            </a:r>
            <a:r>
              <a:rPr lang="en-US" altLang="zh-CN" sz="3600" b="1" spc="-888" dirty="0">
                <a:solidFill>
                  <a:srgbClr val="7F7F7F"/>
                </a:solidFill>
                <a:latin typeface="MS Gothic"/>
                <a:ea typeface="MS Gothic"/>
                <a:cs typeface="MS Gothic"/>
              </a:rPr>
              <a:t>チ</a:t>
            </a:r>
            <a:r>
              <a:rPr lang="en-US" altLang="zh-CN" sz="3600" b="1" spc="-1400" dirty="0">
                <a:solidFill>
                  <a:srgbClr val="7F7F7F"/>
                </a:solidFill>
                <a:latin typeface="MS Gothic"/>
                <a:ea typeface="MS Gothic"/>
                <a:cs typeface="MS Gothic"/>
              </a:rPr>
              <a:t>ッ</a:t>
            </a:r>
            <a:r>
              <a:rPr lang="en-US" altLang="zh-CN" sz="3600" b="1" spc="-841" dirty="0">
                <a:solidFill>
                  <a:srgbClr val="7F7F7F"/>
                </a:solidFill>
                <a:latin typeface="MS Gothic"/>
                <a:ea typeface="MS Gothic"/>
                <a:cs typeface="MS Gothic"/>
              </a:rPr>
              <a:t>ク</a:t>
            </a:r>
            <a:r>
              <a:rPr lang="en-US" altLang="zh-CN" sz="3600" b="1" spc="-150" dirty="0">
                <a:solidFill>
                  <a:srgbClr val="7F7F7F"/>
                </a:solidFill>
                <a:latin typeface="SimSun"/>
                <a:ea typeface="SimSun"/>
                <a:cs typeface="SimSun"/>
              </a:rPr>
              <a:t>問題</a:t>
            </a:r>
            <a:endParaRPr lang="en-US" altLang="zh-CN" sz="3600">
              <a:latin typeface="SimSun"/>
              <a:ea typeface="SimSun"/>
              <a:cs typeface="SimSun"/>
            </a:endParaRPr>
          </a:p>
        </p:txBody>
      </p:sp>
      <p:sp>
        <p:nvSpPr>
          <p:cNvPr id="16" name="Text Box16"/>
          <p:cNvSpPr txBox="1"/>
          <p:nvPr/>
        </p:nvSpPr>
        <p:spPr>
          <a:xfrm>
            <a:off x="487070" y="3881628"/>
            <a:ext cx="8219136" cy="1455065"/>
          </a:xfrm>
          <a:prstGeom prst="rect">
            <a:avLst/>
          </a:prstGeom>
        </p:spPr>
        <p:txBody>
          <a:bodyPr wrap="square" lIns="0" tIns="0" rIns="0" rtlCol="0">
            <a:spAutoFit/>
          </a:bodyPr>
          <a:lstStyle/>
          <a:p>
            <a:pPr algn="l">
              <a:lnSpc>
                <a:spcPts val="0"/>
              </a:lnSpc>
            </a:pPr>
            <a:endParaRPr/>
          </a:p>
          <a:p>
            <a:pPr algn="l" rtl="0">
              <a:lnSpc>
                <a:spcPts val="5729"/>
              </a:lnSpc>
            </a:pPr>
            <a:r>
              <a:rPr lang="en-US" altLang="zh-CN" sz="3600" b="1" spc="-150" dirty="0">
                <a:solidFill>
                  <a:srgbClr val="7F7F7F"/>
                </a:solidFill>
                <a:latin typeface="MS Gothic"/>
                <a:ea typeface="MS Gothic"/>
                <a:cs typeface="MS Gothic"/>
              </a:rPr>
              <a:t>３．</a:t>
            </a:r>
            <a:r>
              <a:rPr lang="en-US" altLang="zh-CN" sz="3600" b="1" spc="-147" dirty="0">
                <a:solidFill>
                  <a:srgbClr val="7F7F7F"/>
                </a:solidFill>
                <a:latin typeface="SimSun"/>
                <a:ea typeface="SimSun"/>
                <a:cs typeface="SimSun"/>
              </a:rPr>
              <a:t>我</a:t>
            </a:r>
            <a:r>
              <a:rPr lang="en-US" altLang="zh-CN" sz="3600" b="1" spc="-363" dirty="0">
                <a:solidFill>
                  <a:srgbClr val="7F7F7F"/>
                </a:solidFill>
                <a:latin typeface="MS Gothic"/>
                <a:ea typeface="MS Gothic"/>
                <a:cs typeface="MS Gothic"/>
              </a:rPr>
              <a:t>が</a:t>
            </a:r>
            <a:r>
              <a:rPr lang="en-US" altLang="zh-CN" sz="3600" b="1" spc="-150" dirty="0">
                <a:solidFill>
                  <a:srgbClr val="7F7F7F"/>
                </a:solidFill>
                <a:latin typeface="SimSun"/>
                <a:ea typeface="SimSun"/>
                <a:cs typeface="SimSun"/>
              </a:rPr>
              <a:t>国</a:t>
            </a:r>
            <a:r>
              <a:rPr lang="en-US" altLang="zh-CN" sz="3600" b="1" spc="-819" dirty="0">
                <a:solidFill>
                  <a:srgbClr val="7F7F7F"/>
                </a:solidFill>
                <a:latin typeface="MS Gothic"/>
                <a:ea typeface="MS Gothic"/>
                <a:cs typeface="MS Gothic"/>
              </a:rPr>
              <a:t>に</a:t>
            </a:r>
            <a:r>
              <a:rPr lang="en-US" altLang="zh-CN" sz="3600" b="1" spc="-741" dirty="0">
                <a:solidFill>
                  <a:srgbClr val="7F7F7F"/>
                </a:solidFill>
                <a:latin typeface="MS Gothic"/>
                <a:ea typeface="MS Gothic"/>
                <a:cs typeface="MS Gothic"/>
              </a:rPr>
              <a:t>お</a:t>
            </a:r>
            <a:r>
              <a:rPr lang="en-US" altLang="zh-CN" sz="3600" b="1" spc="-672" dirty="0">
                <a:solidFill>
                  <a:srgbClr val="7F7F7F"/>
                </a:solidFill>
                <a:latin typeface="MS Gothic"/>
                <a:ea typeface="MS Gothic"/>
                <a:cs typeface="MS Gothic"/>
              </a:rPr>
              <a:t>け</a:t>
            </a:r>
            <a:r>
              <a:rPr lang="en-US" altLang="zh-CN" sz="3600" b="1" spc="-859" dirty="0">
                <a:solidFill>
                  <a:srgbClr val="7F7F7F"/>
                </a:solidFill>
                <a:latin typeface="MS Gothic"/>
                <a:ea typeface="MS Gothic"/>
                <a:cs typeface="MS Gothic"/>
              </a:rPr>
              <a:t>る</a:t>
            </a:r>
            <a:r>
              <a:rPr lang="en-US" altLang="zh-CN" sz="3600" b="1" spc="-639" dirty="0">
                <a:solidFill>
                  <a:srgbClr val="7F7F7F"/>
                </a:solidFill>
                <a:latin typeface="MS Gothic"/>
                <a:ea typeface="MS Gothic"/>
                <a:cs typeface="MS Gothic"/>
              </a:rPr>
              <a:t>プ</a:t>
            </a:r>
            <a:r>
              <a:rPr lang="en-US" altLang="zh-CN" sz="3600" b="1" spc="-903" dirty="0">
                <a:solidFill>
                  <a:srgbClr val="7F7F7F"/>
                </a:solidFill>
                <a:latin typeface="MS Gothic"/>
                <a:ea typeface="MS Gothic"/>
                <a:cs typeface="MS Gothic"/>
              </a:rPr>
              <a:t>ラ</a:t>
            </a:r>
            <a:r>
              <a:rPr lang="en-US" altLang="zh-CN" sz="3600" b="1" spc="-812" dirty="0">
                <a:solidFill>
                  <a:srgbClr val="7F7F7F"/>
                </a:solidFill>
                <a:latin typeface="MS Gothic"/>
                <a:ea typeface="MS Gothic"/>
                <a:cs typeface="MS Gothic"/>
              </a:rPr>
              <a:t>ス</a:t>
            </a:r>
            <a:r>
              <a:rPr lang="en-US" altLang="zh-CN" sz="3600" b="1" spc="-888" dirty="0">
                <a:solidFill>
                  <a:srgbClr val="7F7F7F"/>
                </a:solidFill>
                <a:latin typeface="MS Gothic"/>
                <a:ea typeface="MS Gothic"/>
                <a:cs typeface="MS Gothic"/>
              </a:rPr>
              <a:t>チ</a:t>
            </a:r>
            <a:r>
              <a:rPr lang="en-US" altLang="zh-CN" sz="3600" b="1" spc="-1399" dirty="0">
                <a:solidFill>
                  <a:srgbClr val="7F7F7F"/>
                </a:solidFill>
                <a:latin typeface="MS Gothic"/>
                <a:ea typeface="MS Gothic"/>
                <a:cs typeface="MS Gothic"/>
              </a:rPr>
              <a:t>ッ</a:t>
            </a:r>
            <a:r>
              <a:rPr lang="en-US" altLang="zh-CN" sz="3600" b="1" spc="-842" dirty="0">
                <a:solidFill>
                  <a:srgbClr val="7F7F7F"/>
                </a:solidFill>
                <a:latin typeface="MS Gothic"/>
                <a:ea typeface="MS Gothic"/>
                <a:cs typeface="MS Gothic"/>
              </a:rPr>
              <a:t>ク</a:t>
            </a:r>
            <a:r>
              <a:rPr lang="en-US" altLang="zh-CN" sz="3600" b="1" spc="-448" dirty="0">
                <a:solidFill>
                  <a:srgbClr val="7F7F7F"/>
                </a:solidFill>
                <a:latin typeface="MS Gothic"/>
                <a:ea typeface="MS Gothic"/>
                <a:cs typeface="MS Gothic"/>
              </a:rPr>
              <a:t>の</a:t>
            </a:r>
            <a:r>
              <a:rPr lang="en-US" altLang="zh-CN" sz="3600" b="1" spc="-150" dirty="0">
                <a:solidFill>
                  <a:srgbClr val="7F7F7F"/>
                </a:solidFill>
                <a:latin typeface="SimSun"/>
                <a:ea typeface="SimSun"/>
                <a:cs typeface="SimSun"/>
              </a:rPr>
              <a:t>資源循環</a:t>
            </a:r>
            <a:r>
              <a:rPr lang="en-US" altLang="zh-CN" sz="3600" b="1" dirty="0">
                <a:solidFill>
                  <a:srgbClr val="7F7F7F"/>
                </a:solidFill>
                <a:latin typeface="SimSun"/>
                <a:ea typeface="SimSun"/>
                <a:cs typeface="SimSun"/>
              </a:rPr>
              <a:t> </a:t>
            </a:r>
            <a:r>
              <a:rPr lang="en-US" altLang="zh-CN" sz="3600" b="1" spc="-150" dirty="0">
                <a:solidFill>
                  <a:srgbClr val="7F7F7F"/>
                </a:solidFill>
                <a:latin typeface="MS Gothic"/>
                <a:ea typeface="MS Gothic"/>
                <a:cs typeface="MS Gothic"/>
              </a:rPr>
              <a:t>４．</a:t>
            </a:r>
            <a:r>
              <a:rPr lang="en-US" altLang="zh-CN" sz="3600" b="1" spc="-150" dirty="0">
                <a:solidFill>
                  <a:srgbClr val="7F7F7F"/>
                </a:solidFill>
                <a:latin typeface="SimSun"/>
                <a:ea typeface="SimSun"/>
                <a:cs typeface="SimSun"/>
              </a:rPr>
              <a:t>国際展開</a:t>
            </a:r>
            <a:endParaRPr lang="en-US" altLang="zh-CN" sz="3600">
              <a:latin typeface="SimSun"/>
              <a:ea typeface="SimSun"/>
              <a:cs typeface="SimSun"/>
            </a:endParaRPr>
          </a:p>
        </p:txBody>
      </p:sp>
      <p:sp>
        <p:nvSpPr>
          <p:cNvPr id="17" name="Text Box17"/>
          <p:cNvSpPr txBox="1"/>
          <p:nvPr/>
        </p:nvSpPr>
        <p:spPr>
          <a:xfrm>
            <a:off x="8517636" y="6477915"/>
            <a:ext cx="115368"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1</a:t>
            </a:r>
            <a:endParaRPr lang="en-US" altLang="zh-CN" sz="1200">
              <a:latin typeface="Calibri"/>
              <a:ea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ath505"/>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506" name="Image506"/>
          <p:cNvPicPr>
            <a:picLocks noChangeAspect="1"/>
          </p:cNvPicPr>
          <p:nvPr/>
        </p:nvPicPr>
        <p:blipFill>
          <a:blip r:embed="rId2"/>
          <a:stretch>
            <a:fillRect/>
          </a:stretch>
        </p:blipFill>
        <p:spPr>
          <a:xfrm>
            <a:off x="83058" y="1390692"/>
            <a:ext cx="8840724" cy="5376629"/>
          </a:xfrm>
          <a:prstGeom prst="rect">
            <a:avLst/>
          </a:prstGeom>
          <a:noFill/>
        </p:spPr>
      </p:pic>
      <p:grpSp>
        <p:nvGrpSpPr>
          <p:cNvPr id="507" name="Group507"/>
          <p:cNvGrpSpPr/>
          <p:nvPr/>
        </p:nvGrpSpPr>
        <p:grpSpPr>
          <a:xfrm>
            <a:off x="-9144" y="-18287"/>
            <a:ext cx="9162288" cy="1495805"/>
            <a:chOff x="-9144" y="-18287"/>
            <a:chExt cx="9162288" cy="1495805"/>
          </a:xfrm>
        </p:grpSpPr>
        <p:pic>
          <p:nvPicPr>
            <p:cNvPr id="508" name="Image508"/>
            <p:cNvPicPr>
              <a:picLocks noChangeAspect="1"/>
            </p:cNvPicPr>
            <p:nvPr/>
          </p:nvPicPr>
          <p:blipFill>
            <a:blip r:embed="rId3"/>
            <a:stretch>
              <a:fillRect/>
            </a:stretch>
          </p:blipFill>
          <p:spPr>
            <a:xfrm>
              <a:off x="0" y="0"/>
              <a:ext cx="9144000" cy="635508"/>
            </a:xfrm>
            <a:prstGeom prst="rect">
              <a:avLst/>
            </a:prstGeom>
            <a:noFill/>
          </p:spPr>
        </p:pic>
        <p:sp>
          <p:nvSpPr>
            <p:cNvPr id="509" name="Path509"/>
            <p:cNvSpPr/>
            <p:nvPr/>
          </p:nvSpPr>
          <p:spPr>
            <a:xfrm>
              <a:off x="-9144" y="-18287"/>
              <a:ext cx="9162288" cy="460247"/>
            </a:xfrm>
            <a:custGeom>
              <a:avLst/>
              <a:gdLst/>
              <a:ahLst/>
              <a:cxnLst/>
              <a:rect l="l" t="t" r="r" b="b"/>
              <a:pathLst>
                <a:path w="9162288" h="460247">
                  <a:moveTo>
                    <a:pt x="9144" y="451103"/>
                  </a:moveTo>
                  <a:lnTo>
                    <a:pt x="9153144" y="451103"/>
                  </a:lnTo>
                  <a:lnTo>
                    <a:pt x="9153144" y="9144"/>
                  </a:lnTo>
                  <a:lnTo>
                    <a:pt x="9144" y="9144"/>
                  </a:lnTo>
                  <a:lnTo>
                    <a:pt x="9144" y="451103"/>
                  </a:lnTo>
                  <a:close/>
                </a:path>
              </a:pathLst>
            </a:custGeom>
            <a:solidFill>
              <a:srgbClr val="0000FF">
                <a:alpha val="0"/>
              </a:srgbClr>
            </a:solidFill>
            <a:ln w="9144" cap="sq">
              <a:solidFill>
                <a:srgbClr val="4A7EBB"/>
              </a:solidFill>
              <a:prstDash val="solid"/>
            </a:ln>
          </p:spPr>
          <p:txBody>
            <a:bodyPr rtlCol="0" anchor="ctr"/>
            <a:lstStyle/>
            <a:p>
              <a:pPr algn="ctr"/>
              <a:endParaRPr lang="en-US" altLang="zh-CN"/>
            </a:p>
          </p:txBody>
        </p:sp>
        <p:sp>
          <p:nvSpPr>
            <p:cNvPr id="510" name="Text Box510"/>
            <p:cNvSpPr txBox="1"/>
            <p:nvPr/>
          </p:nvSpPr>
          <p:spPr>
            <a:xfrm>
              <a:off x="166116" y="8255"/>
              <a:ext cx="3863442" cy="360273"/>
            </a:xfrm>
            <a:prstGeom prst="rect">
              <a:avLst/>
            </a:prstGeom>
          </p:spPr>
          <p:txBody>
            <a:bodyPr wrap="square" lIns="0" tIns="0" rIns="0" rtlCol="0">
              <a:spAutoFit/>
            </a:bodyPr>
            <a:lstStyle/>
            <a:p>
              <a:pPr algn="l">
                <a:lnSpc>
                  <a:spcPts val="0"/>
                </a:lnSpc>
              </a:pPr>
              <a:endParaRPr/>
            </a:p>
            <a:p>
              <a:pPr algn="l" rtl="0">
                <a:lnSpc>
                  <a:spcPts val="2837"/>
                </a:lnSpc>
              </a:pPr>
              <a:r>
                <a:rPr lang="en-US" altLang="zh-CN" sz="2400" b="1" spc="-100" dirty="0">
                  <a:solidFill>
                    <a:srgbClr val="FFFFFF"/>
                  </a:solidFill>
                  <a:latin typeface="SimSun"/>
                  <a:ea typeface="SimSun"/>
                  <a:cs typeface="SimSun"/>
                </a:rPr>
                <a:t>我</a:t>
              </a:r>
              <a:r>
                <a:rPr lang="en-US" altLang="zh-CN" sz="2400" b="1" spc="-242" dirty="0">
                  <a:solidFill>
                    <a:srgbClr val="FFFFFF"/>
                  </a:solidFill>
                  <a:latin typeface="MS Gothic"/>
                  <a:ea typeface="MS Gothic"/>
                  <a:cs typeface="MS Gothic"/>
                </a:rPr>
                <a:t>が</a:t>
              </a:r>
              <a:r>
                <a:rPr lang="en-US" altLang="zh-CN" sz="2400" b="1" spc="-100" dirty="0">
                  <a:solidFill>
                    <a:srgbClr val="FFFFFF"/>
                  </a:solidFill>
                  <a:latin typeface="SimSun"/>
                  <a:ea typeface="SimSun"/>
                  <a:cs typeface="SimSun"/>
                </a:rPr>
                <a:t>国</a:t>
              </a:r>
              <a:r>
                <a:rPr lang="en-US" altLang="zh-CN" sz="2400" b="1" spc="-388" dirty="0">
                  <a:solidFill>
                    <a:srgbClr val="FFFFFF"/>
                  </a:solidFill>
                  <a:latin typeface="MS Gothic"/>
                  <a:ea typeface="MS Gothic"/>
                  <a:cs typeface="MS Gothic"/>
                </a:rPr>
                <a:t>で</a:t>
              </a:r>
              <a:r>
                <a:rPr lang="en-US" altLang="zh-CN" sz="2400" b="1" spc="-299" dirty="0">
                  <a:solidFill>
                    <a:srgbClr val="FFFFFF"/>
                  </a:solidFill>
                  <a:latin typeface="MS Gothic"/>
                  <a:ea typeface="MS Gothic"/>
                  <a:cs typeface="MS Gothic"/>
                </a:rPr>
                <a:t>の</a:t>
              </a:r>
              <a:r>
                <a:rPr lang="en-US" altLang="zh-CN" sz="2400" b="1" spc="-100" dirty="0">
                  <a:solidFill>
                    <a:srgbClr val="FFFFFF"/>
                  </a:solidFill>
                  <a:latin typeface="SimSun"/>
                  <a:ea typeface="SimSun"/>
                  <a:cs typeface="SimSun"/>
                </a:rPr>
                <a:t>漂着</a:t>
              </a:r>
              <a:r>
                <a:rPr lang="en-US" altLang="zh-CN" sz="2400" b="1" spc="-407" dirty="0">
                  <a:solidFill>
                    <a:srgbClr val="FFFFFF"/>
                  </a:solidFill>
                  <a:latin typeface="MS Gothic"/>
                  <a:ea typeface="MS Gothic"/>
                  <a:cs typeface="MS Gothic"/>
                </a:rPr>
                <a:t>ご</a:t>
              </a:r>
              <a:r>
                <a:rPr lang="en-US" altLang="zh-CN" sz="2400" b="1" spc="-443" dirty="0">
                  <a:solidFill>
                    <a:srgbClr val="FFFFFF"/>
                  </a:solidFill>
                  <a:latin typeface="MS Gothic"/>
                  <a:ea typeface="MS Gothic"/>
                  <a:cs typeface="MS Gothic"/>
                </a:rPr>
                <a:t>み</a:t>
              </a:r>
              <a:r>
                <a:rPr lang="en-US" altLang="zh-CN" sz="2400" b="1" spc="-100" dirty="0">
                  <a:solidFill>
                    <a:srgbClr val="FFFFFF"/>
                  </a:solidFill>
                  <a:latin typeface="SimSun"/>
                  <a:ea typeface="SimSun"/>
                  <a:cs typeface="SimSun"/>
                </a:rPr>
                <a:t>調査結果</a:t>
              </a:r>
              <a:endParaRPr lang="en-US" altLang="zh-CN" sz="2400">
                <a:latin typeface="SimSun"/>
                <a:ea typeface="SimSun"/>
                <a:cs typeface="SimSun"/>
              </a:endParaRPr>
            </a:p>
          </p:txBody>
        </p:sp>
        <p:sp>
          <p:nvSpPr>
            <p:cNvPr id="511" name="Text Box511"/>
            <p:cNvSpPr txBox="1"/>
            <p:nvPr/>
          </p:nvSpPr>
          <p:spPr>
            <a:xfrm>
              <a:off x="4121531" y="89026"/>
              <a:ext cx="4919855" cy="270206"/>
            </a:xfrm>
            <a:prstGeom prst="rect">
              <a:avLst/>
            </a:prstGeom>
          </p:spPr>
          <p:txBody>
            <a:bodyPr wrap="square" lIns="0" tIns="0" rIns="0" rtlCol="0">
              <a:spAutoFit/>
            </a:bodyPr>
            <a:lstStyle/>
            <a:p>
              <a:pPr algn="l">
                <a:lnSpc>
                  <a:spcPts val="0"/>
                </a:lnSpc>
              </a:pPr>
              <a:endParaRPr/>
            </a:p>
            <a:p>
              <a:pPr algn="l" rtl="0">
                <a:lnSpc>
                  <a:spcPts val="2128"/>
                </a:lnSpc>
              </a:pPr>
              <a:r>
                <a:rPr lang="en-US" altLang="zh-CN" sz="1800" b="1" spc="-75" dirty="0">
                  <a:solidFill>
                    <a:srgbClr val="FFFFFF"/>
                  </a:solidFill>
                  <a:latin typeface="MS Gothic"/>
                  <a:ea typeface="MS Gothic"/>
                  <a:cs typeface="MS Gothic"/>
                </a:rPr>
                <a:t>（</a:t>
              </a:r>
              <a:r>
                <a:rPr lang="en-US" altLang="zh-CN" sz="1800" b="1" spc="-404" dirty="0">
                  <a:solidFill>
                    <a:srgbClr val="FFFFFF"/>
                  </a:solidFill>
                  <a:latin typeface="MS Gothic"/>
                  <a:ea typeface="MS Gothic"/>
                  <a:cs typeface="MS Gothic"/>
                </a:rPr>
                <a:t>ペ</a:t>
              </a:r>
              <a:r>
                <a:rPr lang="en-US" altLang="zh-CN" sz="1800" b="1" spc="-696" dirty="0">
                  <a:solidFill>
                    <a:srgbClr val="FFFFFF"/>
                  </a:solidFill>
                  <a:latin typeface="MS Gothic"/>
                  <a:ea typeface="MS Gothic"/>
                  <a:cs typeface="MS Gothic"/>
                </a:rPr>
                <a:t>ッ</a:t>
              </a:r>
              <a:r>
                <a:rPr lang="en-US" altLang="zh-CN" sz="1800" b="1" spc="-520" dirty="0">
                  <a:solidFill>
                    <a:srgbClr val="FFFFFF"/>
                  </a:solidFill>
                  <a:latin typeface="MS Gothic"/>
                  <a:ea typeface="MS Gothic"/>
                  <a:cs typeface="MS Gothic"/>
                </a:rPr>
                <a:t>ト</a:t>
              </a:r>
              <a:r>
                <a:rPr lang="en-US" altLang="zh-CN" sz="1800" b="1" spc="-372" dirty="0">
                  <a:solidFill>
                    <a:srgbClr val="FFFFFF"/>
                  </a:solidFill>
                  <a:latin typeface="MS Gothic"/>
                  <a:ea typeface="MS Gothic"/>
                  <a:cs typeface="MS Gothic"/>
                </a:rPr>
                <a:t>ボ</a:t>
              </a:r>
              <a:r>
                <a:rPr lang="en-US" altLang="zh-CN" sz="1800" b="1" spc="-520" dirty="0">
                  <a:solidFill>
                    <a:srgbClr val="FFFFFF"/>
                  </a:solidFill>
                  <a:latin typeface="MS Gothic"/>
                  <a:ea typeface="MS Gothic"/>
                  <a:cs typeface="MS Gothic"/>
                </a:rPr>
                <a:t>ト</a:t>
              </a:r>
              <a:r>
                <a:rPr lang="en-US" altLang="zh-CN" sz="1800" b="1" spc="-366" dirty="0">
                  <a:solidFill>
                    <a:srgbClr val="FFFFFF"/>
                  </a:solidFill>
                  <a:latin typeface="MS Gothic"/>
                  <a:ea typeface="MS Gothic"/>
                  <a:cs typeface="MS Gothic"/>
                </a:rPr>
                <a:t>ル</a:t>
              </a:r>
              <a:r>
                <a:rPr lang="en-US" altLang="zh-CN" sz="1800" b="1" spc="-69" dirty="0">
                  <a:solidFill>
                    <a:srgbClr val="FFFFFF"/>
                  </a:solidFill>
                  <a:latin typeface="SimSun"/>
                  <a:ea typeface="SimSun"/>
                  <a:cs typeface="SimSun"/>
                </a:rPr>
                <a:t>製</a:t>
              </a:r>
              <a:r>
                <a:rPr lang="en-US" altLang="zh-CN" sz="1800" b="1" spc="-75" dirty="0">
                  <a:solidFill>
                    <a:srgbClr val="FFFFFF"/>
                  </a:solidFill>
                  <a:latin typeface="SimSun"/>
                  <a:ea typeface="SimSun"/>
                  <a:cs typeface="SimSun"/>
                </a:rPr>
                <a:t>造国別割合</a:t>
              </a:r>
              <a:r>
                <a:rPr lang="en-US" altLang="zh-CN" sz="1800" b="1" spc="-677" dirty="0">
                  <a:solidFill>
                    <a:srgbClr val="FFFFFF"/>
                  </a:solidFill>
                  <a:latin typeface="SimSun"/>
                  <a:ea typeface="SimSun"/>
                  <a:cs typeface="SimSun"/>
                </a:rPr>
                <a:t>、</a:t>
              </a:r>
              <a:r>
                <a:rPr lang="en-US" altLang="zh-CN" sz="1800" b="1" spc="-70" dirty="0">
                  <a:solidFill>
                    <a:srgbClr val="FFFFFF"/>
                  </a:solidFill>
                  <a:latin typeface="SimSun"/>
                  <a:ea typeface="SimSun"/>
                  <a:cs typeface="SimSun"/>
                </a:rPr>
                <a:t>個</a:t>
              </a:r>
              <a:r>
                <a:rPr lang="en-US" altLang="zh-CN" sz="1800" b="1" spc="-75" dirty="0">
                  <a:solidFill>
                    <a:srgbClr val="FFFFFF"/>
                  </a:solidFill>
                  <a:latin typeface="SimSun"/>
                  <a:ea typeface="SimSun"/>
                  <a:cs typeface="SimSun"/>
                </a:rPr>
                <a:t>数</a:t>
              </a:r>
              <a:r>
                <a:rPr lang="en-US" altLang="zh-CN" sz="1800" b="1" spc="-224" dirty="0">
                  <a:solidFill>
                    <a:srgbClr val="FFFFFF"/>
                  </a:solidFill>
                  <a:latin typeface="MS Gothic"/>
                  <a:ea typeface="MS Gothic"/>
                  <a:cs typeface="MS Gothic"/>
                </a:rPr>
                <a:t>の</a:t>
              </a:r>
              <a:r>
                <a:rPr lang="en-US" altLang="zh-CN" sz="1800" b="1" spc="-72" dirty="0">
                  <a:solidFill>
                    <a:srgbClr val="FFFFFF"/>
                  </a:solidFill>
                  <a:latin typeface="SimSun"/>
                  <a:ea typeface="SimSun"/>
                  <a:cs typeface="SimSun"/>
                </a:rPr>
                <a:t>種</a:t>
              </a:r>
              <a:r>
                <a:rPr lang="en-US" altLang="zh-CN" sz="1800" b="1" spc="-75" dirty="0">
                  <a:solidFill>
                    <a:srgbClr val="FFFFFF"/>
                  </a:solidFill>
                  <a:latin typeface="SimSun"/>
                  <a:ea typeface="SimSun"/>
                  <a:cs typeface="SimSun"/>
                </a:rPr>
                <a:t>類別割合</a:t>
              </a:r>
              <a:r>
                <a:rPr lang="en-US" altLang="zh-CN" sz="1800" b="1" spc="-71" dirty="0">
                  <a:solidFill>
                    <a:srgbClr val="FFFFFF"/>
                  </a:solidFill>
                  <a:latin typeface="MS Gothic"/>
                  <a:ea typeface="MS Gothic"/>
                  <a:cs typeface="MS Gothic"/>
                </a:rPr>
                <a:t>）</a:t>
              </a:r>
              <a:endParaRPr lang="en-US" altLang="zh-CN" sz="1800">
                <a:latin typeface="MS Gothic"/>
                <a:ea typeface="MS Gothic"/>
                <a:cs typeface="MS Gothic"/>
              </a:endParaRPr>
            </a:p>
          </p:txBody>
        </p:sp>
        <p:sp>
          <p:nvSpPr>
            <p:cNvPr id="512" name="Text Box512"/>
            <p:cNvSpPr txBox="1"/>
            <p:nvPr/>
          </p:nvSpPr>
          <p:spPr>
            <a:xfrm>
              <a:off x="83058" y="523494"/>
              <a:ext cx="8979408" cy="954024"/>
            </a:xfrm>
            <a:prstGeom prst="rect">
              <a:avLst/>
            </a:prstGeom>
            <a:solidFill>
              <a:srgbClr val="DCE6F2"/>
            </a:solidFill>
            <a:ln w="25908">
              <a:solidFill>
                <a:srgbClr val="DCE6F2"/>
              </a:solidFill>
            </a:ln>
          </p:spPr>
          <p:txBody>
            <a:bodyPr wrap="square" lIns="0" tIns="0" rIns="0" rtlCol="0">
              <a:spAutoFit/>
            </a:bodyPr>
            <a:lstStyle/>
            <a:p>
              <a:pPr algn="l">
                <a:lnSpc>
                  <a:spcPts val="452"/>
                </a:lnSpc>
              </a:pPr>
              <a:endParaRPr/>
            </a:p>
            <a:p>
              <a:pPr marL="115976" algn="l" rtl="0">
                <a:lnSpc>
                  <a:spcPts val="2250"/>
                </a:lnSpc>
              </a:pPr>
              <a:r>
                <a:rPr lang="en-US" altLang="zh-CN" sz="1650" spc="134" dirty="0">
                  <a:solidFill>
                    <a:srgbClr val="000000"/>
                  </a:solidFill>
                  <a:latin typeface="Wingdings"/>
                  <a:ea typeface="Wingdings"/>
                  <a:cs typeface="Wingdings"/>
                </a:rPr>
                <a:t></a:t>
              </a:r>
              <a:r>
                <a:rPr lang="en-US" altLang="zh-CN" sz="1650" spc="-724" dirty="0">
                  <a:solidFill>
                    <a:srgbClr val="000000"/>
                  </a:solidFill>
                  <a:latin typeface="Wingdings"/>
                  <a:ea typeface="Wingdings"/>
                  <a:cs typeface="Wingdings"/>
                </a:rPr>
                <a:t> </a:t>
              </a:r>
              <a:r>
                <a:rPr lang="en-US" altLang="zh-CN" sz="1650" spc="68" dirty="0">
                  <a:solidFill>
                    <a:srgbClr val="000000"/>
                  </a:solidFill>
                  <a:latin typeface="SimSun"/>
                  <a:ea typeface="SimSun"/>
                  <a:cs typeface="SimSun"/>
                </a:rPr>
                <a:t>漂</a:t>
              </a:r>
              <a:r>
                <a:rPr lang="en-US" altLang="zh-CN" sz="1650" spc="0" dirty="0">
                  <a:solidFill>
                    <a:srgbClr val="000000"/>
                  </a:solidFill>
                  <a:latin typeface="SimSun"/>
                  <a:ea typeface="SimSun"/>
                  <a:cs typeface="SimSun"/>
                </a:rPr>
                <a:t>着</a:t>
              </a:r>
              <a:r>
                <a:rPr lang="en-US" altLang="zh-CN" sz="1650" spc="-244" dirty="0">
                  <a:solidFill>
                    <a:srgbClr val="000000"/>
                  </a:solidFill>
                  <a:latin typeface="MS Gothic"/>
                  <a:ea typeface="MS Gothic"/>
                  <a:cs typeface="MS Gothic"/>
                </a:rPr>
                <a:t>ペ</a:t>
              </a:r>
              <a:r>
                <a:rPr lang="en-US" altLang="zh-CN" sz="1650" spc="-636" dirty="0">
                  <a:solidFill>
                    <a:srgbClr val="000000"/>
                  </a:solidFill>
                  <a:latin typeface="MS Gothic"/>
                  <a:ea typeface="MS Gothic"/>
                  <a:cs typeface="MS Gothic"/>
                </a:rPr>
                <a:t>ッ</a:t>
              </a:r>
              <a:r>
                <a:rPr lang="en-US" altLang="zh-CN" sz="1650" spc="-427" dirty="0">
                  <a:solidFill>
                    <a:srgbClr val="000000"/>
                  </a:solidFill>
                  <a:latin typeface="MS Gothic"/>
                  <a:ea typeface="MS Gothic"/>
                  <a:cs typeface="MS Gothic"/>
                </a:rPr>
                <a:t>ト</a:t>
              </a:r>
              <a:r>
                <a:rPr lang="en-US" altLang="zh-CN" sz="1650" spc="-244" dirty="0">
                  <a:solidFill>
                    <a:srgbClr val="000000"/>
                  </a:solidFill>
                  <a:latin typeface="MS Gothic"/>
                  <a:ea typeface="MS Gothic"/>
                  <a:cs typeface="MS Gothic"/>
                </a:rPr>
                <a:t>ボ</a:t>
              </a:r>
              <a:r>
                <a:rPr lang="en-US" altLang="zh-CN" sz="1650" spc="-421" dirty="0">
                  <a:solidFill>
                    <a:srgbClr val="000000"/>
                  </a:solidFill>
                  <a:latin typeface="MS Gothic"/>
                  <a:ea typeface="MS Gothic"/>
                  <a:cs typeface="MS Gothic"/>
                </a:rPr>
                <a:t>ト</a:t>
              </a:r>
              <a:r>
                <a:rPr lang="en-US" altLang="zh-CN" sz="1650" spc="-247" dirty="0">
                  <a:solidFill>
                    <a:srgbClr val="000000"/>
                  </a:solidFill>
                  <a:latin typeface="MS Gothic"/>
                  <a:ea typeface="MS Gothic"/>
                  <a:cs typeface="MS Gothic"/>
                </a:rPr>
                <a:t>ル</a:t>
              </a:r>
              <a:r>
                <a:rPr lang="en-US" altLang="zh-CN" sz="1650" spc="-244" dirty="0">
                  <a:solidFill>
                    <a:srgbClr val="000000"/>
                  </a:solidFill>
                  <a:latin typeface="MS Gothic"/>
                  <a:ea typeface="MS Gothic"/>
                  <a:cs typeface="MS Gothic"/>
                </a:rPr>
                <a:t>の</a:t>
              </a:r>
              <a:r>
                <a:rPr lang="en-US" altLang="zh-CN" sz="1650" spc="68" dirty="0">
                  <a:solidFill>
                    <a:srgbClr val="000000"/>
                  </a:solidFill>
                  <a:latin typeface="SimSun"/>
                  <a:ea typeface="SimSun"/>
                  <a:cs typeface="SimSun"/>
                </a:rPr>
                <a:t>製</a:t>
              </a:r>
              <a:r>
                <a:rPr lang="en-US" altLang="zh-CN" sz="1650" spc="0" dirty="0">
                  <a:solidFill>
                    <a:srgbClr val="000000"/>
                  </a:solidFill>
                  <a:latin typeface="SimSun"/>
                  <a:ea typeface="SimSun"/>
                  <a:cs typeface="SimSun"/>
                </a:rPr>
                <a:t>造</a:t>
              </a:r>
              <a:r>
                <a:rPr lang="en-US" altLang="zh-CN" sz="1650" spc="68" dirty="0">
                  <a:solidFill>
                    <a:srgbClr val="000000"/>
                  </a:solidFill>
                  <a:latin typeface="SimSun"/>
                  <a:ea typeface="SimSun"/>
                  <a:cs typeface="SimSun"/>
                </a:rPr>
                <a:t>国</a:t>
              </a:r>
              <a:r>
                <a:rPr lang="en-US" altLang="zh-CN" sz="1650" spc="0" dirty="0">
                  <a:solidFill>
                    <a:srgbClr val="000000"/>
                  </a:solidFill>
                  <a:latin typeface="SimSun"/>
                  <a:ea typeface="SimSun"/>
                  <a:cs typeface="SimSun"/>
                </a:rPr>
                <a:t>別</a:t>
              </a:r>
              <a:r>
                <a:rPr lang="en-US" altLang="zh-CN" sz="1650" spc="-244" dirty="0">
                  <a:solidFill>
                    <a:srgbClr val="000000"/>
                  </a:solidFill>
                  <a:latin typeface="MS Gothic"/>
                  <a:ea typeface="MS Gothic"/>
                  <a:cs typeface="MS Gothic"/>
                </a:rPr>
                <a:t>で</a:t>
              </a:r>
              <a:r>
                <a:rPr lang="en-US" altLang="zh-CN" sz="1650" spc="-174" dirty="0">
                  <a:solidFill>
                    <a:srgbClr val="000000"/>
                  </a:solidFill>
                  <a:latin typeface="MS Gothic"/>
                  <a:ea typeface="MS Gothic"/>
                  <a:cs typeface="MS Gothic"/>
                </a:rPr>
                <a:t>は</a:t>
              </a:r>
              <a:r>
                <a:rPr lang="en-US" altLang="zh-CN" sz="1650" spc="-492" dirty="0">
                  <a:solidFill>
                    <a:srgbClr val="000000"/>
                  </a:solidFill>
                  <a:latin typeface="SimSun"/>
                  <a:ea typeface="SimSun"/>
                  <a:cs typeface="SimSun"/>
                </a:rPr>
                <a:t>、</a:t>
              </a:r>
              <a:r>
                <a:rPr lang="en-US" altLang="zh-CN" sz="1800" b="1" spc="-73" dirty="0">
                  <a:solidFill>
                    <a:srgbClr val="000000"/>
                  </a:solidFill>
                  <a:latin typeface="SimSun"/>
                  <a:ea typeface="SimSun"/>
                  <a:cs typeface="SimSun"/>
                </a:rPr>
                <a:t>太</a:t>
              </a:r>
              <a:r>
                <a:rPr lang="en-US" altLang="zh-CN" sz="1800" b="1" spc="-75" dirty="0">
                  <a:solidFill>
                    <a:srgbClr val="000000"/>
                  </a:solidFill>
                  <a:latin typeface="SimSun"/>
                  <a:ea typeface="SimSun"/>
                  <a:cs typeface="SimSun"/>
                </a:rPr>
                <a:t>平洋側</a:t>
              </a:r>
              <a:r>
                <a:rPr lang="en-US" altLang="zh-CN" sz="1800" b="1" spc="-291" dirty="0">
                  <a:solidFill>
                    <a:srgbClr val="000000"/>
                  </a:solidFill>
                  <a:latin typeface="MS Gothic"/>
                  <a:ea typeface="MS Gothic"/>
                  <a:cs typeface="MS Gothic"/>
                </a:rPr>
                <a:t>で</a:t>
              </a:r>
              <a:r>
                <a:rPr lang="en-US" altLang="zh-CN" sz="1800" b="1" spc="-271" dirty="0">
                  <a:solidFill>
                    <a:srgbClr val="000000"/>
                  </a:solidFill>
                  <a:latin typeface="MS Gothic"/>
                  <a:ea typeface="MS Gothic"/>
                  <a:cs typeface="MS Gothic"/>
                </a:rPr>
                <a:t>は</a:t>
              </a:r>
              <a:r>
                <a:rPr lang="en-US" altLang="zh-CN" sz="1800" b="1" spc="-75" dirty="0">
                  <a:solidFill>
                    <a:srgbClr val="000000"/>
                  </a:solidFill>
                  <a:latin typeface="SimSun"/>
                  <a:ea typeface="SimSun"/>
                  <a:cs typeface="SimSun"/>
                </a:rPr>
                <a:t>日本製</a:t>
              </a:r>
              <a:r>
                <a:rPr lang="en-US" altLang="zh-CN" sz="1800" b="1" spc="-225" dirty="0">
                  <a:solidFill>
                    <a:srgbClr val="000000"/>
                  </a:solidFill>
                  <a:latin typeface="MS Gothic"/>
                  <a:ea typeface="MS Gothic"/>
                  <a:cs typeface="MS Gothic"/>
                </a:rPr>
                <a:t>の</a:t>
              </a:r>
              <a:r>
                <a:rPr lang="en-US" altLang="zh-CN" sz="1800" b="1" spc="-348" dirty="0">
                  <a:solidFill>
                    <a:srgbClr val="000000"/>
                  </a:solidFill>
                  <a:latin typeface="MS Gothic"/>
                  <a:ea typeface="MS Gothic"/>
                  <a:cs typeface="MS Gothic"/>
                </a:rPr>
                <a:t>も</a:t>
              </a:r>
              <a:r>
                <a:rPr lang="en-US" altLang="zh-CN" sz="1800" b="1" spc="-225" dirty="0">
                  <a:solidFill>
                    <a:srgbClr val="000000"/>
                  </a:solidFill>
                  <a:latin typeface="MS Gothic"/>
                  <a:ea typeface="MS Gothic"/>
                  <a:cs typeface="MS Gothic"/>
                </a:rPr>
                <a:t>の</a:t>
              </a:r>
              <a:r>
                <a:rPr lang="en-US" altLang="zh-CN" sz="1800" b="1" spc="-172" dirty="0">
                  <a:solidFill>
                    <a:srgbClr val="000000"/>
                  </a:solidFill>
                  <a:latin typeface="MS Gothic"/>
                  <a:ea typeface="MS Gothic"/>
                  <a:cs typeface="MS Gothic"/>
                </a:rPr>
                <a:t>が</a:t>
              </a:r>
              <a:r>
                <a:rPr lang="en-US" altLang="zh-CN" sz="1800" b="1" spc="-75" dirty="0">
                  <a:solidFill>
                    <a:srgbClr val="000000"/>
                  </a:solidFill>
                  <a:latin typeface="SimSun"/>
                  <a:ea typeface="SimSun"/>
                  <a:cs typeface="SimSun"/>
                </a:rPr>
                <a:t>多</a:t>
              </a:r>
              <a:r>
                <a:rPr lang="en-US" altLang="zh-CN" sz="1800" b="1" spc="-863" dirty="0">
                  <a:solidFill>
                    <a:srgbClr val="000000"/>
                  </a:solidFill>
                  <a:latin typeface="MS Gothic"/>
                  <a:ea typeface="MS Gothic"/>
                  <a:cs typeface="MS Gothic"/>
                </a:rPr>
                <a:t>く</a:t>
              </a:r>
              <a:r>
                <a:rPr lang="en-US" altLang="zh-CN" sz="1800" spc="-602" dirty="0">
                  <a:solidFill>
                    <a:srgbClr val="000000"/>
                  </a:solidFill>
                  <a:latin typeface="SimSun"/>
                  <a:ea typeface="SimSun"/>
                  <a:cs typeface="SimSun"/>
                </a:rPr>
                <a:t>、</a:t>
              </a:r>
              <a:endParaRPr lang="en-US" altLang="zh-CN" sz="1800">
                <a:latin typeface="SimSun"/>
                <a:ea typeface="SimSun"/>
                <a:cs typeface="SimSun"/>
              </a:endParaRPr>
            </a:p>
            <a:p>
              <a:pPr marL="115976" marR="1100473" indent="286512" algn="l" rtl="0">
                <a:lnSpc>
                  <a:spcPts val="2094"/>
                </a:lnSpc>
              </a:pPr>
              <a:r>
                <a:rPr lang="en-US" altLang="zh-CN" sz="1800" b="1" spc="-75" dirty="0">
                  <a:solidFill>
                    <a:srgbClr val="000000"/>
                  </a:solidFill>
                  <a:latin typeface="SimSun"/>
                  <a:ea typeface="SimSun"/>
                  <a:cs typeface="SimSun"/>
                </a:rPr>
                <a:t>東</a:t>
              </a:r>
              <a:r>
                <a:rPr lang="en-US" altLang="zh-CN" sz="1800" b="1" spc="-406" dirty="0">
                  <a:solidFill>
                    <a:srgbClr val="000000"/>
                  </a:solidFill>
                  <a:latin typeface="MS Gothic"/>
                  <a:ea typeface="MS Gothic"/>
                  <a:cs typeface="MS Gothic"/>
                </a:rPr>
                <a:t>シ</a:t>
              </a:r>
              <a:r>
                <a:rPr lang="en-US" altLang="zh-CN" sz="1800" b="1" spc="-437" dirty="0">
                  <a:solidFill>
                    <a:srgbClr val="000000"/>
                  </a:solidFill>
                  <a:latin typeface="MS Gothic"/>
                  <a:ea typeface="MS Gothic"/>
                  <a:cs typeface="MS Gothic"/>
                </a:rPr>
                <a:t>ナ</a:t>
              </a:r>
              <a:r>
                <a:rPr lang="en-US" altLang="zh-CN" sz="1800" b="1" spc="-75" dirty="0">
                  <a:solidFill>
                    <a:srgbClr val="000000"/>
                  </a:solidFill>
                  <a:latin typeface="SimSun"/>
                  <a:ea typeface="SimSun"/>
                  <a:cs typeface="SimSun"/>
                </a:rPr>
                <a:t>海及</a:t>
              </a:r>
              <a:r>
                <a:rPr lang="en-US" altLang="zh-CN" sz="1800" b="1" spc="-172" dirty="0">
                  <a:solidFill>
                    <a:srgbClr val="000000"/>
                  </a:solidFill>
                  <a:latin typeface="MS Gothic"/>
                  <a:ea typeface="MS Gothic"/>
                  <a:cs typeface="MS Gothic"/>
                </a:rPr>
                <a:t>び</a:t>
              </a:r>
              <a:r>
                <a:rPr lang="en-US" altLang="zh-CN" sz="1800" b="1" spc="-75" dirty="0">
                  <a:solidFill>
                    <a:srgbClr val="000000"/>
                  </a:solidFill>
                  <a:latin typeface="SimSun"/>
                  <a:ea typeface="SimSun"/>
                  <a:cs typeface="SimSun"/>
                </a:rPr>
                <a:t>日本海側</a:t>
              </a:r>
              <a:r>
                <a:rPr lang="en-US" altLang="zh-CN" sz="1800" b="1" spc="-291" dirty="0">
                  <a:solidFill>
                    <a:srgbClr val="000000"/>
                  </a:solidFill>
                  <a:latin typeface="MS Gothic"/>
                  <a:ea typeface="MS Gothic"/>
                  <a:cs typeface="MS Gothic"/>
                </a:rPr>
                <a:t>で</a:t>
              </a:r>
              <a:r>
                <a:rPr lang="en-US" altLang="zh-CN" sz="1800" b="1" spc="-271" dirty="0">
                  <a:solidFill>
                    <a:srgbClr val="000000"/>
                  </a:solidFill>
                  <a:latin typeface="MS Gothic"/>
                  <a:ea typeface="MS Gothic"/>
                  <a:cs typeface="MS Gothic"/>
                </a:rPr>
                <a:t>は</a:t>
              </a:r>
              <a:r>
                <a:rPr lang="en-US" altLang="zh-CN" sz="1800" b="1" spc="-75" dirty="0">
                  <a:solidFill>
                    <a:srgbClr val="000000"/>
                  </a:solidFill>
                  <a:latin typeface="SimSun"/>
                  <a:ea typeface="SimSun"/>
                  <a:cs typeface="SimSun"/>
                </a:rPr>
                <a:t>外国製</a:t>
              </a:r>
              <a:r>
                <a:rPr lang="en-US" altLang="zh-CN" sz="1800" b="1" spc="-75" dirty="0">
                  <a:solidFill>
                    <a:srgbClr val="000000"/>
                  </a:solidFill>
                  <a:latin typeface="MS Gothic"/>
                  <a:ea typeface="MS Gothic"/>
                  <a:cs typeface="MS Gothic"/>
                </a:rPr>
                <a:t>（</a:t>
              </a:r>
              <a:r>
                <a:rPr lang="en-US" altLang="zh-CN" sz="1800" b="1" spc="-75" dirty="0">
                  <a:solidFill>
                    <a:srgbClr val="000000"/>
                  </a:solidFill>
                  <a:latin typeface="SimSun"/>
                  <a:ea typeface="SimSun"/>
                  <a:cs typeface="SimSun"/>
                </a:rPr>
                <a:t>中国</a:t>
              </a:r>
              <a:r>
                <a:rPr lang="en-US" altLang="zh-CN" sz="1800" b="1" spc="-938" dirty="0">
                  <a:solidFill>
                    <a:srgbClr val="000000"/>
                  </a:solidFill>
                  <a:latin typeface="MS Gothic"/>
                  <a:ea typeface="MS Gothic"/>
                  <a:cs typeface="MS Gothic"/>
                </a:rPr>
                <a:t>・</a:t>
              </a:r>
              <a:r>
                <a:rPr lang="en-US" altLang="zh-CN" sz="1800" b="1" spc="-75" dirty="0">
                  <a:solidFill>
                    <a:srgbClr val="000000"/>
                  </a:solidFill>
                  <a:latin typeface="SimSun"/>
                  <a:ea typeface="SimSun"/>
                  <a:cs typeface="SimSun"/>
                </a:rPr>
                <a:t>韓国</a:t>
              </a:r>
              <a:r>
                <a:rPr lang="en-US" altLang="zh-CN" sz="1800" b="1" spc="-75" dirty="0">
                  <a:solidFill>
                    <a:srgbClr val="000000"/>
                  </a:solidFill>
                  <a:latin typeface="MS Gothic"/>
                  <a:ea typeface="MS Gothic"/>
                  <a:cs typeface="MS Gothic"/>
                </a:rPr>
                <a:t>）</a:t>
              </a:r>
              <a:r>
                <a:rPr lang="en-US" altLang="zh-CN" sz="1800" b="1" spc="-224" dirty="0">
                  <a:solidFill>
                    <a:srgbClr val="000000"/>
                  </a:solidFill>
                  <a:latin typeface="MS Gothic"/>
                  <a:ea typeface="MS Gothic"/>
                  <a:cs typeface="MS Gothic"/>
                </a:rPr>
                <a:t>の</a:t>
              </a:r>
              <a:r>
                <a:rPr lang="en-US" altLang="zh-CN" sz="1800" b="1" spc="-352" dirty="0">
                  <a:solidFill>
                    <a:srgbClr val="000000"/>
                  </a:solidFill>
                  <a:latin typeface="MS Gothic"/>
                  <a:ea typeface="MS Gothic"/>
                  <a:cs typeface="MS Gothic"/>
                </a:rPr>
                <a:t>も</a:t>
              </a:r>
              <a:r>
                <a:rPr lang="en-US" altLang="zh-CN" sz="1800" b="1" spc="-225" dirty="0">
                  <a:solidFill>
                    <a:srgbClr val="000000"/>
                  </a:solidFill>
                  <a:latin typeface="MS Gothic"/>
                  <a:ea typeface="MS Gothic"/>
                  <a:cs typeface="MS Gothic"/>
                </a:rPr>
                <a:t>の</a:t>
              </a:r>
              <a:r>
                <a:rPr lang="en-US" altLang="zh-CN" sz="1800" b="1" spc="-172" dirty="0">
                  <a:solidFill>
                    <a:srgbClr val="000000"/>
                  </a:solidFill>
                  <a:latin typeface="MS Gothic"/>
                  <a:ea typeface="MS Gothic"/>
                  <a:cs typeface="MS Gothic"/>
                </a:rPr>
                <a:t>が</a:t>
              </a:r>
              <a:r>
                <a:rPr lang="en-US" altLang="zh-CN" sz="1800" b="1" spc="-75" dirty="0">
                  <a:solidFill>
                    <a:srgbClr val="000000"/>
                  </a:solidFill>
                  <a:latin typeface="SimSun"/>
                  <a:ea typeface="SimSun"/>
                  <a:cs typeface="SimSun"/>
                </a:rPr>
                <a:t>多</a:t>
              </a:r>
              <a:r>
                <a:rPr lang="en-US" altLang="zh-CN" sz="1800" b="1" spc="-305" dirty="0">
                  <a:solidFill>
                    <a:srgbClr val="000000"/>
                  </a:solidFill>
                  <a:latin typeface="MS Gothic"/>
                  <a:ea typeface="MS Gothic"/>
                  <a:cs typeface="MS Gothic"/>
                </a:rPr>
                <a:t>い</a:t>
              </a:r>
              <a:r>
                <a:rPr lang="en-US" altLang="zh-CN" sz="1800" b="1" spc="-75" dirty="0">
                  <a:solidFill>
                    <a:srgbClr val="000000"/>
                  </a:solidFill>
                  <a:latin typeface="SimSun"/>
                  <a:ea typeface="SimSun"/>
                  <a:cs typeface="SimSun"/>
                </a:rPr>
                <a:t>傾向</a:t>
              </a:r>
              <a:r>
                <a:rPr lang="en-US" altLang="zh-CN" sz="1650" spc="-277" dirty="0">
                  <a:solidFill>
                    <a:srgbClr val="000000"/>
                  </a:solidFill>
                  <a:latin typeface="MS Gothic"/>
                  <a:ea typeface="MS Gothic"/>
                  <a:cs typeface="MS Gothic"/>
                </a:rPr>
                <a:t>に</a:t>
              </a:r>
              <a:r>
                <a:rPr lang="en-US" altLang="zh-CN" sz="1650" spc="-245" dirty="0">
                  <a:solidFill>
                    <a:srgbClr val="000000"/>
                  </a:solidFill>
                  <a:latin typeface="MS Gothic"/>
                  <a:ea typeface="MS Gothic"/>
                  <a:cs typeface="MS Gothic"/>
                </a:rPr>
                <a:t>あ</a:t>
              </a:r>
              <a:r>
                <a:rPr lang="en-US" altLang="zh-CN" sz="1650" spc="-329" dirty="0">
                  <a:solidFill>
                    <a:srgbClr val="000000"/>
                  </a:solidFill>
                  <a:latin typeface="MS Gothic"/>
                  <a:ea typeface="MS Gothic"/>
                  <a:cs typeface="MS Gothic"/>
                </a:rPr>
                <a:t>る</a:t>
              </a:r>
              <a:r>
                <a:rPr lang="en-US" altLang="zh-CN" sz="1650" spc="-492" dirty="0">
                  <a:solidFill>
                    <a:srgbClr val="000000"/>
                  </a:solidFill>
                  <a:latin typeface="SimSun"/>
                  <a:ea typeface="SimSun"/>
                  <a:cs typeface="SimSun"/>
                </a:rPr>
                <a:t>。</a:t>
              </a:r>
              <a:r>
                <a:rPr lang="en-US" altLang="zh-CN" sz="1650" dirty="0">
                  <a:solidFill>
                    <a:srgbClr val="000000"/>
                  </a:solidFill>
                  <a:latin typeface="SimSun"/>
                  <a:ea typeface="SimSun"/>
                  <a:cs typeface="SimSun"/>
                </a:rPr>
                <a:t> </a:t>
              </a:r>
              <a:r>
                <a:rPr lang="en-US" altLang="zh-CN" sz="1650" spc="134" dirty="0">
                  <a:solidFill>
                    <a:srgbClr val="000000"/>
                  </a:solidFill>
                  <a:latin typeface="Wingdings"/>
                  <a:ea typeface="Wingdings"/>
                  <a:cs typeface="Wingdings"/>
                </a:rPr>
                <a:t></a:t>
              </a:r>
              <a:r>
                <a:rPr lang="en-US" altLang="zh-CN" sz="1650" spc="-724" dirty="0">
                  <a:solidFill>
                    <a:srgbClr val="000000"/>
                  </a:solidFill>
                  <a:latin typeface="Wingdings"/>
                  <a:ea typeface="Wingdings"/>
                  <a:cs typeface="Wingdings"/>
                </a:rPr>
                <a:t> </a:t>
              </a:r>
              <a:r>
                <a:rPr lang="en-US" altLang="zh-CN" sz="1650" spc="68" dirty="0">
                  <a:solidFill>
                    <a:srgbClr val="000000"/>
                  </a:solidFill>
                  <a:latin typeface="SimSun"/>
                  <a:ea typeface="SimSun"/>
                  <a:cs typeface="SimSun"/>
                </a:rPr>
                <a:t>種</a:t>
              </a:r>
              <a:r>
                <a:rPr lang="en-US" altLang="zh-CN" sz="1650" spc="0" dirty="0">
                  <a:solidFill>
                    <a:srgbClr val="000000"/>
                  </a:solidFill>
                  <a:latin typeface="SimSun"/>
                  <a:ea typeface="SimSun"/>
                  <a:cs typeface="SimSun"/>
                </a:rPr>
                <a:t>類</a:t>
              </a:r>
              <a:r>
                <a:rPr lang="en-US" altLang="zh-CN" sz="1650" spc="68" dirty="0">
                  <a:solidFill>
                    <a:srgbClr val="000000"/>
                  </a:solidFill>
                  <a:latin typeface="SimSun"/>
                  <a:ea typeface="SimSun"/>
                  <a:cs typeface="SimSun"/>
                </a:rPr>
                <a:t>別</a:t>
              </a:r>
              <a:r>
                <a:rPr lang="en-US" altLang="zh-CN" sz="1650" spc="-312" dirty="0">
                  <a:solidFill>
                    <a:srgbClr val="000000"/>
                  </a:solidFill>
                  <a:latin typeface="MS Gothic"/>
                  <a:ea typeface="MS Gothic"/>
                  <a:cs typeface="MS Gothic"/>
                </a:rPr>
                <a:t>で</a:t>
              </a:r>
              <a:r>
                <a:rPr lang="en-US" altLang="zh-CN" sz="1650" spc="-174" dirty="0">
                  <a:solidFill>
                    <a:srgbClr val="000000"/>
                  </a:solidFill>
                  <a:latin typeface="MS Gothic"/>
                  <a:ea typeface="MS Gothic"/>
                  <a:cs typeface="MS Gothic"/>
                </a:rPr>
                <a:t>は</a:t>
              </a:r>
              <a:r>
                <a:rPr lang="en-US" altLang="zh-CN" sz="1650" spc="-492" dirty="0">
                  <a:solidFill>
                    <a:srgbClr val="000000"/>
                  </a:solidFill>
                  <a:latin typeface="SimSun"/>
                  <a:ea typeface="SimSun"/>
                  <a:cs typeface="SimSun"/>
                </a:rPr>
                <a:t>、</a:t>
              </a:r>
              <a:r>
                <a:rPr lang="en-US" altLang="zh-CN" sz="1650" spc="-246" dirty="0">
                  <a:solidFill>
                    <a:srgbClr val="000000"/>
                  </a:solidFill>
                  <a:latin typeface="MS Gothic"/>
                  <a:ea typeface="MS Gothic"/>
                  <a:cs typeface="MS Gothic"/>
                </a:rPr>
                <a:t>い</a:t>
              </a:r>
              <a:r>
                <a:rPr lang="en-US" altLang="zh-CN" sz="1650" spc="-185" dirty="0">
                  <a:solidFill>
                    <a:srgbClr val="000000"/>
                  </a:solidFill>
                  <a:latin typeface="MS Gothic"/>
                  <a:ea typeface="MS Gothic"/>
                  <a:cs typeface="MS Gothic"/>
                </a:rPr>
                <a:t>ず</a:t>
              </a:r>
              <a:r>
                <a:rPr lang="en-US" altLang="zh-CN" sz="1650" spc="-121" dirty="0">
                  <a:solidFill>
                    <a:srgbClr val="000000"/>
                  </a:solidFill>
                  <a:latin typeface="MS Gothic"/>
                  <a:ea typeface="MS Gothic"/>
                  <a:cs typeface="MS Gothic"/>
                </a:rPr>
                <a:t>れ</a:t>
              </a:r>
              <a:r>
                <a:rPr lang="en-US" altLang="zh-CN" sz="1650" spc="-245" dirty="0">
                  <a:solidFill>
                    <a:srgbClr val="000000"/>
                  </a:solidFill>
                  <a:latin typeface="MS Gothic"/>
                  <a:ea typeface="MS Gothic"/>
                  <a:cs typeface="MS Gothic"/>
                </a:rPr>
                <a:t>の</a:t>
              </a:r>
              <a:r>
                <a:rPr lang="en-US" altLang="zh-CN" sz="1650" spc="68" dirty="0">
                  <a:solidFill>
                    <a:srgbClr val="000000"/>
                  </a:solidFill>
                  <a:latin typeface="SimSun"/>
                  <a:ea typeface="SimSun"/>
                  <a:cs typeface="SimSun"/>
                </a:rPr>
                <a:t>地</a:t>
              </a:r>
              <a:r>
                <a:rPr lang="en-US" altLang="zh-CN" sz="1650" spc="0" dirty="0">
                  <a:solidFill>
                    <a:srgbClr val="000000"/>
                  </a:solidFill>
                  <a:latin typeface="SimSun"/>
                  <a:ea typeface="SimSun"/>
                  <a:cs typeface="SimSun"/>
                </a:rPr>
                <a:t>点</a:t>
              </a:r>
              <a:r>
                <a:rPr lang="en-US" altLang="zh-CN" sz="1650" spc="-329" dirty="0">
                  <a:solidFill>
                    <a:srgbClr val="000000"/>
                  </a:solidFill>
                  <a:latin typeface="MS Gothic"/>
                  <a:ea typeface="MS Gothic"/>
                  <a:cs typeface="MS Gothic"/>
                </a:rPr>
                <a:t>も</a:t>
              </a:r>
              <a:r>
                <a:rPr lang="en-US" altLang="zh-CN" sz="1600" b="1" spc="-283" dirty="0">
                  <a:solidFill>
                    <a:srgbClr val="000000"/>
                  </a:solidFill>
                  <a:latin typeface="MS Gothic"/>
                  <a:ea typeface="MS Gothic"/>
                  <a:cs typeface="MS Gothic"/>
                </a:rPr>
                <a:t>プ</a:t>
              </a:r>
              <a:r>
                <a:rPr lang="en-US" altLang="zh-CN" sz="1600" b="1" spc="-404" dirty="0">
                  <a:solidFill>
                    <a:srgbClr val="000000"/>
                  </a:solidFill>
                  <a:latin typeface="MS Gothic"/>
                  <a:ea typeface="MS Gothic"/>
                  <a:cs typeface="MS Gothic"/>
                </a:rPr>
                <a:t>ラ</a:t>
              </a:r>
              <a:r>
                <a:rPr lang="en-US" altLang="zh-CN" sz="1600" b="1" spc="-365" dirty="0">
                  <a:solidFill>
                    <a:srgbClr val="000000"/>
                  </a:solidFill>
                  <a:latin typeface="MS Gothic"/>
                  <a:ea typeface="MS Gothic"/>
                  <a:cs typeface="MS Gothic"/>
                </a:rPr>
                <a:t>ス</a:t>
              </a:r>
              <a:r>
                <a:rPr lang="en-US" altLang="zh-CN" sz="1600" b="1" spc="-397" dirty="0">
                  <a:solidFill>
                    <a:srgbClr val="000000"/>
                  </a:solidFill>
                  <a:latin typeface="MS Gothic"/>
                  <a:ea typeface="MS Gothic"/>
                  <a:cs typeface="MS Gothic"/>
                </a:rPr>
                <a:t>チ</a:t>
              </a:r>
              <a:r>
                <a:rPr lang="en-US" altLang="zh-CN" sz="1600" b="1" spc="-619" dirty="0">
                  <a:solidFill>
                    <a:srgbClr val="000000"/>
                  </a:solidFill>
                  <a:latin typeface="MS Gothic"/>
                  <a:ea typeface="MS Gothic"/>
                  <a:cs typeface="MS Gothic"/>
                </a:rPr>
                <a:t>ッ</a:t>
              </a:r>
              <a:r>
                <a:rPr lang="en-US" altLang="zh-CN" sz="1600" b="1" spc="-377" dirty="0">
                  <a:solidFill>
                    <a:srgbClr val="000000"/>
                  </a:solidFill>
                  <a:latin typeface="MS Gothic"/>
                  <a:ea typeface="MS Gothic"/>
                  <a:cs typeface="MS Gothic"/>
                </a:rPr>
                <a:t>ク</a:t>
              </a:r>
              <a:r>
                <a:rPr lang="en-US" altLang="zh-CN" sz="1600" b="1" spc="-70" dirty="0">
                  <a:solidFill>
                    <a:srgbClr val="000000"/>
                  </a:solidFill>
                  <a:latin typeface="SimSun"/>
                  <a:ea typeface="SimSun"/>
                  <a:cs typeface="SimSun"/>
                </a:rPr>
                <a:t>類</a:t>
              </a:r>
              <a:r>
                <a:rPr lang="en-US" altLang="zh-CN" sz="1600" b="1" spc="-172" dirty="0">
                  <a:solidFill>
                    <a:srgbClr val="000000"/>
                  </a:solidFill>
                  <a:latin typeface="MS Gothic"/>
                  <a:ea typeface="MS Gothic"/>
                  <a:cs typeface="MS Gothic"/>
                </a:rPr>
                <a:t>が</a:t>
              </a:r>
              <a:r>
                <a:rPr lang="en-US" altLang="zh-CN" sz="1600" b="1" spc="-70" dirty="0">
                  <a:solidFill>
                    <a:srgbClr val="000000"/>
                  </a:solidFill>
                  <a:latin typeface="SimSun"/>
                  <a:ea typeface="SimSun"/>
                  <a:cs typeface="SimSun"/>
                </a:rPr>
                <a:t>最</a:t>
              </a:r>
              <a:r>
                <a:rPr lang="en-US" altLang="zh-CN" sz="1600" b="1" spc="-320" dirty="0">
                  <a:solidFill>
                    <a:srgbClr val="000000"/>
                  </a:solidFill>
                  <a:latin typeface="MS Gothic"/>
                  <a:ea typeface="MS Gothic"/>
                  <a:cs typeface="MS Gothic"/>
                </a:rPr>
                <a:t>も</a:t>
              </a:r>
              <a:r>
                <a:rPr lang="en-US" altLang="zh-CN" sz="1600" b="1" spc="-71" dirty="0">
                  <a:solidFill>
                    <a:srgbClr val="000000"/>
                  </a:solidFill>
                  <a:latin typeface="SimSun"/>
                  <a:ea typeface="SimSun"/>
                  <a:cs typeface="SimSun"/>
                </a:rPr>
                <a:t>高</a:t>
              </a:r>
              <a:r>
                <a:rPr lang="en-US" altLang="zh-CN" sz="1600" b="1" spc="-275" dirty="0">
                  <a:solidFill>
                    <a:srgbClr val="000000"/>
                  </a:solidFill>
                  <a:latin typeface="MS Gothic"/>
                  <a:ea typeface="MS Gothic"/>
                  <a:cs typeface="MS Gothic"/>
                </a:rPr>
                <a:t>い</a:t>
              </a:r>
              <a:r>
                <a:rPr lang="en-US" altLang="zh-CN" sz="1600" b="1" spc="-70" dirty="0">
                  <a:solidFill>
                    <a:srgbClr val="000000"/>
                  </a:solidFill>
                  <a:latin typeface="SimSun"/>
                  <a:ea typeface="SimSun"/>
                  <a:cs typeface="SimSun"/>
                </a:rPr>
                <a:t>割</a:t>
              </a:r>
              <a:r>
                <a:rPr lang="en-US" altLang="zh-CN" sz="1600" b="1" spc="-71" dirty="0">
                  <a:solidFill>
                    <a:srgbClr val="000000"/>
                  </a:solidFill>
                  <a:latin typeface="SimSun"/>
                  <a:ea typeface="SimSun"/>
                  <a:cs typeface="SimSun"/>
                </a:rPr>
                <a:t>合</a:t>
              </a:r>
              <a:r>
                <a:rPr lang="en-US" altLang="zh-CN" sz="1650" spc="69" dirty="0">
                  <a:solidFill>
                    <a:srgbClr val="000000"/>
                  </a:solidFill>
                  <a:latin typeface="MS Gothic"/>
                  <a:ea typeface="MS Gothic"/>
                  <a:cs typeface="MS Gothic"/>
                </a:rPr>
                <a:t>（</a:t>
              </a:r>
              <a:r>
                <a:rPr lang="en-US" altLang="zh-CN" sz="1650" spc="0" dirty="0">
                  <a:solidFill>
                    <a:srgbClr val="000000"/>
                  </a:solidFill>
                  <a:latin typeface="SimSun"/>
                  <a:ea typeface="SimSun"/>
                  <a:cs typeface="SimSun"/>
                </a:rPr>
                <a:t>個</a:t>
              </a:r>
              <a:r>
                <a:rPr lang="en-US" altLang="zh-CN" sz="1650" spc="67" dirty="0">
                  <a:solidFill>
                    <a:srgbClr val="000000"/>
                  </a:solidFill>
                  <a:latin typeface="SimSun"/>
                  <a:ea typeface="SimSun"/>
                  <a:cs typeface="SimSun"/>
                </a:rPr>
                <a:t>数</a:t>
              </a:r>
              <a:r>
                <a:rPr lang="en-US" altLang="zh-CN" sz="1650" spc="-311" dirty="0">
                  <a:solidFill>
                    <a:srgbClr val="000000"/>
                  </a:solidFill>
                  <a:latin typeface="MS Gothic"/>
                  <a:ea typeface="MS Gothic"/>
                  <a:cs typeface="MS Gothic"/>
                </a:rPr>
                <a:t>ベ</a:t>
              </a:r>
              <a:r>
                <a:rPr lang="en-US" altLang="zh-CN" sz="1650" spc="-244" dirty="0">
                  <a:solidFill>
                    <a:srgbClr val="000000"/>
                  </a:solidFill>
                  <a:latin typeface="MS Gothic"/>
                  <a:ea typeface="MS Gothic"/>
                  <a:cs typeface="MS Gothic"/>
                </a:rPr>
                <a:t>ー</a:t>
              </a:r>
              <a:r>
                <a:rPr lang="en-US" altLang="zh-CN" sz="1650" spc="-327" dirty="0">
                  <a:solidFill>
                    <a:srgbClr val="000000"/>
                  </a:solidFill>
                  <a:latin typeface="MS Gothic"/>
                  <a:ea typeface="MS Gothic"/>
                  <a:cs typeface="MS Gothic"/>
                </a:rPr>
                <a:t>ス</a:t>
              </a:r>
              <a:r>
                <a:rPr lang="en-US" altLang="zh-CN" sz="1650" spc="68" dirty="0">
                  <a:solidFill>
                    <a:srgbClr val="000000"/>
                  </a:solidFill>
                  <a:latin typeface="MS Gothic"/>
                  <a:ea typeface="MS Gothic"/>
                  <a:cs typeface="MS Gothic"/>
                </a:rPr>
                <a:t>）</a:t>
              </a:r>
              <a:r>
                <a:rPr lang="en-US" altLang="zh-CN" sz="1650" spc="-410" dirty="0">
                  <a:solidFill>
                    <a:srgbClr val="000000"/>
                  </a:solidFill>
                  <a:latin typeface="MS Gothic"/>
                  <a:ea typeface="MS Gothic"/>
                  <a:cs typeface="MS Gothic"/>
                </a:rPr>
                <a:t>を</a:t>
              </a:r>
              <a:r>
                <a:rPr lang="en-US" altLang="zh-CN" sz="1650" spc="68" dirty="0">
                  <a:solidFill>
                    <a:srgbClr val="000000"/>
                  </a:solidFill>
                  <a:latin typeface="SimSun"/>
                  <a:ea typeface="SimSun"/>
                  <a:cs typeface="SimSun"/>
                </a:rPr>
                <a:t>占</a:t>
              </a:r>
              <a:r>
                <a:rPr lang="en-US" altLang="zh-CN" sz="1650" spc="-307" dirty="0">
                  <a:solidFill>
                    <a:srgbClr val="000000"/>
                  </a:solidFill>
                  <a:latin typeface="MS Gothic"/>
                  <a:ea typeface="MS Gothic"/>
                  <a:cs typeface="MS Gothic"/>
                </a:rPr>
                <a:t>め</a:t>
              </a:r>
              <a:r>
                <a:rPr lang="en-US" altLang="zh-CN" sz="1650" spc="-291" dirty="0">
                  <a:solidFill>
                    <a:srgbClr val="000000"/>
                  </a:solidFill>
                  <a:latin typeface="MS Gothic"/>
                  <a:ea typeface="MS Gothic"/>
                  <a:cs typeface="MS Gothic"/>
                </a:rPr>
                <a:t>て</a:t>
              </a:r>
              <a:r>
                <a:rPr lang="en-US" altLang="zh-CN" sz="1650" spc="-249" dirty="0">
                  <a:solidFill>
                    <a:srgbClr val="000000"/>
                  </a:solidFill>
                  <a:latin typeface="MS Gothic"/>
                  <a:ea typeface="MS Gothic"/>
                  <a:cs typeface="MS Gothic"/>
                </a:rPr>
                <a:t>い</a:t>
              </a:r>
              <a:r>
                <a:rPr lang="en-US" altLang="zh-CN" sz="1650" spc="-329" dirty="0">
                  <a:solidFill>
                    <a:srgbClr val="000000"/>
                  </a:solidFill>
                  <a:latin typeface="MS Gothic"/>
                  <a:ea typeface="MS Gothic"/>
                  <a:cs typeface="MS Gothic"/>
                </a:rPr>
                <a:t>る</a:t>
              </a:r>
              <a:r>
                <a:rPr lang="en-US" altLang="zh-CN" sz="1650" spc="-486" dirty="0">
                  <a:solidFill>
                    <a:srgbClr val="000000"/>
                  </a:solidFill>
                  <a:latin typeface="SimSun"/>
                  <a:ea typeface="SimSun"/>
                  <a:cs typeface="SimSun"/>
                </a:rPr>
                <a:t>。</a:t>
              </a:r>
              <a:endParaRPr lang="en-US" altLang="zh-CN" sz="1650">
                <a:latin typeface="SimSun"/>
                <a:ea typeface="SimSun"/>
                <a:cs typeface="SimSun"/>
              </a:endParaRPr>
            </a:p>
          </p:txBody>
        </p:sp>
      </p:grpSp>
      <p:sp>
        <p:nvSpPr>
          <p:cNvPr id="513" name="Text Box513"/>
          <p:cNvSpPr txBox="1"/>
          <p:nvPr/>
        </p:nvSpPr>
        <p:spPr>
          <a:xfrm>
            <a:off x="5928097" y="5814085"/>
            <a:ext cx="129505" cy="77638"/>
          </a:xfrm>
          <a:prstGeom prst="rect">
            <a:avLst/>
          </a:prstGeom>
        </p:spPr>
        <p:txBody>
          <a:bodyPr wrap="square" lIns="0" tIns="0" rIns="0" rtlCol="0">
            <a:spAutoFit/>
          </a:bodyPr>
          <a:lstStyle/>
          <a:p>
            <a:pPr algn="l">
              <a:lnSpc>
                <a:spcPts val="0"/>
              </a:lnSpc>
            </a:pPr>
            <a:endParaRPr/>
          </a:p>
          <a:p>
            <a:pPr algn="l" rtl="0">
              <a:lnSpc>
                <a:spcPts val="611"/>
              </a:lnSpc>
            </a:pPr>
            <a:r>
              <a:rPr lang="en-US" altLang="zh-CN" sz="600" b="1" spc="15" dirty="0">
                <a:solidFill>
                  <a:srgbClr val="000000"/>
                </a:solidFill>
                <a:latin typeface="MS Gothic"/>
                <a:ea typeface="MS Gothic"/>
                <a:cs typeface="MS Gothic"/>
              </a:rPr>
              <a:t>86%</a:t>
            </a:r>
            <a:endParaRPr lang="en-US" altLang="zh-CN" sz="600">
              <a:latin typeface="MS Gothic"/>
              <a:ea typeface="MS Gothic"/>
              <a:cs typeface="MS Gothic"/>
            </a:endParaRPr>
          </a:p>
        </p:txBody>
      </p:sp>
      <p:sp>
        <p:nvSpPr>
          <p:cNvPr id="514" name="Text Box514"/>
          <p:cNvSpPr txBox="1"/>
          <p:nvPr/>
        </p:nvSpPr>
        <p:spPr>
          <a:xfrm>
            <a:off x="8200873" y="4375422"/>
            <a:ext cx="129625" cy="77854"/>
          </a:xfrm>
          <a:prstGeom prst="rect">
            <a:avLst/>
          </a:prstGeom>
        </p:spPr>
        <p:txBody>
          <a:bodyPr wrap="square" lIns="0" tIns="0" rIns="0" rtlCol="0">
            <a:spAutoFit/>
          </a:bodyPr>
          <a:lstStyle/>
          <a:p>
            <a:pPr algn="l">
              <a:lnSpc>
                <a:spcPts val="0"/>
              </a:lnSpc>
            </a:pPr>
            <a:endParaRPr/>
          </a:p>
          <a:p>
            <a:pPr algn="l" rtl="0">
              <a:lnSpc>
                <a:spcPts val="613"/>
              </a:lnSpc>
            </a:pPr>
            <a:r>
              <a:rPr lang="en-US" altLang="zh-CN" sz="600" b="1" spc="15" dirty="0">
                <a:solidFill>
                  <a:srgbClr val="000000"/>
                </a:solidFill>
                <a:latin typeface="MS Gothic"/>
                <a:ea typeface="MS Gothic"/>
                <a:cs typeface="MS Gothic"/>
              </a:rPr>
              <a:t>77%</a:t>
            </a:r>
            <a:endParaRPr lang="en-US" altLang="zh-CN" sz="600">
              <a:latin typeface="MS Gothic"/>
              <a:ea typeface="MS Gothic"/>
              <a:cs typeface="MS Gothic"/>
            </a:endParaRPr>
          </a:p>
        </p:txBody>
      </p:sp>
      <p:sp>
        <p:nvSpPr>
          <p:cNvPr id="515" name="Text Box515"/>
          <p:cNvSpPr txBox="1"/>
          <p:nvPr/>
        </p:nvSpPr>
        <p:spPr>
          <a:xfrm>
            <a:off x="5298268" y="2567568"/>
            <a:ext cx="129625" cy="77854"/>
          </a:xfrm>
          <a:prstGeom prst="rect">
            <a:avLst/>
          </a:prstGeom>
        </p:spPr>
        <p:txBody>
          <a:bodyPr wrap="square" lIns="0" tIns="0" rIns="0" rtlCol="0">
            <a:spAutoFit/>
          </a:bodyPr>
          <a:lstStyle/>
          <a:p>
            <a:pPr algn="l">
              <a:lnSpc>
                <a:spcPts val="0"/>
              </a:lnSpc>
            </a:pPr>
            <a:endParaRPr/>
          </a:p>
          <a:p>
            <a:pPr algn="l" rtl="0">
              <a:lnSpc>
                <a:spcPts val="613"/>
              </a:lnSpc>
            </a:pPr>
            <a:r>
              <a:rPr lang="en-US" altLang="zh-CN" sz="600" b="1" spc="15" dirty="0">
                <a:solidFill>
                  <a:srgbClr val="000000"/>
                </a:solidFill>
                <a:latin typeface="MS Gothic"/>
                <a:ea typeface="MS Gothic"/>
                <a:cs typeface="MS Gothic"/>
              </a:rPr>
              <a:t>76%</a:t>
            </a:r>
            <a:endParaRPr lang="en-US" altLang="zh-CN" sz="600">
              <a:latin typeface="MS Gothic"/>
              <a:ea typeface="MS Gothic"/>
              <a:cs typeface="MS Gothic"/>
            </a:endParaRPr>
          </a:p>
        </p:txBody>
      </p:sp>
      <p:sp>
        <p:nvSpPr>
          <p:cNvPr id="516" name="Text Box516"/>
          <p:cNvSpPr txBox="1"/>
          <p:nvPr/>
        </p:nvSpPr>
        <p:spPr>
          <a:xfrm>
            <a:off x="6675104" y="2562750"/>
            <a:ext cx="129506" cy="77638"/>
          </a:xfrm>
          <a:prstGeom prst="rect">
            <a:avLst/>
          </a:prstGeom>
        </p:spPr>
        <p:txBody>
          <a:bodyPr wrap="square" lIns="0" tIns="0" rIns="0" rtlCol="0">
            <a:spAutoFit/>
          </a:bodyPr>
          <a:lstStyle/>
          <a:p>
            <a:pPr algn="l">
              <a:lnSpc>
                <a:spcPts val="0"/>
              </a:lnSpc>
            </a:pPr>
            <a:endParaRPr/>
          </a:p>
          <a:p>
            <a:pPr algn="l" rtl="0">
              <a:lnSpc>
                <a:spcPts val="611"/>
              </a:lnSpc>
            </a:pPr>
            <a:r>
              <a:rPr lang="en-US" altLang="zh-CN" sz="600" b="1" spc="15" dirty="0">
                <a:solidFill>
                  <a:srgbClr val="000000"/>
                </a:solidFill>
                <a:latin typeface="MS Gothic"/>
                <a:ea typeface="MS Gothic"/>
                <a:cs typeface="MS Gothic"/>
              </a:rPr>
              <a:t>90%</a:t>
            </a:r>
            <a:endParaRPr lang="en-US" altLang="zh-CN" sz="600">
              <a:latin typeface="MS Gothic"/>
              <a:ea typeface="MS Gothic"/>
              <a:cs typeface="MS Gothic"/>
            </a:endParaRPr>
          </a:p>
        </p:txBody>
      </p:sp>
      <p:sp>
        <p:nvSpPr>
          <p:cNvPr id="517" name="Text Box517"/>
          <p:cNvSpPr txBox="1"/>
          <p:nvPr/>
        </p:nvSpPr>
        <p:spPr>
          <a:xfrm>
            <a:off x="8094582" y="2533062"/>
            <a:ext cx="129626" cy="77854"/>
          </a:xfrm>
          <a:prstGeom prst="rect">
            <a:avLst/>
          </a:prstGeom>
        </p:spPr>
        <p:txBody>
          <a:bodyPr wrap="square" lIns="0" tIns="0" rIns="0" rtlCol="0">
            <a:spAutoFit/>
          </a:bodyPr>
          <a:lstStyle/>
          <a:p>
            <a:pPr algn="l">
              <a:lnSpc>
                <a:spcPts val="0"/>
              </a:lnSpc>
            </a:pPr>
            <a:endParaRPr/>
          </a:p>
          <a:p>
            <a:pPr algn="l" rtl="0">
              <a:lnSpc>
                <a:spcPts val="613"/>
              </a:lnSpc>
            </a:pPr>
            <a:r>
              <a:rPr lang="en-US" altLang="zh-CN" sz="600" b="1" spc="15" dirty="0">
                <a:solidFill>
                  <a:srgbClr val="000000"/>
                </a:solidFill>
                <a:latin typeface="MS Gothic"/>
                <a:ea typeface="MS Gothic"/>
                <a:cs typeface="MS Gothic"/>
              </a:rPr>
              <a:t>88%</a:t>
            </a:r>
            <a:endParaRPr lang="en-US" altLang="zh-CN" sz="600">
              <a:latin typeface="MS Gothic"/>
              <a:ea typeface="MS Gothic"/>
              <a:cs typeface="MS Gothic"/>
            </a:endParaRPr>
          </a:p>
        </p:txBody>
      </p:sp>
      <p:sp>
        <p:nvSpPr>
          <p:cNvPr id="518" name="Text Box518"/>
          <p:cNvSpPr txBox="1"/>
          <p:nvPr/>
        </p:nvSpPr>
        <p:spPr>
          <a:xfrm>
            <a:off x="5296589" y="4391381"/>
            <a:ext cx="129625" cy="77855"/>
          </a:xfrm>
          <a:prstGeom prst="rect">
            <a:avLst/>
          </a:prstGeom>
        </p:spPr>
        <p:txBody>
          <a:bodyPr wrap="square" lIns="0" tIns="0" rIns="0" rtlCol="0">
            <a:spAutoFit/>
          </a:bodyPr>
          <a:lstStyle/>
          <a:p>
            <a:pPr algn="l">
              <a:lnSpc>
                <a:spcPts val="0"/>
              </a:lnSpc>
            </a:pPr>
            <a:endParaRPr/>
          </a:p>
          <a:p>
            <a:pPr algn="l" rtl="0">
              <a:lnSpc>
                <a:spcPts val="613"/>
              </a:lnSpc>
            </a:pPr>
            <a:r>
              <a:rPr lang="en-US" altLang="zh-CN" sz="600" b="1" spc="15" dirty="0">
                <a:solidFill>
                  <a:srgbClr val="000000"/>
                </a:solidFill>
                <a:latin typeface="MS Gothic"/>
                <a:ea typeface="MS Gothic"/>
                <a:cs typeface="MS Gothic"/>
              </a:rPr>
              <a:t>64%</a:t>
            </a:r>
            <a:endParaRPr lang="en-US" altLang="zh-CN" sz="600">
              <a:latin typeface="MS Gothic"/>
              <a:ea typeface="MS Gothic"/>
              <a:cs typeface="MS Gothic"/>
            </a:endParaRPr>
          </a:p>
        </p:txBody>
      </p:sp>
      <p:sp>
        <p:nvSpPr>
          <p:cNvPr id="519" name="Text Box519"/>
          <p:cNvSpPr txBox="1"/>
          <p:nvPr/>
        </p:nvSpPr>
        <p:spPr>
          <a:xfrm>
            <a:off x="6833868" y="4381892"/>
            <a:ext cx="129627" cy="77855"/>
          </a:xfrm>
          <a:prstGeom prst="rect">
            <a:avLst/>
          </a:prstGeom>
        </p:spPr>
        <p:txBody>
          <a:bodyPr wrap="square" lIns="0" tIns="0" rIns="0" rtlCol="0">
            <a:spAutoFit/>
          </a:bodyPr>
          <a:lstStyle/>
          <a:p>
            <a:pPr algn="l">
              <a:lnSpc>
                <a:spcPts val="0"/>
              </a:lnSpc>
            </a:pPr>
            <a:endParaRPr/>
          </a:p>
          <a:p>
            <a:pPr algn="l" rtl="0">
              <a:lnSpc>
                <a:spcPts val="613"/>
              </a:lnSpc>
            </a:pPr>
            <a:r>
              <a:rPr lang="en-US" altLang="zh-CN" sz="600" b="1" spc="15" dirty="0">
                <a:solidFill>
                  <a:srgbClr val="000000"/>
                </a:solidFill>
                <a:latin typeface="MS Gothic"/>
                <a:ea typeface="MS Gothic"/>
                <a:cs typeface="MS Gothic"/>
              </a:rPr>
              <a:t>77%</a:t>
            </a:r>
            <a:endParaRPr lang="en-US" altLang="zh-CN" sz="600">
              <a:latin typeface="MS Gothic"/>
              <a:ea typeface="MS Gothic"/>
              <a:cs typeface="MS Gothic"/>
            </a:endParaRPr>
          </a:p>
        </p:txBody>
      </p:sp>
      <p:sp>
        <p:nvSpPr>
          <p:cNvPr id="520" name="Text Box520"/>
          <p:cNvSpPr txBox="1"/>
          <p:nvPr/>
        </p:nvSpPr>
        <p:spPr>
          <a:xfrm>
            <a:off x="3755357" y="5289761"/>
            <a:ext cx="643726" cy="801510"/>
          </a:xfrm>
          <a:prstGeom prst="rect">
            <a:avLst/>
          </a:prstGeom>
          <a:ln w="2230">
            <a:solidFill>
              <a:srgbClr val="000000"/>
            </a:solidFill>
          </a:ln>
        </p:spPr>
        <p:txBody>
          <a:bodyPr wrap="square" lIns="0" tIns="0" rIns="0" rtlCol="0">
            <a:spAutoFit/>
          </a:bodyPr>
          <a:lstStyle/>
          <a:p>
            <a:pPr algn="l">
              <a:lnSpc>
                <a:spcPts val="195"/>
              </a:lnSpc>
            </a:pPr>
            <a:endParaRPr/>
          </a:p>
          <a:p>
            <a:pPr marL="257235" algn="l" rtl="0">
              <a:lnSpc>
                <a:spcPts val="464"/>
              </a:lnSpc>
            </a:pPr>
            <a:r>
              <a:rPr lang="en-US" altLang="zh-CN" sz="450" spc="119" dirty="0">
                <a:solidFill>
                  <a:srgbClr val="000000"/>
                </a:solidFill>
                <a:latin typeface="MS Gothic"/>
                <a:ea typeface="MS Gothic"/>
                <a:cs typeface="MS Gothic"/>
              </a:rPr>
              <a:t>日</a:t>
            </a:r>
            <a:r>
              <a:rPr lang="en-US" altLang="zh-CN" sz="450" spc="0" dirty="0">
                <a:solidFill>
                  <a:srgbClr val="000000"/>
                </a:solidFill>
                <a:latin typeface="MS Gothic"/>
                <a:ea typeface="MS Gothic"/>
                <a:cs typeface="MS Gothic"/>
              </a:rPr>
              <a:t>本</a:t>
            </a:r>
            <a:endParaRPr lang="en-US" altLang="zh-CN" sz="450">
              <a:latin typeface="MS Gothic"/>
              <a:ea typeface="MS Gothic"/>
              <a:cs typeface="MS Gothic"/>
            </a:endParaRPr>
          </a:p>
          <a:p>
            <a:pPr marL="257235" algn="l" rtl="0">
              <a:lnSpc>
                <a:spcPts val="464"/>
              </a:lnSpc>
              <a:spcBef>
                <a:spcPts val="1629"/>
              </a:spcBef>
            </a:pPr>
            <a:r>
              <a:rPr lang="en-US" altLang="zh-CN" sz="450" spc="119" dirty="0">
                <a:solidFill>
                  <a:srgbClr val="000000"/>
                </a:solidFill>
                <a:latin typeface="MS Gothic"/>
                <a:ea typeface="MS Gothic"/>
                <a:cs typeface="MS Gothic"/>
              </a:rPr>
              <a:t>中</a:t>
            </a:r>
            <a:r>
              <a:rPr lang="en-US" altLang="zh-CN" sz="450" spc="0" dirty="0">
                <a:solidFill>
                  <a:srgbClr val="000000"/>
                </a:solidFill>
                <a:latin typeface="MS Gothic"/>
                <a:ea typeface="MS Gothic"/>
                <a:cs typeface="MS Gothic"/>
              </a:rPr>
              <a:t>国</a:t>
            </a:r>
            <a:endParaRPr lang="en-US" altLang="zh-CN" sz="450">
              <a:latin typeface="MS Gothic"/>
              <a:ea typeface="MS Gothic"/>
              <a:cs typeface="MS Gothic"/>
            </a:endParaRPr>
          </a:p>
          <a:p>
            <a:pPr marL="257235" algn="l" rtl="0">
              <a:lnSpc>
                <a:spcPts val="464"/>
              </a:lnSpc>
              <a:spcBef>
                <a:spcPts val="581"/>
              </a:spcBef>
            </a:pPr>
            <a:r>
              <a:rPr lang="en-US" altLang="zh-CN" sz="450" spc="119" dirty="0">
                <a:solidFill>
                  <a:srgbClr val="000000"/>
                </a:solidFill>
                <a:latin typeface="MS Gothic"/>
                <a:ea typeface="MS Gothic"/>
                <a:cs typeface="MS Gothic"/>
              </a:rPr>
              <a:t>台</a:t>
            </a:r>
            <a:r>
              <a:rPr lang="en-US" altLang="zh-CN" sz="450" spc="0" dirty="0">
                <a:solidFill>
                  <a:srgbClr val="000000"/>
                </a:solidFill>
                <a:latin typeface="MS Gothic"/>
                <a:ea typeface="MS Gothic"/>
                <a:cs typeface="MS Gothic"/>
              </a:rPr>
              <a:t>湾</a:t>
            </a:r>
            <a:endParaRPr lang="en-US" altLang="zh-CN" sz="450">
              <a:latin typeface="MS Gothic"/>
              <a:ea typeface="MS Gothic"/>
              <a:cs typeface="MS Gothic"/>
            </a:endParaRPr>
          </a:p>
          <a:p>
            <a:pPr marL="257235" algn="l" rtl="0">
              <a:lnSpc>
                <a:spcPts val="464"/>
              </a:lnSpc>
              <a:spcBef>
                <a:spcPts val="582"/>
              </a:spcBef>
            </a:pPr>
            <a:r>
              <a:rPr lang="en-US" altLang="zh-CN" sz="450" spc="119" dirty="0">
                <a:solidFill>
                  <a:srgbClr val="000000"/>
                </a:solidFill>
                <a:latin typeface="MS Gothic"/>
                <a:ea typeface="MS Gothic"/>
                <a:cs typeface="MS Gothic"/>
              </a:rPr>
              <a:t>ロ</a:t>
            </a:r>
            <a:r>
              <a:rPr lang="en-US" altLang="zh-CN" sz="450" spc="0" dirty="0">
                <a:solidFill>
                  <a:srgbClr val="000000"/>
                </a:solidFill>
                <a:latin typeface="MS Gothic"/>
                <a:ea typeface="MS Gothic"/>
                <a:cs typeface="MS Gothic"/>
              </a:rPr>
              <a:t>シ</a:t>
            </a:r>
            <a:r>
              <a:rPr lang="en-US" altLang="zh-CN" sz="450" spc="119" dirty="0">
                <a:solidFill>
                  <a:srgbClr val="000000"/>
                </a:solidFill>
                <a:latin typeface="MS Gothic"/>
                <a:ea typeface="MS Gothic"/>
                <a:cs typeface="MS Gothic"/>
              </a:rPr>
              <a:t>ア</a:t>
            </a:r>
            <a:endParaRPr lang="en-US" altLang="zh-CN" sz="450">
              <a:latin typeface="MS Gothic"/>
              <a:ea typeface="MS Gothic"/>
              <a:cs typeface="MS Gothic"/>
            </a:endParaRPr>
          </a:p>
          <a:p>
            <a:pPr marL="257235" algn="l" rtl="0">
              <a:lnSpc>
                <a:spcPts val="464"/>
              </a:lnSpc>
              <a:spcBef>
                <a:spcPts val="582"/>
              </a:spcBef>
            </a:pPr>
            <a:r>
              <a:rPr lang="en-US" altLang="zh-CN" sz="450" spc="119" dirty="0">
                <a:solidFill>
                  <a:srgbClr val="000000"/>
                </a:solidFill>
                <a:latin typeface="MS Gothic"/>
                <a:ea typeface="MS Gothic"/>
                <a:cs typeface="MS Gothic"/>
              </a:rPr>
              <a:t>そ</a:t>
            </a:r>
            <a:r>
              <a:rPr lang="en-US" altLang="zh-CN" sz="450" spc="0" dirty="0">
                <a:solidFill>
                  <a:srgbClr val="000000"/>
                </a:solidFill>
                <a:latin typeface="MS Gothic"/>
                <a:ea typeface="MS Gothic"/>
                <a:cs typeface="MS Gothic"/>
              </a:rPr>
              <a:t>の</a:t>
            </a:r>
            <a:r>
              <a:rPr lang="en-US" altLang="zh-CN" sz="450" spc="119" dirty="0">
                <a:solidFill>
                  <a:srgbClr val="000000"/>
                </a:solidFill>
                <a:latin typeface="MS Gothic"/>
                <a:ea typeface="MS Gothic"/>
                <a:cs typeface="MS Gothic"/>
              </a:rPr>
              <a:t>他</a:t>
            </a:r>
            <a:endParaRPr lang="en-US" altLang="zh-CN" sz="450">
              <a:latin typeface="MS Gothic"/>
              <a:ea typeface="MS Gothic"/>
              <a:cs typeface="MS Gothic"/>
            </a:endParaRPr>
          </a:p>
        </p:txBody>
      </p:sp>
      <p:sp>
        <p:nvSpPr>
          <p:cNvPr id="521" name="Text Box521"/>
          <p:cNvSpPr txBox="1"/>
          <p:nvPr/>
        </p:nvSpPr>
        <p:spPr>
          <a:xfrm>
            <a:off x="7569437" y="5629706"/>
            <a:ext cx="118897" cy="52178"/>
          </a:xfrm>
          <a:prstGeom prst="rect">
            <a:avLst/>
          </a:prstGeom>
        </p:spPr>
        <p:txBody>
          <a:bodyPr wrap="square" lIns="0" tIns="0" rIns="0" rtlCol="0">
            <a:spAutoFit/>
          </a:bodyPr>
          <a:lstStyle/>
          <a:p>
            <a:pPr algn="l">
              <a:lnSpc>
                <a:spcPts val="0"/>
              </a:lnSpc>
            </a:pPr>
            <a:endParaRPr/>
          </a:p>
          <a:p>
            <a:pPr algn="l" rtl="0">
              <a:lnSpc>
                <a:spcPts val="411"/>
              </a:lnSpc>
            </a:pPr>
            <a:r>
              <a:rPr lang="en-US" altLang="zh-CN" sz="400" b="1" spc="0" dirty="0">
                <a:solidFill>
                  <a:srgbClr val="000000"/>
                </a:solidFill>
                <a:latin typeface="MS PGothic"/>
                <a:ea typeface="MS PGothic"/>
                <a:cs typeface="MS PGothic"/>
              </a:rPr>
              <a:t>灌</a:t>
            </a:r>
            <a:r>
              <a:rPr lang="en-US" altLang="zh-CN" sz="400" b="1" spc="-74" dirty="0">
                <a:solidFill>
                  <a:srgbClr val="000000"/>
                </a:solidFill>
                <a:latin typeface="MS PGothic"/>
                <a:ea typeface="MS PGothic"/>
                <a:cs typeface="MS PGothic"/>
              </a:rPr>
              <a:t> </a:t>
            </a:r>
            <a:r>
              <a:rPr lang="en-US" altLang="zh-CN" sz="400" b="1" spc="38" dirty="0">
                <a:solidFill>
                  <a:srgbClr val="000000"/>
                </a:solidFill>
                <a:latin typeface="MS PGothic"/>
                <a:ea typeface="MS PGothic"/>
                <a:cs typeface="MS PGothic"/>
              </a:rPr>
              <a:t>木</a:t>
            </a:r>
            <a:endParaRPr lang="en-US" altLang="zh-CN" sz="400">
              <a:latin typeface="MS PGothic"/>
              <a:ea typeface="MS PGothic"/>
              <a:cs typeface="MS PGothic"/>
            </a:endParaRPr>
          </a:p>
        </p:txBody>
      </p:sp>
      <p:sp>
        <p:nvSpPr>
          <p:cNvPr id="522" name="Text Box522"/>
          <p:cNvSpPr txBox="1"/>
          <p:nvPr/>
        </p:nvSpPr>
        <p:spPr>
          <a:xfrm>
            <a:off x="5756765" y="5236791"/>
            <a:ext cx="86338" cy="77638"/>
          </a:xfrm>
          <a:prstGeom prst="rect">
            <a:avLst/>
          </a:prstGeom>
        </p:spPr>
        <p:txBody>
          <a:bodyPr wrap="square" lIns="0" tIns="0" rIns="0" rtlCol="0">
            <a:spAutoFit/>
          </a:bodyPr>
          <a:lstStyle/>
          <a:p>
            <a:pPr algn="l">
              <a:lnSpc>
                <a:spcPts val="0"/>
              </a:lnSpc>
            </a:pPr>
            <a:endParaRPr/>
          </a:p>
          <a:p>
            <a:pPr algn="l" rtl="0">
              <a:lnSpc>
                <a:spcPts val="611"/>
              </a:lnSpc>
            </a:pPr>
            <a:r>
              <a:rPr lang="en-US" altLang="zh-CN" sz="600" b="1" spc="15" dirty="0">
                <a:solidFill>
                  <a:srgbClr val="000000"/>
                </a:solidFill>
                <a:latin typeface="MS Gothic"/>
                <a:ea typeface="MS Gothic"/>
                <a:cs typeface="MS Gothic"/>
              </a:rPr>
              <a:t>4%</a:t>
            </a:r>
            <a:endParaRPr lang="en-US" altLang="zh-CN" sz="600">
              <a:latin typeface="MS Gothic"/>
              <a:ea typeface="MS Gothic"/>
              <a:cs typeface="MS Gothic"/>
            </a:endParaRPr>
          </a:p>
        </p:txBody>
      </p:sp>
      <p:sp>
        <p:nvSpPr>
          <p:cNvPr id="523" name="Text Box523"/>
          <p:cNvSpPr txBox="1"/>
          <p:nvPr/>
        </p:nvSpPr>
        <p:spPr>
          <a:xfrm>
            <a:off x="5474299" y="5404973"/>
            <a:ext cx="86337" cy="77638"/>
          </a:xfrm>
          <a:prstGeom prst="rect">
            <a:avLst/>
          </a:prstGeom>
        </p:spPr>
        <p:txBody>
          <a:bodyPr wrap="square" lIns="0" tIns="0" rIns="0" rtlCol="0">
            <a:spAutoFit/>
          </a:bodyPr>
          <a:lstStyle/>
          <a:p>
            <a:pPr algn="l">
              <a:lnSpc>
                <a:spcPts val="0"/>
              </a:lnSpc>
            </a:pPr>
            <a:endParaRPr/>
          </a:p>
          <a:p>
            <a:pPr algn="l" rtl="0">
              <a:lnSpc>
                <a:spcPts val="611"/>
              </a:lnSpc>
            </a:pPr>
            <a:r>
              <a:rPr lang="en-US" altLang="zh-CN" sz="600" b="1" spc="15" dirty="0">
                <a:solidFill>
                  <a:srgbClr val="000000"/>
                </a:solidFill>
                <a:latin typeface="MS Gothic"/>
                <a:ea typeface="MS Gothic"/>
                <a:cs typeface="MS Gothic"/>
              </a:rPr>
              <a:t>3%</a:t>
            </a:r>
            <a:endParaRPr lang="en-US" altLang="zh-CN" sz="600">
              <a:latin typeface="MS Gothic"/>
              <a:ea typeface="MS Gothic"/>
              <a:cs typeface="MS Gothic"/>
            </a:endParaRPr>
          </a:p>
        </p:txBody>
      </p:sp>
      <p:sp>
        <p:nvSpPr>
          <p:cNvPr id="524" name="Text Box524"/>
          <p:cNvSpPr txBox="1"/>
          <p:nvPr/>
        </p:nvSpPr>
        <p:spPr>
          <a:xfrm>
            <a:off x="5574978" y="5320714"/>
            <a:ext cx="130105" cy="77854"/>
          </a:xfrm>
          <a:prstGeom prst="rect">
            <a:avLst/>
          </a:prstGeom>
        </p:spPr>
        <p:txBody>
          <a:bodyPr wrap="square" lIns="0" tIns="0" rIns="0" rtlCol="0">
            <a:spAutoFit/>
          </a:bodyPr>
          <a:lstStyle/>
          <a:p>
            <a:pPr algn="l">
              <a:lnSpc>
                <a:spcPts val="0"/>
              </a:lnSpc>
            </a:pPr>
            <a:endParaRPr/>
          </a:p>
          <a:p>
            <a:pPr algn="l" rtl="0">
              <a:lnSpc>
                <a:spcPts val="613"/>
              </a:lnSpc>
            </a:pPr>
            <a:r>
              <a:rPr lang="en-US" altLang="zh-CN" sz="600" b="1" spc="16" dirty="0">
                <a:solidFill>
                  <a:srgbClr val="000000"/>
                </a:solidFill>
                <a:latin typeface="MS Gothic"/>
                <a:ea typeface="MS Gothic"/>
                <a:cs typeface="MS Gothic"/>
              </a:rPr>
              <a:t>13%</a:t>
            </a:r>
            <a:endParaRPr lang="en-US" altLang="zh-CN" sz="600">
              <a:latin typeface="MS Gothic"/>
              <a:ea typeface="MS Gothic"/>
              <a:cs typeface="MS Gothic"/>
            </a:endParaRPr>
          </a:p>
        </p:txBody>
      </p:sp>
      <p:sp>
        <p:nvSpPr>
          <p:cNvPr id="525" name="Text Box525"/>
          <p:cNvSpPr txBox="1"/>
          <p:nvPr/>
        </p:nvSpPr>
        <p:spPr>
          <a:xfrm>
            <a:off x="5310731" y="5175131"/>
            <a:ext cx="1338239" cy="1035192"/>
          </a:xfrm>
          <a:prstGeom prst="rect">
            <a:avLst/>
          </a:prstGeom>
          <a:ln w="6839">
            <a:solidFill>
              <a:srgbClr val="000000"/>
            </a:solidFill>
          </a:ln>
        </p:spPr>
        <p:txBody>
          <a:bodyPr wrap="square" lIns="0" tIns="0" rIns="0" rtlCol="0">
            <a:spAutoFit/>
          </a:bodyPr>
          <a:lstStyle/>
          <a:p>
            <a:pPr algn="l">
              <a:lnSpc>
                <a:spcPts val="7090"/>
              </a:lnSpc>
            </a:pPr>
            <a:endParaRPr/>
          </a:p>
          <a:p>
            <a:pPr marL="734113" algn="l" rtl="0">
              <a:lnSpc>
                <a:spcPts val="613"/>
              </a:lnSpc>
            </a:pPr>
            <a:r>
              <a:rPr lang="en-US" altLang="zh-CN" sz="600" b="1" spc="16" dirty="0">
                <a:solidFill>
                  <a:srgbClr val="000000"/>
                </a:solidFill>
                <a:latin typeface="MS Gothic"/>
                <a:ea typeface="MS Gothic"/>
                <a:cs typeface="MS Gothic"/>
              </a:rPr>
              <a:t>11,403</a:t>
            </a:r>
            <a:r>
              <a:rPr lang="en-US" altLang="zh-CN" sz="600" b="1" spc="38" dirty="0">
                <a:solidFill>
                  <a:srgbClr val="000000"/>
                </a:solidFill>
                <a:latin typeface="MS Gothic"/>
                <a:ea typeface="MS Gothic"/>
                <a:cs typeface="MS Gothic"/>
              </a:rPr>
              <a:t>個</a:t>
            </a:r>
            <a:r>
              <a:rPr lang="en-US" altLang="zh-CN" sz="600" b="1" spc="-22" dirty="0">
                <a:solidFill>
                  <a:srgbClr val="000000"/>
                </a:solidFill>
                <a:latin typeface="MS Gothic"/>
                <a:ea typeface="MS Gothic"/>
                <a:cs typeface="MS Gothic"/>
              </a:rPr>
              <a:t>/</a:t>
            </a:r>
            <a:r>
              <a:rPr lang="en-US" altLang="zh-CN" sz="600" b="1" spc="35" dirty="0">
                <a:solidFill>
                  <a:srgbClr val="000000"/>
                </a:solidFill>
                <a:latin typeface="MS Gothic"/>
                <a:ea typeface="MS Gothic"/>
                <a:cs typeface="MS Gothic"/>
              </a:rPr>
              <a:t>50m</a:t>
            </a:r>
            <a:endParaRPr lang="en-US" altLang="zh-CN" sz="600">
              <a:latin typeface="MS Gothic"/>
              <a:ea typeface="MS Gothic"/>
              <a:cs typeface="MS Gothic"/>
            </a:endParaRPr>
          </a:p>
        </p:txBody>
      </p:sp>
      <p:sp>
        <p:nvSpPr>
          <p:cNvPr id="526" name="Text Box526"/>
          <p:cNvSpPr txBox="1"/>
          <p:nvPr/>
        </p:nvSpPr>
        <p:spPr>
          <a:xfrm>
            <a:off x="7874038" y="3929001"/>
            <a:ext cx="86458" cy="77854"/>
          </a:xfrm>
          <a:prstGeom prst="rect">
            <a:avLst/>
          </a:prstGeom>
        </p:spPr>
        <p:txBody>
          <a:bodyPr wrap="square" lIns="0" tIns="0" rIns="0" rtlCol="0">
            <a:spAutoFit/>
          </a:bodyPr>
          <a:lstStyle/>
          <a:p>
            <a:pPr algn="l">
              <a:lnSpc>
                <a:spcPts val="0"/>
              </a:lnSpc>
            </a:pPr>
            <a:endParaRPr/>
          </a:p>
          <a:p>
            <a:pPr algn="l" rtl="0">
              <a:lnSpc>
                <a:spcPts val="613"/>
              </a:lnSpc>
            </a:pPr>
            <a:r>
              <a:rPr lang="en-US" altLang="zh-CN" sz="600" b="1" spc="15" dirty="0">
                <a:solidFill>
                  <a:srgbClr val="000000"/>
                </a:solidFill>
                <a:latin typeface="MS Gothic"/>
                <a:ea typeface="MS Gothic"/>
                <a:cs typeface="MS Gothic"/>
              </a:rPr>
              <a:t>9%</a:t>
            </a:r>
            <a:endParaRPr lang="en-US" altLang="zh-CN" sz="600">
              <a:latin typeface="MS Gothic"/>
              <a:ea typeface="MS Gothic"/>
              <a:cs typeface="MS Gothic"/>
            </a:endParaRPr>
          </a:p>
        </p:txBody>
      </p:sp>
      <p:sp>
        <p:nvSpPr>
          <p:cNvPr id="527" name="Text Box527"/>
          <p:cNvSpPr txBox="1"/>
          <p:nvPr/>
        </p:nvSpPr>
        <p:spPr>
          <a:xfrm>
            <a:off x="7708751" y="4155705"/>
            <a:ext cx="86457" cy="77855"/>
          </a:xfrm>
          <a:prstGeom prst="rect">
            <a:avLst/>
          </a:prstGeom>
        </p:spPr>
        <p:txBody>
          <a:bodyPr wrap="square" lIns="0" tIns="0" rIns="0" rtlCol="0">
            <a:spAutoFit/>
          </a:bodyPr>
          <a:lstStyle/>
          <a:p>
            <a:pPr algn="l">
              <a:lnSpc>
                <a:spcPts val="0"/>
              </a:lnSpc>
            </a:pPr>
            <a:endParaRPr/>
          </a:p>
          <a:p>
            <a:pPr algn="l" rtl="0">
              <a:lnSpc>
                <a:spcPts val="613"/>
              </a:lnSpc>
            </a:pPr>
            <a:r>
              <a:rPr lang="en-US" altLang="zh-CN" sz="600" b="1" spc="15" dirty="0">
                <a:solidFill>
                  <a:srgbClr val="000000"/>
                </a:solidFill>
                <a:latin typeface="MS Gothic"/>
                <a:ea typeface="MS Gothic"/>
                <a:cs typeface="MS Gothic"/>
              </a:rPr>
              <a:t>5%</a:t>
            </a:r>
            <a:endParaRPr lang="en-US" altLang="zh-CN" sz="600">
              <a:latin typeface="MS Gothic"/>
              <a:ea typeface="MS Gothic"/>
              <a:cs typeface="MS Gothic"/>
            </a:endParaRPr>
          </a:p>
        </p:txBody>
      </p:sp>
      <p:sp>
        <p:nvSpPr>
          <p:cNvPr id="528" name="Text Box528"/>
          <p:cNvSpPr txBox="1"/>
          <p:nvPr/>
        </p:nvSpPr>
        <p:spPr>
          <a:xfrm>
            <a:off x="8043260" y="3894508"/>
            <a:ext cx="86336" cy="77638"/>
          </a:xfrm>
          <a:prstGeom prst="rect">
            <a:avLst/>
          </a:prstGeom>
        </p:spPr>
        <p:txBody>
          <a:bodyPr wrap="square" lIns="0" tIns="0" rIns="0" rtlCol="0">
            <a:spAutoFit/>
          </a:bodyPr>
          <a:lstStyle/>
          <a:p>
            <a:pPr algn="l">
              <a:lnSpc>
                <a:spcPts val="0"/>
              </a:lnSpc>
            </a:pPr>
            <a:endParaRPr/>
          </a:p>
          <a:p>
            <a:pPr algn="l" rtl="0">
              <a:lnSpc>
                <a:spcPts val="611"/>
              </a:lnSpc>
            </a:pPr>
            <a:r>
              <a:rPr lang="en-US" altLang="zh-CN" sz="600" b="1" spc="15" dirty="0">
                <a:solidFill>
                  <a:srgbClr val="000000"/>
                </a:solidFill>
                <a:latin typeface="MS Gothic"/>
                <a:ea typeface="MS Gothic"/>
                <a:cs typeface="MS Gothic"/>
              </a:rPr>
              <a:t>4%</a:t>
            </a:r>
            <a:endParaRPr lang="en-US" altLang="zh-CN" sz="600">
              <a:latin typeface="MS Gothic"/>
              <a:ea typeface="MS Gothic"/>
              <a:cs typeface="MS Gothic"/>
            </a:endParaRPr>
          </a:p>
        </p:txBody>
      </p:sp>
      <p:sp>
        <p:nvSpPr>
          <p:cNvPr id="529" name="Text Box529"/>
          <p:cNvSpPr txBox="1"/>
          <p:nvPr/>
        </p:nvSpPr>
        <p:spPr>
          <a:xfrm>
            <a:off x="7598712" y="3803501"/>
            <a:ext cx="1208734" cy="1022252"/>
          </a:xfrm>
          <a:prstGeom prst="rect">
            <a:avLst/>
          </a:prstGeom>
          <a:ln w="6839">
            <a:solidFill>
              <a:srgbClr val="000000"/>
            </a:solidFill>
          </a:ln>
        </p:spPr>
        <p:txBody>
          <a:bodyPr wrap="square" lIns="0" tIns="0" rIns="0" rtlCol="0">
            <a:spAutoFit/>
          </a:bodyPr>
          <a:lstStyle/>
          <a:p>
            <a:pPr algn="l">
              <a:lnSpc>
                <a:spcPts val="7046"/>
              </a:lnSpc>
            </a:pPr>
            <a:endParaRPr/>
          </a:p>
          <a:p>
            <a:pPr marL="625951" algn="l" rtl="0">
              <a:lnSpc>
                <a:spcPts val="613"/>
              </a:lnSpc>
            </a:pPr>
            <a:r>
              <a:rPr lang="en-US" altLang="zh-CN" sz="600" b="1" spc="15" dirty="0">
                <a:solidFill>
                  <a:srgbClr val="000000"/>
                </a:solidFill>
                <a:latin typeface="MS Gothic"/>
                <a:ea typeface="MS Gothic"/>
                <a:cs typeface="MS Gothic"/>
              </a:rPr>
              <a:t>19,907</a:t>
            </a:r>
            <a:r>
              <a:rPr lang="en-US" altLang="zh-CN" sz="600" b="1" spc="44" dirty="0">
                <a:solidFill>
                  <a:srgbClr val="000000"/>
                </a:solidFill>
                <a:latin typeface="MS Gothic"/>
                <a:ea typeface="MS Gothic"/>
                <a:cs typeface="MS Gothic"/>
              </a:rPr>
              <a:t>個</a:t>
            </a:r>
            <a:r>
              <a:rPr lang="en-US" altLang="zh-CN" sz="600" b="1" spc="-28" dirty="0">
                <a:solidFill>
                  <a:srgbClr val="000000"/>
                </a:solidFill>
                <a:latin typeface="MS Gothic"/>
                <a:ea typeface="MS Gothic"/>
                <a:cs typeface="MS Gothic"/>
              </a:rPr>
              <a:t>/</a:t>
            </a:r>
            <a:r>
              <a:rPr lang="en-US" altLang="zh-CN" sz="600" b="1" spc="34" dirty="0">
                <a:solidFill>
                  <a:srgbClr val="000000"/>
                </a:solidFill>
                <a:latin typeface="MS Gothic"/>
                <a:ea typeface="MS Gothic"/>
                <a:cs typeface="MS Gothic"/>
              </a:rPr>
              <a:t>50m</a:t>
            </a:r>
            <a:endParaRPr lang="en-US" altLang="zh-CN" sz="600">
              <a:latin typeface="MS Gothic"/>
              <a:ea typeface="MS Gothic"/>
              <a:cs typeface="MS Gothic"/>
            </a:endParaRPr>
          </a:p>
        </p:txBody>
      </p:sp>
      <p:sp>
        <p:nvSpPr>
          <p:cNvPr id="530" name="Text Box530"/>
          <p:cNvSpPr txBox="1"/>
          <p:nvPr/>
        </p:nvSpPr>
        <p:spPr>
          <a:xfrm>
            <a:off x="5092018" y="2234943"/>
            <a:ext cx="129505" cy="77638"/>
          </a:xfrm>
          <a:prstGeom prst="rect">
            <a:avLst/>
          </a:prstGeom>
        </p:spPr>
        <p:txBody>
          <a:bodyPr wrap="square" lIns="0" tIns="0" rIns="0" rtlCol="0">
            <a:spAutoFit/>
          </a:bodyPr>
          <a:lstStyle/>
          <a:p>
            <a:pPr algn="l">
              <a:lnSpc>
                <a:spcPts val="0"/>
              </a:lnSpc>
            </a:pPr>
            <a:endParaRPr/>
          </a:p>
          <a:p>
            <a:pPr algn="l" rtl="0">
              <a:lnSpc>
                <a:spcPts val="611"/>
              </a:lnSpc>
            </a:pPr>
            <a:r>
              <a:rPr lang="en-US" altLang="zh-CN" sz="600" b="1" spc="15" dirty="0">
                <a:solidFill>
                  <a:srgbClr val="000000"/>
                </a:solidFill>
                <a:latin typeface="MS Gothic"/>
                <a:ea typeface="MS Gothic"/>
                <a:cs typeface="MS Gothic"/>
              </a:rPr>
              <a:t>15%</a:t>
            </a:r>
            <a:endParaRPr lang="en-US" altLang="zh-CN" sz="600">
              <a:latin typeface="MS Gothic"/>
              <a:ea typeface="MS Gothic"/>
              <a:cs typeface="MS Gothic"/>
            </a:endParaRPr>
          </a:p>
        </p:txBody>
      </p:sp>
      <p:sp>
        <p:nvSpPr>
          <p:cNvPr id="531" name="Text Box531"/>
          <p:cNvSpPr txBox="1"/>
          <p:nvPr/>
        </p:nvSpPr>
        <p:spPr>
          <a:xfrm>
            <a:off x="4677593" y="1946648"/>
            <a:ext cx="1367018" cy="1048132"/>
          </a:xfrm>
          <a:prstGeom prst="rect">
            <a:avLst/>
          </a:prstGeom>
          <a:ln w="5222">
            <a:solidFill>
              <a:srgbClr val="000000"/>
            </a:solidFill>
          </a:ln>
        </p:spPr>
        <p:txBody>
          <a:bodyPr wrap="square" lIns="0" tIns="0" rIns="0" rtlCol="0">
            <a:spAutoFit/>
          </a:bodyPr>
          <a:lstStyle/>
          <a:p>
            <a:pPr algn="l">
              <a:lnSpc>
                <a:spcPts val="7234"/>
              </a:lnSpc>
            </a:pPr>
            <a:endParaRPr/>
          </a:p>
          <a:p>
            <a:pPr marL="770805" algn="l" rtl="0">
              <a:lnSpc>
                <a:spcPts val="611"/>
              </a:lnSpc>
            </a:pPr>
            <a:r>
              <a:rPr lang="en-US" altLang="zh-CN" sz="600" b="1" spc="15" dirty="0">
                <a:solidFill>
                  <a:srgbClr val="000000"/>
                </a:solidFill>
                <a:latin typeface="MS Gothic"/>
                <a:ea typeface="MS Gothic"/>
                <a:cs typeface="MS Gothic"/>
              </a:rPr>
              <a:t>31,964</a:t>
            </a:r>
            <a:r>
              <a:rPr lang="en-US" altLang="zh-CN" sz="600" b="1" spc="43" dirty="0">
                <a:solidFill>
                  <a:srgbClr val="000000"/>
                </a:solidFill>
                <a:latin typeface="MS Gothic"/>
                <a:ea typeface="MS Gothic"/>
                <a:cs typeface="MS Gothic"/>
              </a:rPr>
              <a:t>個</a:t>
            </a:r>
            <a:r>
              <a:rPr lang="en-US" altLang="zh-CN" sz="600" b="1" spc="-26" dirty="0">
                <a:solidFill>
                  <a:srgbClr val="000000"/>
                </a:solidFill>
                <a:latin typeface="MS Gothic"/>
                <a:ea typeface="MS Gothic"/>
                <a:cs typeface="MS Gothic"/>
              </a:rPr>
              <a:t>/</a:t>
            </a:r>
            <a:r>
              <a:rPr lang="en-US" altLang="zh-CN" sz="600" b="1" spc="35" dirty="0">
                <a:solidFill>
                  <a:srgbClr val="000000"/>
                </a:solidFill>
                <a:latin typeface="MS Gothic"/>
                <a:ea typeface="MS Gothic"/>
                <a:cs typeface="MS Gothic"/>
              </a:rPr>
              <a:t>50m</a:t>
            </a:r>
            <a:endParaRPr lang="en-US" altLang="zh-CN" sz="600">
              <a:latin typeface="MS Gothic"/>
              <a:ea typeface="MS Gothic"/>
              <a:cs typeface="MS Gothic"/>
            </a:endParaRPr>
          </a:p>
        </p:txBody>
      </p:sp>
      <p:sp>
        <p:nvSpPr>
          <p:cNvPr id="532" name="Text Box532"/>
          <p:cNvSpPr txBox="1"/>
          <p:nvPr/>
        </p:nvSpPr>
        <p:spPr>
          <a:xfrm>
            <a:off x="6559221" y="2031616"/>
            <a:ext cx="86577" cy="77639"/>
          </a:xfrm>
          <a:prstGeom prst="rect">
            <a:avLst/>
          </a:prstGeom>
        </p:spPr>
        <p:txBody>
          <a:bodyPr wrap="square" lIns="0" tIns="0" rIns="0" rtlCol="0">
            <a:spAutoFit/>
          </a:bodyPr>
          <a:lstStyle/>
          <a:p>
            <a:pPr algn="l">
              <a:lnSpc>
                <a:spcPts val="0"/>
              </a:lnSpc>
            </a:pPr>
            <a:endParaRPr/>
          </a:p>
          <a:p>
            <a:pPr algn="l" rtl="0">
              <a:lnSpc>
                <a:spcPts val="611"/>
              </a:lnSpc>
            </a:pPr>
            <a:r>
              <a:rPr lang="en-US" altLang="zh-CN" sz="600" b="1" spc="16" dirty="0">
                <a:solidFill>
                  <a:srgbClr val="000000"/>
                </a:solidFill>
                <a:latin typeface="MS Gothic"/>
                <a:ea typeface="MS Gothic"/>
                <a:cs typeface="MS Gothic"/>
              </a:rPr>
              <a:t>7%</a:t>
            </a:r>
            <a:endParaRPr lang="en-US" altLang="zh-CN" sz="600">
              <a:latin typeface="MS Gothic"/>
              <a:ea typeface="MS Gothic"/>
              <a:cs typeface="MS Gothic"/>
            </a:endParaRPr>
          </a:p>
        </p:txBody>
      </p:sp>
      <p:sp>
        <p:nvSpPr>
          <p:cNvPr id="533" name="Text Box533"/>
          <p:cNvSpPr txBox="1"/>
          <p:nvPr/>
        </p:nvSpPr>
        <p:spPr>
          <a:xfrm>
            <a:off x="6102203" y="1940177"/>
            <a:ext cx="1323849" cy="1054603"/>
          </a:xfrm>
          <a:prstGeom prst="rect">
            <a:avLst/>
          </a:prstGeom>
          <a:ln w="6839">
            <a:solidFill>
              <a:srgbClr val="000000"/>
            </a:solidFill>
          </a:ln>
        </p:spPr>
        <p:txBody>
          <a:bodyPr wrap="square" lIns="0" tIns="0" rIns="0" rtlCol="0">
            <a:spAutoFit/>
          </a:bodyPr>
          <a:lstStyle/>
          <a:p>
            <a:pPr algn="l">
              <a:lnSpc>
                <a:spcPts val="7195"/>
              </a:lnSpc>
            </a:pPr>
            <a:endParaRPr/>
          </a:p>
          <a:p>
            <a:pPr marL="724950" algn="l" rtl="0">
              <a:lnSpc>
                <a:spcPts val="611"/>
              </a:lnSpc>
            </a:pPr>
            <a:r>
              <a:rPr lang="en-US" altLang="zh-CN" sz="600" b="1" spc="15" dirty="0">
                <a:solidFill>
                  <a:srgbClr val="000000"/>
                </a:solidFill>
                <a:latin typeface="MS Gothic"/>
                <a:ea typeface="MS Gothic"/>
                <a:cs typeface="MS Gothic"/>
              </a:rPr>
              <a:t>47,248</a:t>
            </a:r>
            <a:r>
              <a:rPr lang="en-US" altLang="zh-CN" sz="600" b="1" spc="43" dirty="0">
                <a:solidFill>
                  <a:srgbClr val="000000"/>
                </a:solidFill>
                <a:latin typeface="MS Gothic"/>
                <a:ea typeface="MS Gothic"/>
                <a:cs typeface="MS Gothic"/>
              </a:rPr>
              <a:t>個</a:t>
            </a:r>
            <a:r>
              <a:rPr lang="en-US" altLang="zh-CN" sz="600" b="1" spc="-28" dirty="0">
                <a:solidFill>
                  <a:srgbClr val="000000"/>
                </a:solidFill>
                <a:latin typeface="MS Gothic"/>
                <a:ea typeface="MS Gothic"/>
                <a:cs typeface="MS Gothic"/>
              </a:rPr>
              <a:t>/</a:t>
            </a:r>
            <a:r>
              <a:rPr lang="en-US" altLang="zh-CN" sz="600" b="1" spc="33" dirty="0">
                <a:solidFill>
                  <a:srgbClr val="000000"/>
                </a:solidFill>
                <a:latin typeface="MS Gothic"/>
                <a:ea typeface="MS Gothic"/>
                <a:cs typeface="MS Gothic"/>
              </a:rPr>
              <a:t>50m</a:t>
            </a:r>
            <a:endParaRPr lang="en-US" altLang="zh-CN" sz="600">
              <a:latin typeface="MS Gothic"/>
              <a:ea typeface="MS Gothic"/>
              <a:cs typeface="MS Gothic"/>
            </a:endParaRPr>
          </a:p>
        </p:txBody>
      </p:sp>
      <p:sp>
        <p:nvSpPr>
          <p:cNvPr id="534" name="Text Box534"/>
          <p:cNvSpPr txBox="1"/>
          <p:nvPr/>
        </p:nvSpPr>
        <p:spPr>
          <a:xfrm>
            <a:off x="7786742" y="2100875"/>
            <a:ext cx="86458" cy="77854"/>
          </a:xfrm>
          <a:prstGeom prst="rect">
            <a:avLst/>
          </a:prstGeom>
        </p:spPr>
        <p:txBody>
          <a:bodyPr wrap="square" lIns="0" tIns="0" rIns="0" rtlCol="0">
            <a:spAutoFit/>
          </a:bodyPr>
          <a:lstStyle/>
          <a:p>
            <a:pPr algn="l">
              <a:lnSpc>
                <a:spcPts val="0"/>
              </a:lnSpc>
            </a:pPr>
            <a:endParaRPr/>
          </a:p>
          <a:p>
            <a:pPr algn="l" rtl="0">
              <a:lnSpc>
                <a:spcPts val="613"/>
              </a:lnSpc>
            </a:pPr>
            <a:r>
              <a:rPr lang="en-US" altLang="zh-CN" sz="600" b="1" spc="15" dirty="0">
                <a:solidFill>
                  <a:srgbClr val="000000"/>
                </a:solidFill>
                <a:latin typeface="MS Gothic"/>
                <a:ea typeface="MS Gothic"/>
                <a:cs typeface="MS Gothic"/>
              </a:rPr>
              <a:t>4%</a:t>
            </a:r>
            <a:endParaRPr lang="en-US" altLang="zh-CN" sz="600">
              <a:latin typeface="MS Gothic"/>
              <a:ea typeface="MS Gothic"/>
              <a:cs typeface="MS Gothic"/>
            </a:endParaRPr>
          </a:p>
        </p:txBody>
      </p:sp>
      <p:sp>
        <p:nvSpPr>
          <p:cNvPr id="535" name="Text Box535"/>
          <p:cNvSpPr txBox="1"/>
          <p:nvPr/>
        </p:nvSpPr>
        <p:spPr>
          <a:xfrm>
            <a:off x="7526764" y="1933708"/>
            <a:ext cx="1215930" cy="1061072"/>
          </a:xfrm>
          <a:prstGeom prst="rect">
            <a:avLst/>
          </a:prstGeom>
          <a:ln w="6839">
            <a:solidFill>
              <a:srgbClr val="000000"/>
            </a:solidFill>
          </a:ln>
        </p:spPr>
        <p:txBody>
          <a:bodyPr wrap="square" lIns="0" tIns="0" rIns="0" rtlCol="0">
            <a:spAutoFit/>
          </a:bodyPr>
          <a:lstStyle/>
          <a:p>
            <a:pPr algn="l">
              <a:lnSpc>
                <a:spcPts val="7242"/>
              </a:lnSpc>
            </a:pPr>
            <a:endParaRPr/>
          </a:p>
          <a:p>
            <a:pPr marL="621539" algn="l" rtl="0">
              <a:lnSpc>
                <a:spcPts val="611"/>
              </a:lnSpc>
            </a:pPr>
            <a:r>
              <a:rPr lang="en-US" altLang="zh-CN" sz="600" b="1" spc="15" dirty="0">
                <a:solidFill>
                  <a:srgbClr val="000000"/>
                </a:solidFill>
                <a:latin typeface="MS Gothic"/>
                <a:ea typeface="MS Gothic"/>
                <a:cs typeface="MS Gothic"/>
              </a:rPr>
              <a:t>14,601</a:t>
            </a:r>
            <a:r>
              <a:rPr lang="en-US" altLang="zh-CN" sz="600" b="1" spc="43" dirty="0">
                <a:solidFill>
                  <a:srgbClr val="000000"/>
                </a:solidFill>
                <a:latin typeface="MS Gothic"/>
                <a:ea typeface="MS Gothic"/>
                <a:cs typeface="MS Gothic"/>
              </a:rPr>
              <a:t>個</a:t>
            </a:r>
            <a:r>
              <a:rPr lang="en-US" altLang="zh-CN" sz="600" b="1" spc="-26" dirty="0">
                <a:solidFill>
                  <a:srgbClr val="000000"/>
                </a:solidFill>
                <a:latin typeface="MS Gothic"/>
                <a:ea typeface="MS Gothic"/>
                <a:cs typeface="MS Gothic"/>
              </a:rPr>
              <a:t>/</a:t>
            </a:r>
            <a:r>
              <a:rPr lang="en-US" altLang="zh-CN" sz="600" b="1" spc="34" dirty="0">
                <a:solidFill>
                  <a:srgbClr val="000000"/>
                </a:solidFill>
                <a:latin typeface="MS Gothic"/>
                <a:ea typeface="MS Gothic"/>
                <a:cs typeface="MS Gothic"/>
              </a:rPr>
              <a:t>50m</a:t>
            </a:r>
            <a:endParaRPr lang="en-US" altLang="zh-CN" sz="600">
              <a:latin typeface="MS Gothic"/>
              <a:ea typeface="MS Gothic"/>
              <a:cs typeface="MS Gothic"/>
            </a:endParaRPr>
          </a:p>
        </p:txBody>
      </p:sp>
      <p:sp>
        <p:nvSpPr>
          <p:cNvPr id="536" name="Text Box536"/>
          <p:cNvSpPr txBox="1"/>
          <p:nvPr/>
        </p:nvSpPr>
        <p:spPr>
          <a:xfrm>
            <a:off x="4725085" y="4352390"/>
            <a:ext cx="86457" cy="77854"/>
          </a:xfrm>
          <a:prstGeom prst="rect">
            <a:avLst/>
          </a:prstGeom>
        </p:spPr>
        <p:txBody>
          <a:bodyPr wrap="square" lIns="0" tIns="0" rIns="0" rtlCol="0">
            <a:spAutoFit/>
          </a:bodyPr>
          <a:lstStyle/>
          <a:p>
            <a:pPr algn="l">
              <a:lnSpc>
                <a:spcPts val="0"/>
              </a:lnSpc>
            </a:pPr>
            <a:endParaRPr/>
          </a:p>
          <a:p>
            <a:pPr algn="l" rtl="0">
              <a:lnSpc>
                <a:spcPts val="613"/>
              </a:lnSpc>
            </a:pPr>
            <a:r>
              <a:rPr lang="en-US" altLang="zh-CN" sz="600" b="1" spc="15" dirty="0">
                <a:solidFill>
                  <a:srgbClr val="000000"/>
                </a:solidFill>
                <a:latin typeface="MS Gothic"/>
                <a:ea typeface="MS Gothic"/>
                <a:cs typeface="MS Gothic"/>
              </a:rPr>
              <a:t>3%</a:t>
            </a:r>
            <a:endParaRPr lang="en-US" altLang="zh-CN" sz="600">
              <a:latin typeface="MS Gothic"/>
              <a:ea typeface="MS Gothic"/>
              <a:cs typeface="MS Gothic"/>
            </a:endParaRPr>
          </a:p>
        </p:txBody>
      </p:sp>
      <p:sp>
        <p:nvSpPr>
          <p:cNvPr id="537" name="Text Box537"/>
          <p:cNvSpPr txBox="1"/>
          <p:nvPr/>
        </p:nvSpPr>
        <p:spPr>
          <a:xfrm>
            <a:off x="4992730" y="4136296"/>
            <a:ext cx="129626" cy="77854"/>
          </a:xfrm>
          <a:prstGeom prst="rect">
            <a:avLst/>
          </a:prstGeom>
        </p:spPr>
        <p:txBody>
          <a:bodyPr wrap="square" lIns="0" tIns="0" rIns="0" rtlCol="0">
            <a:spAutoFit/>
          </a:bodyPr>
          <a:lstStyle/>
          <a:p>
            <a:pPr algn="l">
              <a:lnSpc>
                <a:spcPts val="0"/>
              </a:lnSpc>
            </a:pPr>
            <a:endParaRPr/>
          </a:p>
          <a:p>
            <a:pPr algn="l" rtl="0">
              <a:lnSpc>
                <a:spcPts val="613"/>
              </a:lnSpc>
            </a:pPr>
            <a:r>
              <a:rPr lang="en-US" altLang="zh-CN" sz="600" b="1" spc="15" dirty="0">
                <a:solidFill>
                  <a:srgbClr val="000000"/>
                </a:solidFill>
                <a:latin typeface="MS Gothic"/>
                <a:ea typeface="MS Gothic"/>
                <a:cs typeface="MS Gothic"/>
              </a:rPr>
              <a:t>26%</a:t>
            </a:r>
            <a:endParaRPr lang="en-US" altLang="zh-CN" sz="600">
              <a:latin typeface="MS Gothic"/>
              <a:ea typeface="MS Gothic"/>
              <a:cs typeface="MS Gothic"/>
            </a:endParaRPr>
          </a:p>
        </p:txBody>
      </p:sp>
      <p:sp>
        <p:nvSpPr>
          <p:cNvPr id="538" name="Text Box538"/>
          <p:cNvSpPr txBox="1"/>
          <p:nvPr/>
        </p:nvSpPr>
        <p:spPr>
          <a:xfrm>
            <a:off x="4598450" y="3803501"/>
            <a:ext cx="1338239" cy="1022252"/>
          </a:xfrm>
          <a:prstGeom prst="rect">
            <a:avLst/>
          </a:prstGeom>
          <a:ln w="6839">
            <a:solidFill>
              <a:srgbClr val="000000"/>
            </a:solidFill>
          </a:ln>
        </p:spPr>
        <p:txBody>
          <a:bodyPr wrap="square" lIns="0" tIns="0" rIns="0" rtlCol="0">
            <a:spAutoFit/>
          </a:bodyPr>
          <a:lstStyle/>
          <a:p>
            <a:pPr algn="l">
              <a:lnSpc>
                <a:spcPts val="7003"/>
              </a:lnSpc>
            </a:pPr>
            <a:endParaRPr/>
          </a:p>
          <a:p>
            <a:pPr marL="780878" algn="l" rtl="0">
              <a:lnSpc>
                <a:spcPts val="613"/>
              </a:lnSpc>
            </a:pPr>
            <a:r>
              <a:rPr lang="en-US" altLang="zh-CN" sz="600" b="1" spc="15" dirty="0">
                <a:solidFill>
                  <a:srgbClr val="000000"/>
                </a:solidFill>
                <a:latin typeface="MS Gothic"/>
                <a:ea typeface="MS Gothic"/>
                <a:cs typeface="MS Gothic"/>
              </a:rPr>
              <a:t>5,349</a:t>
            </a:r>
            <a:r>
              <a:rPr lang="en-US" altLang="zh-CN" sz="600" b="1" spc="43" dirty="0">
                <a:solidFill>
                  <a:srgbClr val="000000"/>
                </a:solidFill>
                <a:latin typeface="MS Gothic"/>
                <a:ea typeface="MS Gothic"/>
                <a:cs typeface="MS Gothic"/>
              </a:rPr>
              <a:t>個</a:t>
            </a:r>
            <a:r>
              <a:rPr lang="en-US" altLang="zh-CN" sz="600" b="1" spc="-28" dirty="0">
                <a:solidFill>
                  <a:srgbClr val="000000"/>
                </a:solidFill>
                <a:latin typeface="MS Gothic"/>
                <a:ea typeface="MS Gothic"/>
                <a:cs typeface="MS Gothic"/>
              </a:rPr>
              <a:t>/</a:t>
            </a:r>
            <a:r>
              <a:rPr lang="en-US" altLang="zh-CN" sz="600" b="1" spc="15" dirty="0">
                <a:solidFill>
                  <a:srgbClr val="000000"/>
                </a:solidFill>
                <a:latin typeface="MS Gothic"/>
                <a:ea typeface="MS Gothic"/>
                <a:cs typeface="MS Gothic"/>
              </a:rPr>
              <a:t>50m</a:t>
            </a:r>
            <a:endParaRPr lang="en-US" altLang="zh-CN" sz="600">
              <a:latin typeface="MS Gothic"/>
              <a:ea typeface="MS Gothic"/>
              <a:cs typeface="MS Gothic"/>
            </a:endParaRPr>
          </a:p>
        </p:txBody>
      </p:sp>
      <p:sp>
        <p:nvSpPr>
          <p:cNvPr id="539" name="Text Box539"/>
          <p:cNvSpPr txBox="1"/>
          <p:nvPr/>
        </p:nvSpPr>
        <p:spPr>
          <a:xfrm>
            <a:off x="6518738" y="3914336"/>
            <a:ext cx="86458" cy="77854"/>
          </a:xfrm>
          <a:prstGeom prst="rect">
            <a:avLst/>
          </a:prstGeom>
        </p:spPr>
        <p:txBody>
          <a:bodyPr wrap="square" lIns="0" tIns="0" rIns="0" rtlCol="0">
            <a:spAutoFit/>
          </a:bodyPr>
          <a:lstStyle/>
          <a:p>
            <a:pPr algn="l">
              <a:lnSpc>
                <a:spcPts val="0"/>
              </a:lnSpc>
            </a:pPr>
            <a:endParaRPr/>
          </a:p>
          <a:p>
            <a:pPr algn="l" rtl="0">
              <a:lnSpc>
                <a:spcPts val="613"/>
              </a:lnSpc>
            </a:pPr>
            <a:r>
              <a:rPr lang="en-US" altLang="zh-CN" sz="600" b="1" spc="15" dirty="0">
                <a:solidFill>
                  <a:srgbClr val="000000"/>
                </a:solidFill>
                <a:latin typeface="MS Gothic"/>
                <a:ea typeface="MS Gothic"/>
                <a:cs typeface="MS Gothic"/>
              </a:rPr>
              <a:t>4%</a:t>
            </a:r>
            <a:endParaRPr lang="en-US" altLang="zh-CN" sz="600">
              <a:latin typeface="MS Gothic"/>
              <a:ea typeface="MS Gothic"/>
              <a:cs typeface="MS Gothic"/>
            </a:endParaRPr>
          </a:p>
        </p:txBody>
      </p:sp>
      <p:sp>
        <p:nvSpPr>
          <p:cNvPr id="540" name="Text Box540"/>
          <p:cNvSpPr txBox="1"/>
          <p:nvPr/>
        </p:nvSpPr>
        <p:spPr>
          <a:xfrm>
            <a:off x="6352779" y="4153734"/>
            <a:ext cx="86338" cy="77639"/>
          </a:xfrm>
          <a:prstGeom prst="rect">
            <a:avLst/>
          </a:prstGeom>
        </p:spPr>
        <p:txBody>
          <a:bodyPr wrap="square" lIns="0" tIns="0" rIns="0" rtlCol="0">
            <a:spAutoFit/>
          </a:bodyPr>
          <a:lstStyle/>
          <a:p>
            <a:pPr algn="l">
              <a:lnSpc>
                <a:spcPts val="0"/>
              </a:lnSpc>
            </a:pPr>
            <a:endParaRPr/>
          </a:p>
          <a:p>
            <a:pPr algn="l" rtl="0">
              <a:lnSpc>
                <a:spcPts val="611"/>
              </a:lnSpc>
            </a:pPr>
            <a:r>
              <a:rPr lang="en-US" altLang="zh-CN" sz="600" b="1" spc="15" dirty="0">
                <a:solidFill>
                  <a:srgbClr val="000000"/>
                </a:solidFill>
                <a:latin typeface="MS Gothic"/>
                <a:ea typeface="MS Gothic"/>
                <a:cs typeface="MS Gothic"/>
              </a:rPr>
              <a:t>3%</a:t>
            </a:r>
            <a:endParaRPr lang="en-US" altLang="zh-CN" sz="600">
              <a:latin typeface="MS Gothic"/>
              <a:ea typeface="MS Gothic"/>
              <a:cs typeface="MS Gothic"/>
            </a:endParaRPr>
          </a:p>
        </p:txBody>
      </p:sp>
      <p:sp>
        <p:nvSpPr>
          <p:cNvPr id="541" name="Text Box541"/>
          <p:cNvSpPr txBox="1"/>
          <p:nvPr/>
        </p:nvSpPr>
        <p:spPr>
          <a:xfrm>
            <a:off x="6399593" y="4052977"/>
            <a:ext cx="86577" cy="77638"/>
          </a:xfrm>
          <a:prstGeom prst="rect">
            <a:avLst/>
          </a:prstGeom>
        </p:spPr>
        <p:txBody>
          <a:bodyPr wrap="square" lIns="0" tIns="0" rIns="0" rtlCol="0">
            <a:spAutoFit/>
          </a:bodyPr>
          <a:lstStyle/>
          <a:p>
            <a:pPr algn="l">
              <a:lnSpc>
                <a:spcPts val="0"/>
              </a:lnSpc>
            </a:pPr>
            <a:endParaRPr/>
          </a:p>
          <a:p>
            <a:pPr algn="l" rtl="0">
              <a:lnSpc>
                <a:spcPts val="611"/>
              </a:lnSpc>
            </a:pPr>
            <a:r>
              <a:rPr lang="en-US" altLang="zh-CN" sz="600" b="1" spc="16" dirty="0">
                <a:solidFill>
                  <a:srgbClr val="000000"/>
                </a:solidFill>
                <a:latin typeface="MS Gothic"/>
                <a:ea typeface="MS Gothic"/>
                <a:cs typeface="MS Gothic"/>
              </a:rPr>
              <a:t>4%</a:t>
            </a:r>
            <a:endParaRPr lang="en-US" altLang="zh-CN" sz="600">
              <a:latin typeface="MS Gothic"/>
              <a:ea typeface="MS Gothic"/>
              <a:cs typeface="MS Gothic"/>
            </a:endParaRPr>
          </a:p>
        </p:txBody>
      </p:sp>
      <p:sp>
        <p:nvSpPr>
          <p:cNvPr id="542" name="Text Box542"/>
          <p:cNvSpPr txBox="1"/>
          <p:nvPr/>
        </p:nvSpPr>
        <p:spPr>
          <a:xfrm>
            <a:off x="6686136" y="3894926"/>
            <a:ext cx="86697" cy="77854"/>
          </a:xfrm>
          <a:prstGeom prst="rect">
            <a:avLst/>
          </a:prstGeom>
        </p:spPr>
        <p:txBody>
          <a:bodyPr wrap="square" lIns="0" tIns="0" rIns="0" rtlCol="0">
            <a:spAutoFit/>
          </a:bodyPr>
          <a:lstStyle/>
          <a:p>
            <a:pPr algn="l">
              <a:lnSpc>
                <a:spcPts val="0"/>
              </a:lnSpc>
            </a:pPr>
            <a:endParaRPr/>
          </a:p>
          <a:p>
            <a:pPr algn="l" rtl="0">
              <a:lnSpc>
                <a:spcPts val="613"/>
              </a:lnSpc>
            </a:pPr>
            <a:r>
              <a:rPr lang="en-US" altLang="zh-CN" sz="600" b="1" spc="16" dirty="0">
                <a:solidFill>
                  <a:srgbClr val="000000"/>
                </a:solidFill>
                <a:latin typeface="MS Gothic"/>
                <a:ea typeface="MS Gothic"/>
                <a:cs typeface="MS Gothic"/>
              </a:rPr>
              <a:t>7%</a:t>
            </a:r>
            <a:endParaRPr lang="en-US" altLang="zh-CN" sz="600">
              <a:latin typeface="MS Gothic"/>
              <a:ea typeface="MS Gothic"/>
              <a:cs typeface="MS Gothic"/>
            </a:endParaRPr>
          </a:p>
        </p:txBody>
      </p:sp>
      <p:sp>
        <p:nvSpPr>
          <p:cNvPr id="543" name="Text Box543"/>
          <p:cNvSpPr txBox="1"/>
          <p:nvPr/>
        </p:nvSpPr>
        <p:spPr>
          <a:xfrm>
            <a:off x="6231708" y="3797031"/>
            <a:ext cx="1266292" cy="1028722"/>
          </a:xfrm>
          <a:prstGeom prst="rect">
            <a:avLst/>
          </a:prstGeom>
          <a:ln w="6839">
            <a:solidFill>
              <a:srgbClr val="000000"/>
            </a:solidFill>
          </a:ln>
        </p:spPr>
        <p:txBody>
          <a:bodyPr wrap="square" lIns="0" tIns="0" rIns="0" rtlCol="0">
            <a:spAutoFit/>
          </a:bodyPr>
          <a:lstStyle/>
          <a:p>
            <a:pPr algn="l">
              <a:lnSpc>
                <a:spcPts val="7028"/>
              </a:lnSpc>
            </a:pPr>
            <a:endParaRPr/>
          </a:p>
          <a:p>
            <a:pPr marL="664995" algn="l" rtl="0">
              <a:lnSpc>
                <a:spcPts val="611"/>
              </a:lnSpc>
            </a:pPr>
            <a:r>
              <a:rPr lang="en-US" altLang="zh-CN" sz="600" b="1" spc="15" dirty="0">
                <a:solidFill>
                  <a:srgbClr val="000000"/>
                </a:solidFill>
                <a:latin typeface="MS Gothic"/>
                <a:ea typeface="MS Gothic"/>
                <a:cs typeface="MS Gothic"/>
              </a:rPr>
              <a:t>11,889</a:t>
            </a:r>
            <a:r>
              <a:rPr lang="en-US" altLang="zh-CN" sz="600" b="1" spc="42" dirty="0">
                <a:solidFill>
                  <a:srgbClr val="000000"/>
                </a:solidFill>
                <a:latin typeface="MS Gothic"/>
                <a:ea typeface="MS Gothic"/>
                <a:cs typeface="MS Gothic"/>
              </a:rPr>
              <a:t>個</a:t>
            </a:r>
            <a:r>
              <a:rPr lang="en-US" altLang="zh-CN" sz="600" b="1" spc="-26" dirty="0">
                <a:solidFill>
                  <a:srgbClr val="000000"/>
                </a:solidFill>
                <a:latin typeface="MS Gothic"/>
                <a:ea typeface="MS Gothic"/>
                <a:cs typeface="MS Gothic"/>
              </a:rPr>
              <a:t>/</a:t>
            </a:r>
            <a:r>
              <a:rPr lang="en-US" altLang="zh-CN" sz="600" b="1" spc="33" dirty="0">
                <a:solidFill>
                  <a:srgbClr val="000000"/>
                </a:solidFill>
                <a:latin typeface="MS Gothic"/>
                <a:ea typeface="MS Gothic"/>
                <a:cs typeface="MS Gothic"/>
              </a:rPr>
              <a:t>50m</a:t>
            </a:r>
            <a:endParaRPr lang="en-US" altLang="zh-CN" sz="600">
              <a:latin typeface="MS Gothic"/>
              <a:ea typeface="MS Gothic"/>
              <a:cs typeface="MS Gothic"/>
            </a:endParaRPr>
          </a:p>
        </p:txBody>
      </p:sp>
      <p:sp>
        <p:nvSpPr>
          <p:cNvPr id="544" name="Text Box544"/>
          <p:cNvSpPr txBox="1"/>
          <p:nvPr/>
        </p:nvSpPr>
        <p:spPr>
          <a:xfrm>
            <a:off x="2221537" y="5119959"/>
            <a:ext cx="1499877" cy="742269"/>
          </a:xfrm>
          <a:prstGeom prst="rect">
            <a:avLst/>
          </a:prstGeom>
          <a:ln w="23055">
            <a:solidFill>
              <a:srgbClr val="000000"/>
            </a:solidFill>
          </a:ln>
        </p:spPr>
        <p:txBody>
          <a:bodyPr wrap="square" lIns="0" tIns="0" rIns="0" rtlCol="0">
            <a:spAutoFit/>
          </a:bodyPr>
          <a:lstStyle/>
          <a:p>
            <a:pPr algn="l">
              <a:lnSpc>
                <a:spcPts val="112"/>
              </a:lnSpc>
            </a:pPr>
            <a:endParaRPr/>
          </a:p>
          <a:p>
            <a:pPr marL="14643" marR="58656" algn="l" rtl="0">
              <a:lnSpc>
                <a:spcPts val="671"/>
              </a:lnSpc>
            </a:pPr>
            <a:r>
              <a:rPr lang="en-US" altLang="zh-CN" sz="550" spc="157" dirty="0">
                <a:solidFill>
                  <a:srgbClr val="000000"/>
                </a:solidFill>
                <a:latin typeface="MS PGothic"/>
                <a:ea typeface="MS PGothic"/>
                <a:cs typeface="MS PGothic"/>
              </a:rPr>
              <a:t>個</a:t>
            </a:r>
            <a:r>
              <a:rPr lang="en-US" altLang="zh-CN" sz="550" spc="0" dirty="0">
                <a:solidFill>
                  <a:srgbClr val="000000"/>
                </a:solidFill>
                <a:latin typeface="MS PGothic"/>
                <a:ea typeface="MS PGothic"/>
                <a:cs typeface="MS PGothic"/>
              </a:rPr>
              <a:t>数</a:t>
            </a:r>
            <a:r>
              <a:rPr lang="en-US" altLang="zh-CN" sz="550" spc="21" dirty="0">
                <a:solidFill>
                  <a:srgbClr val="000000"/>
                </a:solidFill>
                <a:latin typeface="MS PGothic"/>
                <a:ea typeface="MS PGothic"/>
                <a:cs typeface="MS PGothic"/>
              </a:rPr>
              <a:t>（</a:t>
            </a:r>
            <a:r>
              <a:rPr lang="en-US" altLang="zh-CN" sz="550" spc="-97" dirty="0">
                <a:solidFill>
                  <a:srgbClr val="000000"/>
                </a:solidFill>
                <a:latin typeface="MS PGothic"/>
                <a:ea typeface="MS PGothic"/>
                <a:cs typeface="MS PGothic"/>
              </a:rPr>
              <a:t> </a:t>
            </a:r>
            <a:r>
              <a:rPr lang="en-US" altLang="zh-CN" sz="550" spc="83" dirty="0">
                <a:solidFill>
                  <a:srgbClr val="000000"/>
                </a:solidFill>
                <a:latin typeface="MS PGothic"/>
                <a:ea typeface="MS PGothic"/>
                <a:cs typeface="MS PGothic"/>
              </a:rPr>
              <a:t>ｎ</a:t>
            </a:r>
            <a:r>
              <a:rPr lang="en-US" altLang="zh-CN" sz="550" spc="74" dirty="0">
                <a:solidFill>
                  <a:srgbClr val="000000"/>
                </a:solidFill>
                <a:latin typeface="MS PGothic"/>
                <a:ea typeface="MS PGothic"/>
                <a:cs typeface="MS PGothic"/>
              </a:rPr>
              <a:t>＝</a:t>
            </a:r>
            <a:r>
              <a:rPr lang="en-US" altLang="zh-CN" sz="550" spc="-53" dirty="0">
                <a:solidFill>
                  <a:srgbClr val="000000"/>
                </a:solidFill>
                <a:latin typeface="MS PGothic"/>
                <a:ea typeface="MS PGothic"/>
                <a:cs typeface="MS PGothic"/>
              </a:rPr>
              <a:t>）</a:t>
            </a:r>
            <a:r>
              <a:rPr lang="en-US" altLang="zh-CN" sz="550" spc="-76" dirty="0">
                <a:solidFill>
                  <a:srgbClr val="000000"/>
                </a:solidFill>
                <a:latin typeface="MS PGothic"/>
                <a:ea typeface="MS PGothic"/>
                <a:cs typeface="MS PGothic"/>
              </a:rPr>
              <a:t> </a:t>
            </a:r>
            <a:r>
              <a:rPr lang="en-US" altLang="zh-CN" sz="550" spc="85" dirty="0">
                <a:solidFill>
                  <a:srgbClr val="000000"/>
                </a:solidFill>
                <a:latin typeface="MS PGothic"/>
                <a:ea typeface="MS PGothic"/>
                <a:cs typeface="MS PGothic"/>
              </a:rPr>
              <a:t>で</a:t>
            </a:r>
            <a:r>
              <a:rPr lang="en-US" altLang="zh-CN" sz="550" spc="148" dirty="0">
                <a:solidFill>
                  <a:srgbClr val="000000"/>
                </a:solidFill>
                <a:latin typeface="MS PGothic"/>
                <a:ea typeface="MS PGothic"/>
                <a:cs typeface="MS PGothic"/>
              </a:rPr>
              <a:t>は</a:t>
            </a:r>
            <a:r>
              <a:rPr lang="en-US" altLang="zh-CN" sz="550" spc="7" dirty="0">
                <a:solidFill>
                  <a:srgbClr val="000000"/>
                </a:solidFill>
                <a:latin typeface="MS PGothic"/>
                <a:ea typeface="MS PGothic"/>
                <a:cs typeface="MS PGothic"/>
              </a:rPr>
              <a:t>国</a:t>
            </a:r>
            <a:r>
              <a:rPr lang="en-US" altLang="zh-CN" sz="550" spc="150" dirty="0">
                <a:solidFill>
                  <a:srgbClr val="000000"/>
                </a:solidFill>
                <a:latin typeface="MS PGothic"/>
                <a:ea typeface="MS PGothic"/>
                <a:cs typeface="MS PGothic"/>
              </a:rPr>
              <a:t>別</a:t>
            </a:r>
            <a:r>
              <a:rPr lang="en-US" altLang="zh-CN" sz="550" spc="0" dirty="0">
                <a:solidFill>
                  <a:srgbClr val="000000"/>
                </a:solidFill>
                <a:latin typeface="MS PGothic"/>
                <a:ea typeface="MS PGothic"/>
                <a:cs typeface="MS PGothic"/>
              </a:rPr>
              <a:t>不</a:t>
            </a:r>
            <a:r>
              <a:rPr lang="en-US" altLang="zh-CN" sz="550" spc="-148" dirty="0">
                <a:solidFill>
                  <a:srgbClr val="000000"/>
                </a:solidFill>
                <a:latin typeface="MS PGothic"/>
                <a:ea typeface="MS PGothic"/>
                <a:cs typeface="MS PGothic"/>
              </a:rPr>
              <a:t> </a:t>
            </a:r>
            <a:r>
              <a:rPr lang="en-US" altLang="zh-CN" sz="550" spc="157" dirty="0">
                <a:solidFill>
                  <a:srgbClr val="000000"/>
                </a:solidFill>
                <a:latin typeface="MS PGothic"/>
                <a:ea typeface="MS PGothic"/>
                <a:cs typeface="MS PGothic"/>
              </a:rPr>
              <a:t>明</a:t>
            </a:r>
            <a:r>
              <a:rPr lang="en-US" altLang="zh-CN" sz="550" spc="-62" dirty="0">
                <a:solidFill>
                  <a:srgbClr val="000000"/>
                </a:solidFill>
                <a:latin typeface="MS PGothic"/>
                <a:ea typeface="MS PGothic"/>
                <a:cs typeface="MS PGothic"/>
              </a:rPr>
              <a:t>を</a:t>
            </a:r>
            <a:r>
              <a:rPr lang="en-US" altLang="zh-CN" sz="550" spc="157" dirty="0">
                <a:solidFill>
                  <a:srgbClr val="000000"/>
                </a:solidFill>
                <a:latin typeface="MS PGothic"/>
                <a:ea typeface="MS PGothic"/>
                <a:cs typeface="MS PGothic"/>
              </a:rPr>
              <a:t>除</a:t>
            </a:r>
            <a:r>
              <a:rPr lang="en-US" altLang="zh-CN" sz="550" spc="-19" dirty="0">
                <a:solidFill>
                  <a:srgbClr val="000000"/>
                </a:solidFill>
                <a:latin typeface="MS PGothic"/>
                <a:ea typeface="MS PGothic"/>
                <a:cs typeface="MS PGothic"/>
              </a:rPr>
              <a:t>い</a:t>
            </a:r>
            <a:r>
              <a:rPr lang="en-US" altLang="zh-CN" sz="550" spc="146" dirty="0">
                <a:solidFill>
                  <a:srgbClr val="000000"/>
                </a:solidFill>
                <a:latin typeface="MS PGothic"/>
                <a:ea typeface="MS PGothic"/>
                <a:cs typeface="MS PGothic"/>
              </a:rPr>
              <a:t>た</a:t>
            </a:r>
            <a:r>
              <a:rPr lang="en-US" altLang="zh-CN" sz="550" spc="-36" dirty="0">
                <a:solidFill>
                  <a:srgbClr val="000000"/>
                </a:solidFill>
                <a:latin typeface="MS PGothic"/>
                <a:ea typeface="MS PGothic"/>
                <a:cs typeface="MS PGothic"/>
              </a:rPr>
              <a:t>。</a:t>
            </a:r>
            <a:r>
              <a:rPr lang="en-US" altLang="zh-CN" sz="550" dirty="0">
                <a:solidFill>
                  <a:srgbClr val="000000"/>
                </a:solidFill>
                <a:latin typeface="MS PGothic"/>
                <a:ea typeface="MS PGothic"/>
                <a:cs typeface="MS PGothic"/>
              </a:rPr>
              <a:t> </a:t>
            </a:r>
            <a:r>
              <a:rPr lang="en-US" altLang="zh-CN" sz="550" spc="156" dirty="0">
                <a:solidFill>
                  <a:srgbClr val="000000"/>
                </a:solidFill>
                <a:latin typeface="MS PGothic"/>
                <a:ea typeface="MS PGothic"/>
                <a:cs typeface="MS PGothic"/>
              </a:rPr>
              <a:t>長</a:t>
            </a:r>
            <a:r>
              <a:rPr lang="en-US" altLang="zh-CN" sz="550" spc="0" dirty="0">
                <a:solidFill>
                  <a:srgbClr val="000000"/>
                </a:solidFill>
                <a:latin typeface="MS PGothic"/>
                <a:ea typeface="MS PGothic"/>
                <a:cs typeface="MS PGothic"/>
              </a:rPr>
              <a:t>崎</a:t>
            </a:r>
            <a:r>
              <a:rPr lang="en-US" altLang="zh-CN" sz="550" spc="156" dirty="0">
                <a:solidFill>
                  <a:srgbClr val="000000"/>
                </a:solidFill>
                <a:latin typeface="MS PGothic"/>
                <a:ea typeface="MS PGothic"/>
                <a:cs typeface="MS PGothic"/>
              </a:rPr>
              <a:t>県</a:t>
            </a:r>
            <a:r>
              <a:rPr lang="en-US" altLang="zh-CN" sz="550" spc="0" dirty="0">
                <a:solidFill>
                  <a:srgbClr val="000000"/>
                </a:solidFill>
                <a:latin typeface="MS PGothic"/>
                <a:ea typeface="MS PGothic"/>
                <a:cs typeface="MS PGothic"/>
              </a:rPr>
              <a:t>の</a:t>
            </a:r>
            <a:r>
              <a:rPr lang="en-US" altLang="zh-CN" sz="550" spc="155" dirty="0">
                <a:solidFill>
                  <a:srgbClr val="000000"/>
                </a:solidFill>
                <a:latin typeface="MS PGothic"/>
                <a:ea typeface="MS PGothic"/>
                <a:cs typeface="MS PGothic"/>
              </a:rPr>
              <a:t>不</a:t>
            </a:r>
            <a:r>
              <a:rPr lang="en-US" altLang="zh-CN" sz="550" spc="0" dirty="0">
                <a:solidFill>
                  <a:srgbClr val="000000"/>
                </a:solidFill>
                <a:latin typeface="MS PGothic"/>
                <a:ea typeface="MS PGothic"/>
                <a:cs typeface="MS PGothic"/>
              </a:rPr>
              <a:t>明</a:t>
            </a:r>
            <a:r>
              <a:rPr lang="en-US" altLang="zh-CN" sz="550" spc="157" dirty="0">
                <a:solidFill>
                  <a:srgbClr val="000000"/>
                </a:solidFill>
                <a:latin typeface="MS PGothic"/>
                <a:ea typeface="MS PGothic"/>
                <a:cs typeface="MS PGothic"/>
              </a:rPr>
              <a:t>の</a:t>
            </a:r>
            <a:r>
              <a:rPr lang="en-US" altLang="zh-CN" sz="550" spc="0" dirty="0">
                <a:solidFill>
                  <a:srgbClr val="000000"/>
                </a:solidFill>
                <a:latin typeface="MS PGothic"/>
                <a:ea typeface="MS PGothic"/>
                <a:cs typeface="MS PGothic"/>
              </a:rPr>
              <a:t>個</a:t>
            </a:r>
            <a:r>
              <a:rPr lang="en-US" altLang="zh-CN" sz="550" spc="155" dirty="0">
                <a:solidFill>
                  <a:srgbClr val="000000"/>
                </a:solidFill>
                <a:latin typeface="MS PGothic"/>
                <a:ea typeface="MS PGothic"/>
                <a:cs typeface="MS PGothic"/>
              </a:rPr>
              <a:t>数</a:t>
            </a:r>
            <a:r>
              <a:rPr lang="en-US" altLang="zh-CN" sz="550" spc="0" dirty="0">
                <a:solidFill>
                  <a:srgbClr val="000000"/>
                </a:solidFill>
                <a:latin typeface="MS PGothic"/>
                <a:ea typeface="MS PGothic"/>
                <a:cs typeface="MS PGothic"/>
              </a:rPr>
              <a:t>は</a:t>
            </a:r>
            <a:r>
              <a:rPr lang="en-US" altLang="zh-CN" sz="550" spc="104" dirty="0">
                <a:solidFill>
                  <a:srgbClr val="000000"/>
                </a:solidFill>
                <a:latin typeface="MS PGothic"/>
                <a:ea typeface="MS PGothic"/>
                <a:cs typeface="MS PGothic"/>
              </a:rPr>
              <a:t>、</a:t>
            </a:r>
            <a:r>
              <a:rPr lang="en-US" altLang="zh-CN" sz="550" spc="39" dirty="0">
                <a:solidFill>
                  <a:srgbClr val="000000"/>
                </a:solidFill>
                <a:latin typeface="MS PGothic"/>
                <a:ea typeface="MS PGothic"/>
                <a:cs typeface="MS PGothic"/>
              </a:rPr>
              <a:t>395</a:t>
            </a:r>
            <a:r>
              <a:rPr lang="en-US" altLang="zh-CN" sz="550" spc="-114" dirty="0">
                <a:solidFill>
                  <a:srgbClr val="000000"/>
                </a:solidFill>
                <a:latin typeface="MS PGothic"/>
                <a:ea typeface="MS PGothic"/>
                <a:cs typeface="MS PGothic"/>
              </a:rPr>
              <a:t> </a:t>
            </a:r>
            <a:r>
              <a:rPr lang="en-US" altLang="zh-CN" sz="550" spc="156" dirty="0">
                <a:solidFill>
                  <a:srgbClr val="000000"/>
                </a:solidFill>
                <a:latin typeface="MS PGothic"/>
                <a:ea typeface="MS PGothic"/>
                <a:cs typeface="MS PGothic"/>
              </a:rPr>
              <a:t>個</a:t>
            </a:r>
            <a:r>
              <a:rPr lang="en-US" altLang="zh-CN" sz="550" spc="-72" dirty="0">
                <a:solidFill>
                  <a:srgbClr val="000000"/>
                </a:solidFill>
                <a:latin typeface="MS PGothic"/>
                <a:ea typeface="MS PGothic"/>
                <a:cs typeface="MS PGothic"/>
              </a:rPr>
              <a:t>で</a:t>
            </a:r>
            <a:r>
              <a:rPr lang="en-US" altLang="zh-CN" sz="550" spc="-76" dirty="0">
                <a:solidFill>
                  <a:srgbClr val="000000"/>
                </a:solidFill>
                <a:latin typeface="MS PGothic"/>
                <a:ea typeface="MS PGothic"/>
                <a:cs typeface="MS PGothic"/>
              </a:rPr>
              <a:t> </a:t>
            </a:r>
            <a:r>
              <a:rPr lang="en-US" altLang="zh-CN" sz="550" spc="142" dirty="0">
                <a:solidFill>
                  <a:srgbClr val="000000"/>
                </a:solidFill>
                <a:latin typeface="MS PGothic"/>
                <a:ea typeface="MS PGothic"/>
                <a:cs typeface="MS PGothic"/>
              </a:rPr>
              <a:t>あ</a:t>
            </a:r>
            <a:r>
              <a:rPr lang="en-US" altLang="zh-CN" sz="550" spc="-8" dirty="0">
                <a:solidFill>
                  <a:srgbClr val="000000"/>
                </a:solidFill>
                <a:latin typeface="MS PGothic"/>
                <a:ea typeface="MS PGothic"/>
                <a:cs typeface="MS PGothic"/>
              </a:rPr>
              <a:t>る</a:t>
            </a:r>
            <a:r>
              <a:rPr lang="en-US" altLang="zh-CN" sz="550" spc="104" dirty="0">
                <a:solidFill>
                  <a:srgbClr val="000000"/>
                </a:solidFill>
                <a:latin typeface="MS PGothic"/>
                <a:ea typeface="MS PGothic"/>
                <a:cs typeface="MS PGothic"/>
              </a:rPr>
              <a:t>。</a:t>
            </a:r>
            <a:r>
              <a:rPr lang="en-US" altLang="zh-CN" sz="550" spc="-104" dirty="0">
                <a:solidFill>
                  <a:srgbClr val="000000"/>
                </a:solidFill>
                <a:latin typeface="MS PGothic"/>
                <a:ea typeface="MS PGothic"/>
                <a:cs typeface="MS PGothic"/>
              </a:rPr>
              <a:t> </a:t>
            </a:r>
            <a:r>
              <a:rPr lang="en-US" altLang="zh-CN" sz="550" spc="156" dirty="0">
                <a:solidFill>
                  <a:srgbClr val="000000"/>
                </a:solidFill>
                <a:latin typeface="MS PGothic"/>
                <a:ea typeface="MS PGothic"/>
                <a:cs typeface="MS PGothic"/>
              </a:rPr>
              <a:t>山</a:t>
            </a:r>
            <a:r>
              <a:rPr lang="en-US" altLang="zh-CN" sz="550" spc="0" dirty="0">
                <a:solidFill>
                  <a:srgbClr val="000000"/>
                </a:solidFill>
                <a:latin typeface="MS PGothic"/>
                <a:ea typeface="MS PGothic"/>
                <a:cs typeface="MS PGothic"/>
              </a:rPr>
              <a:t>口</a:t>
            </a:r>
            <a:r>
              <a:rPr lang="en-US" altLang="zh-CN" sz="550" spc="156" dirty="0">
                <a:solidFill>
                  <a:srgbClr val="000000"/>
                </a:solidFill>
                <a:latin typeface="MS PGothic"/>
                <a:ea typeface="MS PGothic"/>
                <a:cs typeface="MS PGothic"/>
              </a:rPr>
              <a:t>県</a:t>
            </a:r>
            <a:r>
              <a:rPr lang="en-US" altLang="zh-CN" sz="550" spc="0" dirty="0">
                <a:solidFill>
                  <a:srgbClr val="000000"/>
                </a:solidFill>
                <a:latin typeface="MS PGothic"/>
                <a:ea typeface="MS PGothic"/>
                <a:cs typeface="MS PGothic"/>
              </a:rPr>
              <a:t>の</a:t>
            </a:r>
            <a:r>
              <a:rPr lang="en-US" altLang="zh-CN" sz="550" spc="155" dirty="0">
                <a:solidFill>
                  <a:srgbClr val="000000"/>
                </a:solidFill>
                <a:latin typeface="MS PGothic"/>
                <a:ea typeface="MS PGothic"/>
                <a:cs typeface="MS PGothic"/>
              </a:rPr>
              <a:t>不</a:t>
            </a:r>
            <a:r>
              <a:rPr lang="en-US" altLang="zh-CN" sz="550" spc="0" dirty="0">
                <a:solidFill>
                  <a:srgbClr val="000000"/>
                </a:solidFill>
                <a:latin typeface="MS PGothic"/>
                <a:ea typeface="MS PGothic"/>
                <a:cs typeface="MS PGothic"/>
              </a:rPr>
              <a:t>明</a:t>
            </a:r>
            <a:r>
              <a:rPr lang="en-US" altLang="zh-CN" sz="550" spc="157" dirty="0">
                <a:solidFill>
                  <a:srgbClr val="000000"/>
                </a:solidFill>
                <a:latin typeface="MS PGothic"/>
                <a:ea typeface="MS PGothic"/>
                <a:cs typeface="MS PGothic"/>
              </a:rPr>
              <a:t>の</a:t>
            </a:r>
            <a:r>
              <a:rPr lang="en-US" altLang="zh-CN" sz="550" spc="0" dirty="0">
                <a:solidFill>
                  <a:srgbClr val="000000"/>
                </a:solidFill>
                <a:latin typeface="MS PGothic"/>
                <a:ea typeface="MS PGothic"/>
                <a:cs typeface="MS PGothic"/>
              </a:rPr>
              <a:t>個</a:t>
            </a:r>
            <a:r>
              <a:rPr lang="en-US" altLang="zh-CN" sz="550" spc="155" dirty="0">
                <a:solidFill>
                  <a:srgbClr val="000000"/>
                </a:solidFill>
                <a:latin typeface="MS PGothic"/>
                <a:ea typeface="MS PGothic"/>
                <a:cs typeface="MS PGothic"/>
              </a:rPr>
              <a:t>数</a:t>
            </a:r>
            <a:r>
              <a:rPr lang="en-US" altLang="zh-CN" sz="550" spc="0" dirty="0">
                <a:solidFill>
                  <a:srgbClr val="000000"/>
                </a:solidFill>
                <a:latin typeface="MS PGothic"/>
                <a:ea typeface="MS PGothic"/>
                <a:cs typeface="MS PGothic"/>
              </a:rPr>
              <a:t>は</a:t>
            </a:r>
            <a:r>
              <a:rPr lang="en-US" altLang="zh-CN" sz="550" spc="104" dirty="0">
                <a:solidFill>
                  <a:srgbClr val="000000"/>
                </a:solidFill>
                <a:latin typeface="MS PGothic"/>
                <a:ea typeface="MS PGothic"/>
                <a:cs typeface="MS PGothic"/>
              </a:rPr>
              <a:t>、</a:t>
            </a:r>
            <a:r>
              <a:rPr lang="en-US" altLang="zh-CN" sz="550" spc="39" dirty="0">
                <a:solidFill>
                  <a:srgbClr val="000000"/>
                </a:solidFill>
                <a:latin typeface="MS PGothic"/>
                <a:ea typeface="MS PGothic"/>
                <a:cs typeface="MS PGothic"/>
              </a:rPr>
              <a:t>800</a:t>
            </a:r>
            <a:r>
              <a:rPr lang="en-US" altLang="zh-CN" sz="550" spc="-114" dirty="0">
                <a:solidFill>
                  <a:srgbClr val="000000"/>
                </a:solidFill>
                <a:latin typeface="MS PGothic"/>
                <a:ea typeface="MS PGothic"/>
                <a:cs typeface="MS PGothic"/>
              </a:rPr>
              <a:t> </a:t>
            </a:r>
            <a:r>
              <a:rPr lang="en-US" altLang="zh-CN" sz="550" spc="156" dirty="0">
                <a:solidFill>
                  <a:srgbClr val="000000"/>
                </a:solidFill>
                <a:latin typeface="MS PGothic"/>
                <a:ea typeface="MS PGothic"/>
                <a:cs typeface="MS PGothic"/>
              </a:rPr>
              <a:t>個</a:t>
            </a:r>
            <a:r>
              <a:rPr lang="en-US" altLang="zh-CN" sz="550" spc="-72" dirty="0">
                <a:solidFill>
                  <a:srgbClr val="000000"/>
                </a:solidFill>
                <a:latin typeface="MS PGothic"/>
                <a:ea typeface="MS PGothic"/>
                <a:cs typeface="MS PGothic"/>
              </a:rPr>
              <a:t>で</a:t>
            </a:r>
            <a:r>
              <a:rPr lang="en-US" altLang="zh-CN" sz="550" spc="-76" dirty="0">
                <a:solidFill>
                  <a:srgbClr val="000000"/>
                </a:solidFill>
                <a:latin typeface="MS PGothic"/>
                <a:ea typeface="MS PGothic"/>
                <a:cs typeface="MS PGothic"/>
              </a:rPr>
              <a:t> </a:t>
            </a:r>
            <a:r>
              <a:rPr lang="en-US" altLang="zh-CN" sz="550" spc="142" dirty="0">
                <a:solidFill>
                  <a:srgbClr val="000000"/>
                </a:solidFill>
                <a:latin typeface="MS PGothic"/>
                <a:ea typeface="MS PGothic"/>
                <a:cs typeface="MS PGothic"/>
              </a:rPr>
              <a:t>あ</a:t>
            </a:r>
            <a:r>
              <a:rPr lang="en-US" altLang="zh-CN" sz="550" spc="-8" dirty="0">
                <a:solidFill>
                  <a:srgbClr val="000000"/>
                </a:solidFill>
                <a:latin typeface="MS PGothic"/>
                <a:ea typeface="MS PGothic"/>
                <a:cs typeface="MS PGothic"/>
              </a:rPr>
              <a:t>る</a:t>
            </a:r>
            <a:r>
              <a:rPr lang="en-US" altLang="zh-CN" sz="550" spc="104" dirty="0">
                <a:solidFill>
                  <a:srgbClr val="000000"/>
                </a:solidFill>
                <a:latin typeface="MS PGothic"/>
                <a:ea typeface="MS PGothic"/>
                <a:cs typeface="MS PGothic"/>
              </a:rPr>
              <a:t>。</a:t>
            </a:r>
            <a:r>
              <a:rPr lang="en-US" altLang="zh-CN" sz="550" spc="-104" dirty="0">
                <a:solidFill>
                  <a:srgbClr val="000000"/>
                </a:solidFill>
                <a:latin typeface="MS PGothic"/>
                <a:ea typeface="MS PGothic"/>
                <a:cs typeface="MS PGothic"/>
              </a:rPr>
              <a:t> </a:t>
            </a:r>
            <a:r>
              <a:rPr lang="en-US" altLang="zh-CN" sz="550" spc="156" dirty="0">
                <a:solidFill>
                  <a:srgbClr val="000000"/>
                </a:solidFill>
                <a:latin typeface="MS PGothic"/>
                <a:ea typeface="MS PGothic"/>
                <a:cs typeface="MS PGothic"/>
              </a:rPr>
              <a:t>石</a:t>
            </a:r>
            <a:r>
              <a:rPr lang="en-US" altLang="zh-CN" sz="550" spc="0" dirty="0">
                <a:solidFill>
                  <a:srgbClr val="000000"/>
                </a:solidFill>
                <a:latin typeface="MS PGothic"/>
                <a:ea typeface="MS PGothic"/>
                <a:cs typeface="MS PGothic"/>
              </a:rPr>
              <a:t>川</a:t>
            </a:r>
            <a:r>
              <a:rPr lang="en-US" altLang="zh-CN" sz="550" spc="156" dirty="0">
                <a:solidFill>
                  <a:srgbClr val="000000"/>
                </a:solidFill>
                <a:latin typeface="MS PGothic"/>
                <a:ea typeface="MS PGothic"/>
                <a:cs typeface="MS PGothic"/>
              </a:rPr>
              <a:t>県</a:t>
            </a:r>
            <a:r>
              <a:rPr lang="en-US" altLang="zh-CN" sz="550" spc="0" dirty="0">
                <a:solidFill>
                  <a:srgbClr val="000000"/>
                </a:solidFill>
                <a:latin typeface="MS PGothic"/>
                <a:ea typeface="MS PGothic"/>
                <a:cs typeface="MS PGothic"/>
              </a:rPr>
              <a:t>の</a:t>
            </a:r>
            <a:r>
              <a:rPr lang="en-US" altLang="zh-CN" sz="550" spc="155" dirty="0">
                <a:solidFill>
                  <a:srgbClr val="000000"/>
                </a:solidFill>
                <a:latin typeface="MS PGothic"/>
                <a:ea typeface="MS PGothic"/>
                <a:cs typeface="MS PGothic"/>
              </a:rPr>
              <a:t>不</a:t>
            </a:r>
            <a:r>
              <a:rPr lang="en-US" altLang="zh-CN" sz="550" spc="0" dirty="0">
                <a:solidFill>
                  <a:srgbClr val="000000"/>
                </a:solidFill>
                <a:latin typeface="MS PGothic"/>
                <a:ea typeface="MS PGothic"/>
                <a:cs typeface="MS PGothic"/>
              </a:rPr>
              <a:t>明</a:t>
            </a:r>
            <a:r>
              <a:rPr lang="en-US" altLang="zh-CN" sz="550" spc="157" dirty="0">
                <a:solidFill>
                  <a:srgbClr val="000000"/>
                </a:solidFill>
                <a:latin typeface="MS PGothic"/>
                <a:ea typeface="MS PGothic"/>
                <a:cs typeface="MS PGothic"/>
              </a:rPr>
              <a:t>の</a:t>
            </a:r>
            <a:r>
              <a:rPr lang="en-US" altLang="zh-CN" sz="550" spc="0" dirty="0">
                <a:solidFill>
                  <a:srgbClr val="000000"/>
                </a:solidFill>
                <a:latin typeface="MS PGothic"/>
                <a:ea typeface="MS PGothic"/>
                <a:cs typeface="MS PGothic"/>
              </a:rPr>
              <a:t>個</a:t>
            </a:r>
            <a:r>
              <a:rPr lang="en-US" altLang="zh-CN" sz="550" spc="155" dirty="0">
                <a:solidFill>
                  <a:srgbClr val="000000"/>
                </a:solidFill>
                <a:latin typeface="MS PGothic"/>
                <a:ea typeface="MS PGothic"/>
                <a:cs typeface="MS PGothic"/>
              </a:rPr>
              <a:t>数</a:t>
            </a:r>
            <a:r>
              <a:rPr lang="en-US" altLang="zh-CN" sz="550" spc="0" dirty="0">
                <a:solidFill>
                  <a:srgbClr val="000000"/>
                </a:solidFill>
                <a:latin typeface="MS PGothic"/>
                <a:ea typeface="MS PGothic"/>
                <a:cs typeface="MS PGothic"/>
              </a:rPr>
              <a:t>は</a:t>
            </a:r>
            <a:r>
              <a:rPr lang="en-US" altLang="zh-CN" sz="550" spc="104" dirty="0">
                <a:solidFill>
                  <a:srgbClr val="000000"/>
                </a:solidFill>
                <a:latin typeface="MS PGothic"/>
                <a:ea typeface="MS PGothic"/>
                <a:cs typeface="MS PGothic"/>
              </a:rPr>
              <a:t>、</a:t>
            </a:r>
            <a:r>
              <a:rPr lang="en-US" altLang="zh-CN" sz="550" spc="39" dirty="0">
                <a:solidFill>
                  <a:srgbClr val="000000"/>
                </a:solidFill>
                <a:latin typeface="MS PGothic"/>
                <a:ea typeface="MS PGothic"/>
                <a:cs typeface="MS PGothic"/>
              </a:rPr>
              <a:t>282</a:t>
            </a:r>
            <a:r>
              <a:rPr lang="en-US" altLang="zh-CN" sz="550" spc="-114" dirty="0">
                <a:solidFill>
                  <a:srgbClr val="000000"/>
                </a:solidFill>
                <a:latin typeface="MS PGothic"/>
                <a:ea typeface="MS PGothic"/>
                <a:cs typeface="MS PGothic"/>
              </a:rPr>
              <a:t> </a:t>
            </a:r>
            <a:r>
              <a:rPr lang="en-US" altLang="zh-CN" sz="550" spc="156" dirty="0">
                <a:solidFill>
                  <a:srgbClr val="000000"/>
                </a:solidFill>
                <a:latin typeface="MS PGothic"/>
                <a:ea typeface="MS PGothic"/>
                <a:cs typeface="MS PGothic"/>
              </a:rPr>
              <a:t>個</a:t>
            </a:r>
            <a:r>
              <a:rPr lang="en-US" altLang="zh-CN" sz="550" spc="-72" dirty="0">
                <a:solidFill>
                  <a:srgbClr val="000000"/>
                </a:solidFill>
                <a:latin typeface="MS PGothic"/>
                <a:ea typeface="MS PGothic"/>
                <a:cs typeface="MS PGothic"/>
              </a:rPr>
              <a:t>で</a:t>
            </a:r>
            <a:r>
              <a:rPr lang="en-US" altLang="zh-CN" sz="550" spc="-76" dirty="0">
                <a:solidFill>
                  <a:srgbClr val="000000"/>
                </a:solidFill>
                <a:latin typeface="MS PGothic"/>
                <a:ea typeface="MS PGothic"/>
                <a:cs typeface="MS PGothic"/>
              </a:rPr>
              <a:t> </a:t>
            </a:r>
            <a:r>
              <a:rPr lang="en-US" altLang="zh-CN" sz="550" spc="142" dirty="0">
                <a:solidFill>
                  <a:srgbClr val="000000"/>
                </a:solidFill>
                <a:latin typeface="MS PGothic"/>
                <a:ea typeface="MS PGothic"/>
                <a:cs typeface="MS PGothic"/>
              </a:rPr>
              <a:t>あ</a:t>
            </a:r>
            <a:r>
              <a:rPr lang="en-US" altLang="zh-CN" sz="550" spc="-8" dirty="0">
                <a:solidFill>
                  <a:srgbClr val="000000"/>
                </a:solidFill>
                <a:latin typeface="MS PGothic"/>
                <a:ea typeface="MS PGothic"/>
                <a:cs typeface="MS PGothic"/>
              </a:rPr>
              <a:t>る</a:t>
            </a:r>
            <a:r>
              <a:rPr lang="en-US" altLang="zh-CN" sz="550" spc="104" dirty="0">
                <a:solidFill>
                  <a:srgbClr val="000000"/>
                </a:solidFill>
                <a:latin typeface="MS PGothic"/>
                <a:ea typeface="MS PGothic"/>
                <a:cs typeface="MS PGothic"/>
              </a:rPr>
              <a:t>。</a:t>
            </a:r>
            <a:r>
              <a:rPr lang="en-US" altLang="zh-CN" sz="550" spc="-104" dirty="0">
                <a:solidFill>
                  <a:srgbClr val="000000"/>
                </a:solidFill>
                <a:latin typeface="MS PGothic"/>
                <a:ea typeface="MS PGothic"/>
                <a:cs typeface="MS PGothic"/>
              </a:rPr>
              <a:t> </a:t>
            </a:r>
            <a:r>
              <a:rPr lang="en-US" altLang="zh-CN" sz="550" spc="156" dirty="0">
                <a:solidFill>
                  <a:srgbClr val="000000"/>
                </a:solidFill>
                <a:latin typeface="MS PGothic"/>
                <a:ea typeface="MS PGothic"/>
                <a:cs typeface="MS PGothic"/>
              </a:rPr>
              <a:t>鹿</a:t>
            </a:r>
            <a:r>
              <a:rPr lang="en-US" altLang="zh-CN" sz="550" spc="0" dirty="0">
                <a:solidFill>
                  <a:srgbClr val="000000"/>
                </a:solidFill>
                <a:latin typeface="MS PGothic"/>
                <a:ea typeface="MS PGothic"/>
                <a:cs typeface="MS PGothic"/>
              </a:rPr>
              <a:t>児</a:t>
            </a:r>
            <a:r>
              <a:rPr lang="en-US" altLang="zh-CN" sz="550" spc="156" dirty="0">
                <a:solidFill>
                  <a:srgbClr val="000000"/>
                </a:solidFill>
                <a:latin typeface="MS PGothic"/>
                <a:ea typeface="MS PGothic"/>
                <a:cs typeface="MS PGothic"/>
              </a:rPr>
              <a:t>島</a:t>
            </a:r>
            <a:r>
              <a:rPr lang="en-US" altLang="zh-CN" sz="550" spc="0" dirty="0">
                <a:solidFill>
                  <a:srgbClr val="000000"/>
                </a:solidFill>
                <a:latin typeface="MS PGothic"/>
                <a:ea typeface="MS PGothic"/>
                <a:cs typeface="MS PGothic"/>
              </a:rPr>
              <a:t>県</a:t>
            </a:r>
            <a:r>
              <a:rPr lang="en-US" altLang="zh-CN" sz="550" spc="155" dirty="0">
                <a:solidFill>
                  <a:srgbClr val="000000"/>
                </a:solidFill>
                <a:latin typeface="MS PGothic"/>
                <a:ea typeface="MS PGothic"/>
                <a:cs typeface="MS PGothic"/>
              </a:rPr>
              <a:t>の</a:t>
            </a:r>
            <a:r>
              <a:rPr lang="en-US" altLang="zh-CN" sz="550" spc="0" dirty="0">
                <a:solidFill>
                  <a:srgbClr val="000000"/>
                </a:solidFill>
                <a:latin typeface="MS PGothic"/>
                <a:ea typeface="MS PGothic"/>
                <a:cs typeface="MS PGothic"/>
              </a:rPr>
              <a:t>不</a:t>
            </a:r>
            <a:r>
              <a:rPr lang="en-US" altLang="zh-CN" sz="550" spc="157" dirty="0">
                <a:solidFill>
                  <a:srgbClr val="000000"/>
                </a:solidFill>
                <a:latin typeface="MS PGothic"/>
                <a:ea typeface="MS PGothic"/>
                <a:cs typeface="MS PGothic"/>
              </a:rPr>
              <a:t>明</a:t>
            </a:r>
            <a:r>
              <a:rPr lang="en-US" altLang="zh-CN" sz="550" spc="0" dirty="0">
                <a:solidFill>
                  <a:srgbClr val="000000"/>
                </a:solidFill>
                <a:latin typeface="MS PGothic"/>
                <a:ea typeface="MS PGothic"/>
                <a:cs typeface="MS PGothic"/>
              </a:rPr>
              <a:t>の</a:t>
            </a:r>
            <a:r>
              <a:rPr lang="en-US" altLang="zh-CN" sz="550" spc="155" dirty="0">
                <a:solidFill>
                  <a:srgbClr val="000000"/>
                </a:solidFill>
                <a:latin typeface="MS PGothic"/>
                <a:ea typeface="MS PGothic"/>
                <a:cs typeface="MS PGothic"/>
              </a:rPr>
              <a:t>個</a:t>
            </a:r>
            <a:r>
              <a:rPr lang="en-US" altLang="zh-CN" sz="550" spc="0" dirty="0">
                <a:solidFill>
                  <a:srgbClr val="000000"/>
                </a:solidFill>
                <a:latin typeface="MS PGothic"/>
                <a:ea typeface="MS PGothic"/>
                <a:cs typeface="MS PGothic"/>
              </a:rPr>
              <a:t>数</a:t>
            </a:r>
            <a:r>
              <a:rPr lang="en-US" altLang="zh-CN" sz="550" spc="156" dirty="0">
                <a:solidFill>
                  <a:srgbClr val="000000"/>
                </a:solidFill>
                <a:latin typeface="MS PGothic"/>
                <a:ea typeface="MS PGothic"/>
                <a:cs typeface="MS PGothic"/>
              </a:rPr>
              <a:t>は</a:t>
            </a:r>
            <a:r>
              <a:rPr lang="en-US" altLang="zh-CN" sz="550" spc="-53" dirty="0">
                <a:solidFill>
                  <a:srgbClr val="000000"/>
                </a:solidFill>
                <a:latin typeface="MS PGothic"/>
                <a:ea typeface="MS PGothic"/>
                <a:cs typeface="MS PGothic"/>
              </a:rPr>
              <a:t>、</a:t>
            </a:r>
            <a:r>
              <a:rPr lang="en-US" altLang="zh-CN" sz="550" spc="62" dirty="0">
                <a:solidFill>
                  <a:srgbClr val="000000"/>
                </a:solidFill>
                <a:latin typeface="MS PGothic"/>
                <a:ea typeface="MS PGothic"/>
                <a:cs typeface="MS PGothic"/>
              </a:rPr>
              <a:t>83</a:t>
            </a:r>
            <a:r>
              <a:rPr lang="en-US" altLang="zh-CN" sz="550" spc="-138" dirty="0">
                <a:solidFill>
                  <a:srgbClr val="000000"/>
                </a:solidFill>
                <a:latin typeface="MS PGothic"/>
                <a:ea typeface="MS PGothic"/>
                <a:cs typeface="MS PGothic"/>
              </a:rPr>
              <a:t> </a:t>
            </a:r>
            <a:r>
              <a:rPr lang="en-US" altLang="zh-CN" sz="550" spc="156" dirty="0">
                <a:solidFill>
                  <a:srgbClr val="000000"/>
                </a:solidFill>
                <a:latin typeface="MS PGothic"/>
                <a:ea typeface="MS PGothic"/>
                <a:cs typeface="MS PGothic"/>
              </a:rPr>
              <a:t>個</a:t>
            </a:r>
            <a:r>
              <a:rPr lang="en-US" altLang="zh-CN" sz="550" spc="-72" dirty="0">
                <a:solidFill>
                  <a:srgbClr val="000000"/>
                </a:solidFill>
                <a:latin typeface="MS PGothic"/>
                <a:ea typeface="MS PGothic"/>
                <a:cs typeface="MS PGothic"/>
              </a:rPr>
              <a:t>で</a:t>
            </a:r>
            <a:r>
              <a:rPr lang="en-US" altLang="zh-CN" sz="550" spc="-76" dirty="0">
                <a:solidFill>
                  <a:srgbClr val="000000"/>
                </a:solidFill>
                <a:latin typeface="MS PGothic"/>
                <a:ea typeface="MS PGothic"/>
                <a:cs typeface="MS PGothic"/>
              </a:rPr>
              <a:t> </a:t>
            </a:r>
            <a:r>
              <a:rPr lang="en-US" altLang="zh-CN" sz="550" spc="142" dirty="0">
                <a:solidFill>
                  <a:srgbClr val="000000"/>
                </a:solidFill>
                <a:latin typeface="MS PGothic"/>
                <a:ea typeface="MS PGothic"/>
                <a:cs typeface="MS PGothic"/>
              </a:rPr>
              <a:t>あ</a:t>
            </a:r>
            <a:r>
              <a:rPr lang="en-US" altLang="zh-CN" sz="550" spc="-8" dirty="0">
                <a:solidFill>
                  <a:srgbClr val="000000"/>
                </a:solidFill>
                <a:latin typeface="MS PGothic"/>
                <a:ea typeface="MS PGothic"/>
                <a:cs typeface="MS PGothic"/>
              </a:rPr>
              <a:t>る</a:t>
            </a:r>
            <a:r>
              <a:rPr lang="en-US" altLang="zh-CN" sz="550" spc="104" dirty="0">
                <a:solidFill>
                  <a:srgbClr val="000000"/>
                </a:solidFill>
                <a:latin typeface="MS PGothic"/>
                <a:ea typeface="MS PGothic"/>
                <a:cs typeface="MS PGothic"/>
              </a:rPr>
              <a:t>。</a:t>
            </a:r>
            <a:r>
              <a:rPr lang="en-US" altLang="zh-CN" sz="550" spc="-104" dirty="0">
                <a:solidFill>
                  <a:srgbClr val="000000"/>
                </a:solidFill>
                <a:latin typeface="MS PGothic"/>
                <a:ea typeface="MS PGothic"/>
                <a:cs typeface="MS PGothic"/>
              </a:rPr>
              <a:t> </a:t>
            </a:r>
            <a:r>
              <a:rPr lang="en-US" altLang="zh-CN" sz="550" spc="156" dirty="0">
                <a:solidFill>
                  <a:srgbClr val="000000"/>
                </a:solidFill>
                <a:latin typeface="MS PGothic"/>
                <a:ea typeface="MS PGothic"/>
                <a:cs typeface="MS PGothic"/>
              </a:rPr>
              <a:t>兵</a:t>
            </a:r>
            <a:r>
              <a:rPr lang="en-US" altLang="zh-CN" sz="550" spc="0" dirty="0">
                <a:solidFill>
                  <a:srgbClr val="000000"/>
                </a:solidFill>
                <a:latin typeface="MS PGothic"/>
                <a:ea typeface="MS PGothic"/>
                <a:cs typeface="MS PGothic"/>
              </a:rPr>
              <a:t>庫</a:t>
            </a:r>
            <a:r>
              <a:rPr lang="en-US" altLang="zh-CN" sz="550" spc="156" dirty="0">
                <a:solidFill>
                  <a:srgbClr val="000000"/>
                </a:solidFill>
                <a:latin typeface="MS PGothic"/>
                <a:ea typeface="MS PGothic"/>
                <a:cs typeface="MS PGothic"/>
              </a:rPr>
              <a:t>県</a:t>
            </a:r>
            <a:r>
              <a:rPr lang="en-US" altLang="zh-CN" sz="550" spc="0" dirty="0">
                <a:solidFill>
                  <a:srgbClr val="000000"/>
                </a:solidFill>
                <a:latin typeface="MS PGothic"/>
                <a:ea typeface="MS PGothic"/>
                <a:cs typeface="MS PGothic"/>
              </a:rPr>
              <a:t>の</a:t>
            </a:r>
            <a:r>
              <a:rPr lang="en-US" altLang="zh-CN" sz="550" spc="155" dirty="0">
                <a:solidFill>
                  <a:srgbClr val="000000"/>
                </a:solidFill>
                <a:latin typeface="MS PGothic"/>
                <a:ea typeface="MS PGothic"/>
                <a:cs typeface="MS PGothic"/>
              </a:rPr>
              <a:t>不</a:t>
            </a:r>
            <a:r>
              <a:rPr lang="en-US" altLang="zh-CN" sz="550" spc="0" dirty="0">
                <a:solidFill>
                  <a:srgbClr val="000000"/>
                </a:solidFill>
                <a:latin typeface="MS PGothic"/>
                <a:ea typeface="MS PGothic"/>
                <a:cs typeface="MS PGothic"/>
              </a:rPr>
              <a:t>明</a:t>
            </a:r>
            <a:r>
              <a:rPr lang="en-US" altLang="zh-CN" sz="550" spc="157" dirty="0">
                <a:solidFill>
                  <a:srgbClr val="000000"/>
                </a:solidFill>
                <a:latin typeface="MS PGothic"/>
                <a:ea typeface="MS PGothic"/>
                <a:cs typeface="MS PGothic"/>
              </a:rPr>
              <a:t>の</a:t>
            </a:r>
            <a:r>
              <a:rPr lang="en-US" altLang="zh-CN" sz="550" spc="0" dirty="0">
                <a:solidFill>
                  <a:srgbClr val="000000"/>
                </a:solidFill>
                <a:latin typeface="MS PGothic"/>
                <a:ea typeface="MS PGothic"/>
                <a:cs typeface="MS PGothic"/>
              </a:rPr>
              <a:t>個</a:t>
            </a:r>
            <a:r>
              <a:rPr lang="en-US" altLang="zh-CN" sz="550" spc="155" dirty="0">
                <a:solidFill>
                  <a:srgbClr val="000000"/>
                </a:solidFill>
                <a:latin typeface="MS PGothic"/>
                <a:ea typeface="MS PGothic"/>
                <a:cs typeface="MS PGothic"/>
              </a:rPr>
              <a:t>数</a:t>
            </a:r>
            <a:r>
              <a:rPr lang="en-US" altLang="zh-CN" sz="550" spc="0" dirty="0">
                <a:solidFill>
                  <a:srgbClr val="000000"/>
                </a:solidFill>
                <a:latin typeface="MS PGothic"/>
                <a:ea typeface="MS PGothic"/>
                <a:cs typeface="MS PGothic"/>
              </a:rPr>
              <a:t>は</a:t>
            </a:r>
            <a:r>
              <a:rPr lang="en-US" altLang="zh-CN" sz="550" spc="104" dirty="0">
                <a:solidFill>
                  <a:srgbClr val="000000"/>
                </a:solidFill>
                <a:latin typeface="MS PGothic"/>
                <a:ea typeface="MS PGothic"/>
                <a:cs typeface="MS PGothic"/>
              </a:rPr>
              <a:t>、</a:t>
            </a:r>
            <a:r>
              <a:rPr lang="en-US" altLang="zh-CN" sz="550" spc="39" dirty="0">
                <a:solidFill>
                  <a:srgbClr val="000000"/>
                </a:solidFill>
                <a:latin typeface="MS PGothic"/>
                <a:ea typeface="MS PGothic"/>
                <a:cs typeface="MS PGothic"/>
              </a:rPr>
              <a:t>268</a:t>
            </a:r>
            <a:r>
              <a:rPr lang="en-US" altLang="zh-CN" sz="550" spc="-114" dirty="0">
                <a:solidFill>
                  <a:srgbClr val="000000"/>
                </a:solidFill>
                <a:latin typeface="MS PGothic"/>
                <a:ea typeface="MS PGothic"/>
                <a:cs typeface="MS PGothic"/>
              </a:rPr>
              <a:t> </a:t>
            </a:r>
            <a:r>
              <a:rPr lang="en-US" altLang="zh-CN" sz="550" spc="156" dirty="0">
                <a:solidFill>
                  <a:srgbClr val="000000"/>
                </a:solidFill>
                <a:latin typeface="MS PGothic"/>
                <a:ea typeface="MS PGothic"/>
                <a:cs typeface="MS PGothic"/>
              </a:rPr>
              <a:t>個</a:t>
            </a:r>
            <a:r>
              <a:rPr lang="en-US" altLang="zh-CN" sz="550" spc="-72" dirty="0">
                <a:solidFill>
                  <a:srgbClr val="000000"/>
                </a:solidFill>
                <a:latin typeface="MS PGothic"/>
                <a:ea typeface="MS PGothic"/>
                <a:cs typeface="MS PGothic"/>
              </a:rPr>
              <a:t>で</a:t>
            </a:r>
            <a:r>
              <a:rPr lang="en-US" altLang="zh-CN" sz="550" spc="-76" dirty="0">
                <a:solidFill>
                  <a:srgbClr val="000000"/>
                </a:solidFill>
                <a:latin typeface="MS PGothic"/>
                <a:ea typeface="MS PGothic"/>
                <a:cs typeface="MS PGothic"/>
              </a:rPr>
              <a:t> </a:t>
            </a:r>
            <a:r>
              <a:rPr lang="en-US" altLang="zh-CN" sz="550" spc="142" dirty="0">
                <a:solidFill>
                  <a:srgbClr val="000000"/>
                </a:solidFill>
                <a:latin typeface="MS PGothic"/>
                <a:ea typeface="MS PGothic"/>
                <a:cs typeface="MS PGothic"/>
              </a:rPr>
              <a:t>あ</a:t>
            </a:r>
            <a:r>
              <a:rPr lang="en-US" altLang="zh-CN" sz="550" spc="-8" dirty="0">
                <a:solidFill>
                  <a:srgbClr val="000000"/>
                </a:solidFill>
                <a:latin typeface="MS PGothic"/>
                <a:ea typeface="MS PGothic"/>
                <a:cs typeface="MS PGothic"/>
              </a:rPr>
              <a:t>る</a:t>
            </a:r>
            <a:r>
              <a:rPr lang="en-US" altLang="zh-CN" sz="550" spc="104" dirty="0">
                <a:solidFill>
                  <a:srgbClr val="000000"/>
                </a:solidFill>
                <a:latin typeface="MS PGothic"/>
                <a:ea typeface="MS PGothic"/>
                <a:cs typeface="MS PGothic"/>
              </a:rPr>
              <a:t>。</a:t>
            </a:r>
            <a:r>
              <a:rPr lang="en-US" altLang="zh-CN" sz="550" spc="-104" dirty="0">
                <a:solidFill>
                  <a:srgbClr val="000000"/>
                </a:solidFill>
                <a:latin typeface="MS PGothic"/>
                <a:ea typeface="MS PGothic"/>
                <a:cs typeface="MS PGothic"/>
              </a:rPr>
              <a:t> </a:t>
            </a:r>
            <a:r>
              <a:rPr lang="en-US" altLang="zh-CN" sz="550" spc="156" dirty="0">
                <a:solidFill>
                  <a:srgbClr val="000000"/>
                </a:solidFill>
                <a:latin typeface="MS PGothic"/>
                <a:ea typeface="MS PGothic"/>
                <a:cs typeface="MS PGothic"/>
              </a:rPr>
              <a:t>茨</a:t>
            </a:r>
            <a:r>
              <a:rPr lang="en-US" altLang="zh-CN" sz="550" spc="0" dirty="0">
                <a:solidFill>
                  <a:srgbClr val="000000"/>
                </a:solidFill>
                <a:latin typeface="MS PGothic"/>
                <a:ea typeface="MS PGothic"/>
                <a:cs typeface="MS PGothic"/>
              </a:rPr>
              <a:t>城</a:t>
            </a:r>
            <a:r>
              <a:rPr lang="en-US" altLang="zh-CN" sz="550" spc="156" dirty="0">
                <a:solidFill>
                  <a:srgbClr val="000000"/>
                </a:solidFill>
                <a:latin typeface="MS PGothic"/>
                <a:ea typeface="MS PGothic"/>
                <a:cs typeface="MS PGothic"/>
              </a:rPr>
              <a:t>県</a:t>
            </a:r>
            <a:r>
              <a:rPr lang="en-US" altLang="zh-CN" sz="550" spc="0" dirty="0">
                <a:solidFill>
                  <a:srgbClr val="000000"/>
                </a:solidFill>
                <a:latin typeface="MS PGothic"/>
                <a:ea typeface="MS PGothic"/>
                <a:cs typeface="MS PGothic"/>
              </a:rPr>
              <a:t>の</a:t>
            </a:r>
            <a:r>
              <a:rPr lang="en-US" altLang="zh-CN" sz="550" spc="155" dirty="0">
                <a:solidFill>
                  <a:srgbClr val="000000"/>
                </a:solidFill>
                <a:latin typeface="MS PGothic"/>
                <a:ea typeface="MS PGothic"/>
                <a:cs typeface="MS PGothic"/>
              </a:rPr>
              <a:t>不</a:t>
            </a:r>
            <a:r>
              <a:rPr lang="en-US" altLang="zh-CN" sz="550" spc="0" dirty="0">
                <a:solidFill>
                  <a:srgbClr val="000000"/>
                </a:solidFill>
                <a:latin typeface="MS PGothic"/>
                <a:ea typeface="MS PGothic"/>
                <a:cs typeface="MS PGothic"/>
              </a:rPr>
              <a:t>明</a:t>
            </a:r>
            <a:r>
              <a:rPr lang="en-US" altLang="zh-CN" sz="550" spc="157" dirty="0">
                <a:solidFill>
                  <a:srgbClr val="000000"/>
                </a:solidFill>
                <a:latin typeface="MS PGothic"/>
                <a:ea typeface="MS PGothic"/>
                <a:cs typeface="MS PGothic"/>
              </a:rPr>
              <a:t>の</a:t>
            </a:r>
            <a:r>
              <a:rPr lang="en-US" altLang="zh-CN" sz="550" spc="0" dirty="0">
                <a:solidFill>
                  <a:srgbClr val="000000"/>
                </a:solidFill>
                <a:latin typeface="MS PGothic"/>
                <a:ea typeface="MS PGothic"/>
                <a:cs typeface="MS PGothic"/>
              </a:rPr>
              <a:t>個</a:t>
            </a:r>
            <a:r>
              <a:rPr lang="en-US" altLang="zh-CN" sz="550" spc="155" dirty="0">
                <a:solidFill>
                  <a:srgbClr val="000000"/>
                </a:solidFill>
                <a:latin typeface="MS PGothic"/>
                <a:ea typeface="MS PGothic"/>
                <a:cs typeface="MS PGothic"/>
              </a:rPr>
              <a:t>数</a:t>
            </a:r>
            <a:r>
              <a:rPr lang="en-US" altLang="zh-CN" sz="550" spc="0" dirty="0">
                <a:solidFill>
                  <a:srgbClr val="000000"/>
                </a:solidFill>
                <a:latin typeface="MS PGothic"/>
                <a:ea typeface="MS PGothic"/>
                <a:cs typeface="MS PGothic"/>
              </a:rPr>
              <a:t>は</a:t>
            </a:r>
            <a:r>
              <a:rPr lang="en-US" altLang="zh-CN" sz="550" spc="104" dirty="0">
                <a:solidFill>
                  <a:srgbClr val="000000"/>
                </a:solidFill>
                <a:latin typeface="MS PGothic"/>
                <a:ea typeface="MS PGothic"/>
                <a:cs typeface="MS PGothic"/>
              </a:rPr>
              <a:t>、</a:t>
            </a:r>
            <a:r>
              <a:rPr lang="en-US" altLang="zh-CN" sz="550" spc="39" dirty="0">
                <a:solidFill>
                  <a:srgbClr val="000000"/>
                </a:solidFill>
                <a:latin typeface="MS PGothic"/>
                <a:ea typeface="MS PGothic"/>
                <a:cs typeface="MS PGothic"/>
              </a:rPr>
              <a:t>151</a:t>
            </a:r>
            <a:r>
              <a:rPr lang="en-US" altLang="zh-CN" sz="550" spc="-114" dirty="0">
                <a:solidFill>
                  <a:srgbClr val="000000"/>
                </a:solidFill>
                <a:latin typeface="MS PGothic"/>
                <a:ea typeface="MS PGothic"/>
                <a:cs typeface="MS PGothic"/>
              </a:rPr>
              <a:t> </a:t>
            </a:r>
            <a:r>
              <a:rPr lang="en-US" altLang="zh-CN" sz="550" spc="156" dirty="0">
                <a:solidFill>
                  <a:srgbClr val="000000"/>
                </a:solidFill>
                <a:latin typeface="MS PGothic"/>
                <a:ea typeface="MS PGothic"/>
                <a:cs typeface="MS PGothic"/>
              </a:rPr>
              <a:t>個</a:t>
            </a:r>
            <a:r>
              <a:rPr lang="en-US" altLang="zh-CN" sz="550" spc="-72" dirty="0">
                <a:solidFill>
                  <a:srgbClr val="000000"/>
                </a:solidFill>
                <a:latin typeface="MS PGothic"/>
                <a:ea typeface="MS PGothic"/>
                <a:cs typeface="MS PGothic"/>
              </a:rPr>
              <a:t>で</a:t>
            </a:r>
            <a:r>
              <a:rPr lang="en-US" altLang="zh-CN" sz="550" spc="-76" dirty="0">
                <a:solidFill>
                  <a:srgbClr val="000000"/>
                </a:solidFill>
                <a:latin typeface="MS PGothic"/>
                <a:ea typeface="MS PGothic"/>
                <a:cs typeface="MS PGothic"/>
              </a:rPr>
              <a:t> </a:t>
            </a:r>
            <a:r>
              <a:rPr lang="en-US" altLang="zh-CN" sz="550" spc="142" dirty="0">
                <a:solidFill>
                  <a:srgbClr val="000000"/>
                </a:solidFill>
                <a:latin typeface="MS PGothic"/>
                <a:ea typeface="MS PGothic"/>
                <a:cs typeface="MS PGothic"/>
              </a:rPr>
              <a:t>あ</a:t>
            </a:r>
            <a:r>
              <a:rPr lang="en-US" altLang="zh-CN" sz="550" spc="-8" dirty="0">
                <a:solidFill>
                  <a:srgbClr val="000000"/>
                </a:solidFill>
                <a:latin typeface="MS PGothic"/>
                <a:ea typeface="MS PGothic"/>
                <a:cs typeface="MS PGothic"/>
              </a:rPr>
              <a:t>る</a:t>
            </a:r>
            <a:r>
              <a:rPr lang="en-US" altLang="zh-CN" sz="550" spc="104" dirty="0">
                <a:solidFill>
                  <a:srgbClr val="000000"/>
                </a:solidFill>
                <a:latin typeface="MS PGothic"/>
                <a:ea typeface="MS PGothic"/>
                <a:cs typeface="MS PGothic"/>
              </a:rPr>
              <a:t>。</a:t>
            </a:r>
            <a:r>
              <a:rPr lang="en-US" altLang="zh-CN" sz="550" spc="-104" dirty="0">
                <a:solidFill>
                  <a:srgbClr val="000000"/>
                </a:solidFill>
                <a:latin typeface="MS PGothic"/>
                <a:ea typeface="MS PGothic"/>
                <a:cs typeface="MS PGothic"/>
              </a:rPr>
              <a:t> </a:t>
            </a:r>
            <a:r>
              <a:rPr lang="en-US" altLang="zh-CN" sz="550" spc="156" dirty="0">
                <a:solidFill>
                  <a:srgbClr val="000000"/>
                </a:solidFill>
                <a:latin typeface="MS PGothic"/>
                <a:ea typeface="MS PGothic"/>
                <a:cs typeface="MS PGothic"/>
              </a:rPr>
              <a:t>沖</a:t>
            </a:r>
            <a:r>
              <a:rPr lang="en-US" altLang="zh-CN" sz="550" spc="0" dirty="0">
                <a:solidFill>
                  <a:srgbClr val="000000"/>
                </a:solidFill>
                <a:latin typeface="MS PGothic"/>
                <a:ea typeface="MS PGothic"/>
                <a:cs typeface="MS PGothic"/>
              </a:rPr>
              <a:t>縄</a:t>
            </a:r>
            <a:r>
              <a:rPr lang="en-US" altLang="zh-CN" sz="550" spc="156" dirty="0">
                <a:solidFill>
                  <a:srgbClr val="000000"/>
                </a:solidFill>
                <a:latin typeface="MS PGothic"/>
                <a:ea typeface="MS PGothic"/>
                <a:cs typeface="MS PGothic"/>
              </a:rPr>
              <a:t>県</a:t>
            </a:r>
            <a:r>
              <a:rPr lang="en-US" altLang="zh-CN" sz="550" spc="0" dirty="0">
                <a:solidFill>
                  <a:srgbClr val="000000"/>
                </a:solidFill>
                <a:latin typeface="MS PGothic"/>
                <a:ea typeface="MS PGothic"/>
                <a:cs typeface="MS PGothic"/>
              </a:rPr>
              <a:t>の</a:t>
            </a:r>
            <a:r>
              <a:rPr lang="en-US" altLang="zh-CN" sz="550" spc="155" dirty="0">
                <a:solidFill>
                  <a:srgbClr val="000000"/>
                </a:solidFill>
                <a:latin typeface="MS PGothic"/>
                <a:ea typeface="MS PGothic"/>
                <a:cs typeface="MS PGothic"/>
              </a:rPr>
              <a:t>不</a:t>
            </a:r>
            <a:r>
              <a:rPr lang="en-US" altLang="zh-CN" sz="550" spc="0" dirty="0">
                <a:solidFill>
                  <a:srgbClr val="000000"/>
                </a:solidFill>
                <a:latin typeface="MS PGothic"/>
                <a:ea typeface="MS PGothic"/>
                <a:cs typeface="MS PGothic"/>
              </a:rPr>
              <a:t>明</a:t>
            </a:r>
            <a:r>
              <a:rPr lang="en-US" altLang="zh-CN" sz="550" spc="157" dirty="0">
                <a:solidFill>
                  <a:srgbClr val="000000"/>
                </a:solidFill>
                <a:latin typeface="MS PGothic"/>
                <a:ea typeface="MS PGothic"/>
                <a:cs typeface="MS PGothic"/>
              </a:rPr>
              <a:t>の</a:t>
            </a:r>
            <a:r>
              <a:rPr lang="en-US" altLang="zh-CN" sz="550" spc="0" dirty="0">
                <a:solidFill>
                  <a:srgbClr val="000000"/>
                </a:solidFill>
                <a:latin typeface="MS PGothic"/>
                <a:ea typeface="MS PGothic"/>
                <a:cs typeface="MS PGothic"/>
              </a:rPr>
              <a:t>個</a:t>
            </a:r>
            <a:r>
              <a:rPr lang="en-US" altLang="zh-CN" sz="550" spc="155" dirty="0">
                <a:solidFill>
                  <a:srgbClr val="000000"/>
                </a:solidFill>
                <a:latin typeface="MS PGothic"/>
                <a:ea typeface="MS PGothic"/>
                <a:cs typeface="MS PGothic"/>
              </a:rPr>
              <a:t>数</a:t>
            </a:r>
            <a:r>
              <a:rPr lang="en-US" altLang="zh-CN" sz="550" spc="0" dirty="0">
                <a:solidFill>
                  <a:srgbClr val="000000"/>
                </a:solidFill>
                <a:latin typeface="MS PGothic"/>
                <a:ea typeface="MS PGothic"/>
                <a:cs typeface="MS PGothic"/>
              </a:rPr>
              <a:t>は</a:t>
            </a:r>
            <a:r>
              <a:rPr lang="en-US" altLang="zh-CN" sz="550" spc="104" dirty="0">
                <a:solidFill>
                  <a:srgbClr val="000000"/>
                </a:solidFill>
                <a:latin typeface="MS PGothic"/>
                <a:ea typeface="MS PGothic"/>
                <a:cs typeface="MS PGothic"/>
              </a:rPr>
              <a:t>、</a:t>
            </a:r>
            <a:r>
              <a:rPr lang="en-US" altLang="zh-CN" sz="550" spc="39" dirty="0">
                <a:solidFill>
                  <a:srgbClr val="000000"/>
                </a:solidFill>
                <a:latin typeface="MS PGothic"/>
                <a:ea typeface="MS PGothic"/>
                <a:cs typeface="MS PGothic"/>
              </a:rPr>
              <a:t>173</a:t>
            </a:r>
            <a:r>
              <a:rPr lang="en-US" altLang="zh-CN" sz="550" spc="-114" dirty="0">
                <a:solidFill>
                  <a:srgbClr val="000000"/>
                </a:solidFill>
                <a:latin typeface="MS PGothic"/>
                <a:ea typeface="MS PGothic"/>
                <a:cs typeface="MS PGothic"/>
              </a:rPr>
              <a:t> </a:t>
            </a:r>
            <a:r>
              <a:rPr lang="en-US" altLang="zh-CN" sz="550" spc="156" dirty="0">
                <a:solidFill>
                  <a:srgbClr val="000000"/>
                </a:solidFill>
                <a:latin typeface="MS PGothic"/>
                <a:ea typeface="MS PGothic"/>
                <a:cs typeface="MS PGothic"/>
              </a:rPr>
              <a:t>個</a:t>
            </a:r>
            <a:r>
              <a:rPr lang="en-US" altLang="zh-CN" sz="550" spc="-72" dirty="0">
                <a:solidFill>
                  <a:srgbClr val="000000"/>
                </a:solidFill>
                <a:latin typeface="MS PGothic"/>
                <a:ea typeface="MS PGothic"/>
                <a:cs typeface="MS PGothic"/>
              </a:rPr>
              <a:t>で</a:t>
            </a:r>
            <a:r>
              <a:rPr lang="en-US" altLang="zh-CN" sz="550" spc="-76" dirty="0">
                <a:solidFill>
                  <a:srgbClr val="000000"/>
                </a:solidFill>
                <a:latin typeface="MS PGothic"/>
                <a:ea typeface="MS PGothic"/>
                <a:cs typeface="MS PGothic"/>
              </a:rPr>
              <a:t> </a:t>
            </a:r>
            <a:r>
              <a:rPr lang="en-US" altLang="zh-CN" sz="550" spc="142" dirty="0">
                <a:solidFill>
                  <a:srgbClr val="000000"/>
                </a:solidFill>
                <a:latin typeface="MS PGothic"/>
                <a:ea typeface="MS PGothic"/>
                <a:cs typeface="MS PGothic"/>
              </a:rPr>
              <a:t>あ</a:t>
            </a:r>
            <a:r>
              <a:rPr lang="en-US" altLang="zh-CN" sz="550" spc="-8" dirty="0">
                <a:solidFill>
                  <a:srgbClr val="000000"/>
                </a:solidFill>
                <a:latin typeface="MS PGothic"/>
                <a:ea typeface="MS PGothic"/>
                <a:cs typeface="MS PGothic"/>
              </a:rPr>
              <a:t>る</a:t>
            </a:r>
            <a:r>
              <a:rPr lang="en-US" altLang="zh-CN" sz="550" spc="104" dirty="0">
                <a:solidFill>
                  <a:srgbClr val="000000"/>
                </a:solidFill>
                <a:latin typeface="MS PGothic"/>
                <a:ea typeface="MS PGothic"/>
                <a:cs typeface="MS PGothic"/>
              </a:rPr>
              <a:t>。</a:t>
            </a:r>
            <a:endParaRPr lang="en-US" altLang="zh-CN" sz="550">
              <a:latin typeface="MS PGothic"/>
              <a:ea typeface="MS PGothic"/>
              <a:cs typeface="MS PGothic"/>
            </a:endParaRPr>
          </a:p>
        </p:txBody>
      </p:sp>
      <p:sp>
        <p:nvSpPr>
          <p:cNvPr id="545" name="Text Box545"/>
          <p:cNvSpPr txBox="1"/>
          <p:nvPr/>
        </p:nvSpPr>
        <p:spPr>
          <a:xfrm>
            <a:off x="791630" y="1974196"/>
            <a:ext cx="142936" cy="70567"/>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3" dirty="0">
                <a:solidFill>
                  <a:srgbClr val="000000"/>
                </a:solidFill>
                <a:latin typeface="MS PGothic"/>
                <a:ea typeface="MS PGothic"/>
                <a:cs typeface="MS PGothic"/>
              </a:rPr>
              <a:t>2%</a:t>
            </a:r>
            <a:endParaRPr lang="en-US" altLang="zh-CN" sz="550">
              <a:latin typeface="MS PGothic"/>
              <a:ea typeface="MS PGothic"/>
              <a:cs typeface="MS PGothic"/>
            </a:endParaRPr>
          </a:p>
        </p:txBody>
      </p:sp>
      <p:sp>
        <p:nvSpPr>
          <p:cNvPr id="546" name="Text Box546"/>
          <p:cNvSpPr txBox="1"/>
          <p:nvPr/>
        </p:nvSpPr>
        <p:spPr>
          <a:xfrm>
            <a:off x="4038388" y="1926602"/>
            <a:ext cx="340490" cy="69037"/>
          </a:xfrm>
          <a:prstGeom prst="rect">
            <a:avLst/>
          </a:prstGeom>
        </p:spPr>
        <p:txBody>
          <a:bodyPr wrap="square" lIns="0" tIns="0" rIns="0" rtlCol="0">
            <a:spAutoFit/>
          </a:bodyPr>
          <a:lstStyle/>
          <a:p>
            <a:pPr algn="l">
              <a:lnSpc>
                <a:spcPts val="0"/>
              </a:lnSpc>
            </a:pPr>
            <a:endParaRPr/>
          </a:p>
          <a:p>
            <a:pPr algn="l" rtl="0">
              <a:lnSpc>
                <a:spcPts val="544"/>
              </a:lnSpc>
            </a:pPr>
            <a:r>
              <a:rPr lang="en-US" altLang="zh-CN" sz="550" spc="62" dirty="0">
                <a:solidFill>
                  <a:srgbClr val="000000"/>
                </a:solidFill>
                <a:latin typeface="MS PGothic"/>
                <a:ea typeface="MS PGothic"/>
                <a:cs typeface="MS PGothic"/>
              </a:rPr>
              <a:t>n=518</a:t>
            </a:r>
            <a:r>
              <a:rPr lang="en-US" altLang="zh-CN" sz="550" spc="59" dirty="0">
                <a:solidFill>
                  <a:srgbClr val="000000"/>
                </a:solidFill>
                <a:latin typeface="MS PGothic"/>
                <a:ea typeface="MS PGothic"/>
                <a:cs typeface="MS PGothic"/>
              </a:rPr>
              <a:t>個</a:t>
            </a:r>
            <a:endParaRPr lang="en-US" altLang="zh-CN" sz="550">
              <a:latin typeface="MS PGothic"/>
              <a:ea typeface="MS PGothic"/>
              <a:cs typeface="MS PGothic"/>
            </a:endParaRPr>
          </a:p>
        </p:txBody>
      </p:sp>
      <p:sp>
        <p:nvSpPr>
          <p:cNvPr id="547" name="Text Box547"/>
          <p:cNvSpPr txBox="1"/>
          <p:nvPr/>
        </p:nvSpPr>
        <p:spPr>
          <a:xfrm>
            <a:off x="8126669" y="5288824"/>
            <a:ext cx="214121" cy="52178"/>
          </a:xfrm>
          <a:prstGeom prst="rect">
            <a:avLst/>
          </a:prstGeom>
        </p:spPr>
        <p:txBody>
          <a:bodyPr wrap="square" lIns="0" tIns="0" rIns="0" rtlCol="0">
            <a:spAutoFit/>
          </a:bodyPr>
          <a:lstStyle/>
          <a:p>
            <a:pPr algn="l">
              <a:lnSpc>
                <a:spcPts val="0"/>
              </a:lnSpc>
            </a:pPr>
            <a:endParaRPr/>
          </a:p>
          <a:p>
            <a:pPr algn="l" rtl="0">
              <a:lnSpc>
                <a:spcPts val="411"/>
              </a:lnSpc>
            </a:pPr>
            <a:r>
              <a:rPr lang="en-US" altLang="zh-CN" sz="400" b="1" spc="32" dirty="0">
                <a:solidFill>
                  <a:srgbClr val="000000"/>
                </a:solidFill>
                <a:latin typeface="MS PGothic"/>
                <a:ea typeface="MS PGothic"/>
                <a:cs typeface="MS PGothic"/>
              </a:rPr>
              <a:t>プ</a:t>
            </a:r>
            <a:r>
              <a:rPr lang="en-US" altLang="zh-CN" sz="400" b="1" spc="0" dirty="0">
                <a:solidFill>
                  <a:srgbClr val="000000"/>
                </a:solidFill>
                <a:latin typeface="MS PGothic"/>
                <a:ea typeface="MS PGothic"/>
                <a:cs typeface="MS PGothic"/>
              </a:rPr>
              <a:t>ラ</a:t>
            </a:r>
            <a:r>
              <a:rPr lang="en-US" altLang="zh-CN" sz="400" b="1" spc="34" dirty="0">
                <a:solidFill>
                  <a:srgbClr val="000000"/>
                </a:solidFill>
                <a:latin typeface="MS PGothic"/>
                <a:ea typeface="MS PGothic"/>
                <a:cs typeface="MS PGothic"/>
              </a:rPr>
              <a:t>ス</a:t>
            </a:r>
            <a:endParaRPr lang="en-US" altLang="zh-CN" sz="400">
              <a:latin typeface="MS PGothic"/>
              <a:ea typeface="MS PGothic"/>
              <a:cs typeface="MS PGothic"/>
            </a:endParaRPr>
          </a:p>
        </p:txBody>
      </p:sp>
      <p:sp>
        <p:nvSpPr>
          <p:cNvPr id="548" name="Text Box548"/>
          <p:cNvSpPr txBox="1"/>
          <p:nvPr/>
        </p:nvSpPr>
        <p:spPr>
          <a:xfrm>
            <a:off x="7797063" y="5331842"/>
            <a:ext cx="240054" cy="52179"/>
          </a:xfrm>
          <a:prstGeom prst="rect">
            <a:avLst/>
          </a:prstGeom>
        </p:spPr>
        <p:txBody>
          <a:bodyPr wrap="square" lIns="0" tIns="0" rIns="0" rtlCol="0">
            <a:spAutoFit/>
          </a:bodyPr>
          <a:lstStyle/>
          <a:p>
            <a:pPr algn="l">
              <a:lnSpc>
                <a:spcPts val="0"/>
              </a:lnSpc>
            </a:pPr>
            <a:endParaRPr/>
          </a:p>
          <a:p>
            <a:pPr algn="l" rtl="0">
              <a:lnSpc>
                <a:spcPts val="411"/>
              </a:lnSpc>
            </a:pPr>
            <a:r>
              <a:rPr lang="en-US" altLang="zh-CN" sz="400" b="1" spc="0" dirty="0">
                <a:solidFill>
                  <a:srgbClr val="000000"/>
                </a:solidFill>
                <a:latin typeface="MS PGothic"/>
                <a:ea typeface="MS PGothic"/>
                <a:cs typeface="MS PGothic"/>
              </a:rPr>
              <a:t>そ</a:t>
            </a:r>
            <a:r>
              <a:rPr lang="en-US" altLang="zh-CN" sz="400" b="1" spc="-70" dirty="0">
                <a:solidFill>
                  <a:srgbClr val="000000"/>
                </a:solidFill>
                <a:latin typeface="MS PGothic"/>
                <a:ea typeface="MS PGothic"/>
                <a:cs typeface="MS PGothic"/>
              </a:rPr>
              <a:t> </a:t>
            </a:r>
            <a:r>
              <a:rPr lang="en-US" altLang="zh-CN" sz="400" b="1" spc="0" dirty="0">
                <a:solidFill>
                  <a:srgbClr val="000000"/>
                </a:solidFill>
                <a:latin typeface="MS PGothic"/>
                <a:ea typeface="MS PGothic"/>
                <a:cs typeface="MS PGothic"/>
              </a:rPr>
              <a:t>の</a:t>
            </a:r>
            <a:r>
              <a:rPr lang="en-US" altLang="zh-CN" sz="400" b="1" spc="-74" dirty="0">
                <a:solidFill>
                  <a:srgbClr val="000000"/>
                </a:solidFill>
                <a:latin typeface="MS PGothic"/>
                <a:ea typeface="MS PGothic"/>
                <a:cs typeface="MS PGothic"/>
              </a:rPr>
              <a:t> </a:t>
            </a:r>
            <a:r>
              <a:rPr lang="en-US" altLang="zh-CN" sz="400" b="1" spc="38" dirty="0">
                <a:solidFill>
                  <a:srgbClr val="000000"/>
                </a:solidFill>
                <a:latin typeface="MS PGothic"/>
                <a:ea typeface="MS PGothic"/>
                <a:cs typeface="MS PGothic"/>
              </a:rPr>
              <a:t>他</a:t>
            </a:r>
            <a:endParaRPr lang="en-US" altLang="zh-CN" sz="400">
              <a:latin typeface="MS PGothic"/>
              <a:ea typeface="MS PGothic"/>
              <a:cs typeface="MS PGothic"/>
            </a:endParaRPr>
          </a:p>
        </p:txBody>
      </p:sp>
      <p:sp>
        <p:nvSpPr>
          <p:cNvPr id="549" name="Text Box549"/>
          <p:cNvSpPr txBox="1"/>
          <p:nvPr/>
        </p:nvSpPr>
        <p:spPr>
          <a:xfrm>
            <a:off x="7654444" y="5439261"/>
            <a:ext cx="182397" cy="52178"/>
          </a:xfrm>
          <a:prstGeom prst="rect">
            <a:avLst/>
          </a:prstGeom>
        </p:spPr>
        <p:txBody>
          <a:bodyPr wrap="square" lIns="0" tIns="0" rIns="0" rtlCol="0">
            <a:spAutoFit/>
          </a:bodyPr>
          <a:lstStyle/>
          <a:p>
            <a:pPr algn="l">
              <a:lnSpc>
                <a:spcPts val="0"/>
              </a:lnSpc>
            </a:pPr>
            <a:endParaRPr/>
          </a:p>
          <a:p>
            <a:pPr algn="l" rtl="0">
              <a:lnSpc>
                <a:spcPts val="411"/>
              </a:lnSpc>
            </a:pPr>
            <a:r>
              <a:rPr lang="en-US" altLang="zh-CN" sz="400" b="1" spc="0" dirty="0">
                <a:solidFill>
                  <a:srgbClr val="000000"/>
                </a:solidFill>
                <a:latin typeface="MS PGothic"/>
                <a:ea typeface="MS PGothic"/>
                <a:cs typeface="MS PGothic"/>
              </a:rPr>
              <a:t>流</a:t>
            </a:r>
            <a:r>
              <a:rPr lang="en-US" altLang="zh-CN" sz="400" b="1" spc="-74" dirty="0">
                <a:solidFill>
                  <a:srgbClr val="000000"/>
                </a:solidFill>
                <a:latin typeface="MS PGothic"/>
                <a:ea typeface="MS PGothic"/>
                <a:cs typeface="MS PGothic"/>
              </a:rPr>
              <a:t> </a:t>
            </a:r>
            <a:r>
              <a:rPr lang="en-US" altLang="zh-CN" sz="400" b="1" spc="38" dirty="0">
                <a:solidFill>
                  <a:srgbClr val="000000"/>
                </a:solidFill>
                <a:latin typeface="MS PGothic"/>
                <a:ea typeface="MS PGothic"/>
                <a:cs typeface="MS PGothic"/>
              </a:rPr>
              <a:t>木</a:t>
            </a:r>
            <a:endParaRPr lang="en-US" altLang="zh-CN" sz="400">
              <a:latin typeface="MS PGothic"/>
              <a:ea typeface="MS PGothic"/>
              <a:cs typeface="MS PGothic"/>
            </a:endParaRPr>
          </a:p>
        </p:txBody>
      </p:sp>
      <p:sp>
        <p:nvSpPr>
          <p:cNvPr id="550" name="Text Box550"/>
          <p:cNvSpPr txBox="1"/>
          <p:nvPr/>
        </p:nvSpPr>
        <p:spPr>
          <a:xfrm>
            <a:off x="7511684" y="5804612"/>
            <a:ext cx="277419" cy="52178"/>
          </a:xfrm>
          <a:prstGeom prst="rect">
            <a:avLst/>
          </a:prstGeom>
        </p:spPr>
        <p:txBody>
          <a:bodyPr wrap="square" lIns="0" tIns="0" rIns="0" rtlCol="0">
            <a:spAutoFit/>
          </a:bodyPr>
          <a:lstStyle/>
          <a:p>
            <a:pPr algn="l">
              <a:lnSpc>
                <a:spcPts val="0"/>
              </a:lnSpc>
            </a:pPr>
            <a:endParaRPr/>
          </a:p>
          <a:p>
            <a:pPr algn="l" rtl="0">
              <a:lnSpc>
                <a:spcPts val="411"/>
              </a:lnSpc>
            </a:pPr>
            <a:r>
              <a:rPr lang="en-US" altLang="zh-CN" sz="400" b="1" spc="0" dirty="0">
                <a:solidFill>
                  <a:srgbClr val="000000"/>
                </a:solidFill>
                <a:latin typeface="MS PGothic"/>
                <a:ea typeface="MS PGothic"/>
                <a:cs typeface="MS PGothic"/>
              </a:rPr>
              <a:t>木</a:t>
            </a:r>
            <a:r>
              <a:rPr lang="en-US" altLang="zh-CN" sz="400" b="1" spc="-74" dirty="0">
                <a:solidFill>
                  <a:srgbClr val="000000"/>
                </a:solidFill>
                <a:latin typeface="MS PGothic"/>
                <a:ea typeface="MS PGothic"/>
                <a:cs typeface="MS PGothic"/>
              </a:rPr>
              <a:t> </a:t>
            </a:r>
            <a:r>
              <a:rPr lang="en-US" altLang="zh-CN" sz="400" b="1" spc="11" dirty="0">
                <a:solidFill>
                  <a:srgbClr val="000000"/>
                </a:solidFill>
                <a:latin typeface="MS PGothic"/>
                <a:ea typeface="MS PGothic"/>
                <a:cs typeface="MS PGothic"/>
              </a:rPr>
              <a:t>（</a:t>
            </a:r>
            <a:r>
              <a:rPr lang="en-US" altLang="zh-CN" sz="400" b="1" spc="-110" dirty="0">
                <a:solidFill>
                  <a:srgbClr val="000000"/>
                </a:solidFill>
                <a:latin typeface="MS PGothic"/>
                <a:ea typeface="MS PGothic"/>
                <a:cs typeface="MS PGothic"/>
              </a:rPr>
              <a:t> </a:t>
            </a:r>
            <a:r>
              <a:rPr lang="en-US" altLang="zh-CN" sz="400" b="1" spc="0" dirty="0">
                <a:solidFill>
                  <a:srgbClr val="000000"/>
                </a:solidFill>
                <a:latin typeface="MS PGothic"/>
                <a:ea typeface="MS PGothic"/>
                <a:cs typeface="MS PGothic"/>
              </a:rPr>
              <a:t>木</a:t>
            </a:r>
            <a:r>
              <a:rPr lang="en-US" altLang="zh-CN" sz="400" b="1" spc="-74" dirty="0">
                <a:solidFill>
                  <a:srgbClr val="000000"/>
                </a:solidFill>
                <a:latin typeface="MS PGothic"/>
                <a:ea typeface="MS PGothic"/>
                <a:cs typeface="MS PGothic"/>
              </a:rPr>
              <a:t> </a:t>
            </a:r>
            <a:r>
              <a:rPr lang="en-US" altLang="zh-CN" sz="400" b="1" spc="38" dirty="0">
                <a:solidFill>
                  <a:srgbClr val="000000"/>
                </a:solidFill>
                <a:latin typeface="MS PGothic"/>
                <a:ea typeface="MS PGothic"/>
                <a:cs typeface="MS PGothic"/>
              </a:rPr>
              <a:t>材</a:t>
            </a:r>
            <a:endParaRPr lang="en-US" altLang="zh-CN" sz="400">
              <a:latin typeface="MS PGothic"/>
              <a:ea typeface="MS PGothic"/>
              <a:cs typeface="MS PGothic"/>
            </a:endParaRPr>
          </a:p>
        </p:txBody>
      </p:sp>
      <p:sp>
        <p:nvSpPr>
          <p:cNvPr id="551" name="Text Box551"/>
          <p:cNvSpPr txBox="1"/>
          <p:nvPr/>
        </p:nvSpPr>
        <p:spPr>
          <a:xfrm>
            <a:off x="7572826" y="5866103"/>
            <a:ext cx="153520" cy="52179"/>
          </a:xfrm>
          <a:prstGeom prst="rect">
            <a:avLst/>
          </a:prstGeom>
        </p:spPr>
        <p:txBody>
          <a:bodyPr wrap="square" lIns="0" tIns="0" rIns="0" rtlCol="0">
            <a:spAutoFit/>
          </a:bodyPr>
          <a:lstStyle/>
          <a:p>
            <a:pPr algn="l">
              <a:lnSpc>
                <a:spcPts val="0"/>
              </a:lnSpc>
            </a:pPr>
            <a:endParaRPr/>
          </a:p>
          <a:p>
            <a:pPr algn="l" rtl="0">
              <a:lnSpc>
                <a:spcPts val="411"/>
              </a:lnSpc>
            </a:pPr>
            <a:r>
              <a:rPr lang="en-US" altLang="zh-CN" sz="400" b="1" spc="0" dirty="0">
                <a:solidFill>
                  <a:srgbClr val="000000"/>
                </a:solidFill>
                <a:latin typeface="MS PGothic"/>
                <a:ea typeface="MS PGothic"/>
                <a:cs typeface="MS PGothic"/>
              </a:rPr>
              <a:t>等</a:t>
            </a:r>
            <a:r>
              <a:rPr lang="en-US" altLang="zh-CN" sz="400" b="1" spc="-74" dirty="0">
                <a:solidFill>
                  <a:srgbClr val="000000"/>
                </a:solidFill>
                <a:latin typeface="MS PGothic"/>
                <a:ea typeface="MS PGothic"/>
                <a:cs typeface="MS PGothic"/>
              </a:rPr>
              <a:t> </a:t>
            </a:r>
            <a:r>
              <a:rPr lang="en-US" altLang="zh-CN" sz="400" b="1" spc="11" dirty="0">
                <a:solidFill>
                  <a:srgbClr val="000000"/>
                </a:solidFill>
                <a:latin typeface="MS PGothic"/>
                <a:ea typeface="MS PGothic"/>
                <a:cs typeface="MS PGothic"/>
              </a:rPr>
              <a:t>）</a:t>
            </a:r>
            <a:endParaRPr lang="en-US" altLang="zh-CN" sz="400">
              <a:latin typeface="MS PGothic"/>
              <a:ea typeface="MS PGothic"/>
              <a:cs typeface="MS PGothic"/>
            </a:endParaRPr>
          </a:p>
        </p:txBody>
      </p:sp>
      <p:sp>
        <p:nvSpPr>
          <p:cNvPr id="552" name="Text Box552"/>
          <p:cNvSpPr txBox="1"/>
          <p:nvPr/>
        </p:nvSpPr>
        <p:spPr>
          <a:xfrm>
            <a:off x="280650" y="1786794"/>
            <a:ext cx="979564" cy="105324"/>
          </a:xfrm>
          <a:prstGeom prst="rect">
            <a:avLst/>
          </a:prstGeom>
        </p:spPr>
        <p:txBody>
          <a:bodyPr wrap="square" lIns="0" tIns="0" rIns="0" rtlCol="0">
            <a:spAutoFit/>
          </a:bodyPr>
          <a:lstStyle/>
          <a:p>
            <a:pPr algn="l">
              <a:lnSpc>
                <a:spcPts val="0"/>
              </a:lnSpc>
            </a:pPr>
            <a:endParaRPr/>
          </a:p>
          <a:p>
            <a:pPr algn="l" rtl="0">
              <a:lnSpc>
                <a:spcPts val="829"/>
              </a:lnSpc>
            </a:pPr>
            <a:r>
              <a:rPr lang="en-US" altLang="zh-CN" sz="850" spc="127" dirty="0">
                <a:solidFill>
                  <a:srgbClr val="000000"/>
                </a:solidFill>
                <a:latin typeface="MS PGothic"/>
                <a:ea typeface="MS PGothic"/>
                <a:cs typeface="MS PGothic"/>
              </a:rPr>
              <a:t>長</a:t>
            </a:r>
            <a:r>
              <a:rPr lang="en-US" altLang="zh-CN" sz="850" spc="0" dirty="0">
                <a:solidFill>
                  <a:srgbClr val="000000"/>
                </a:solidFill>
                <a:latin typeface="MS PGothic"/>
                <a:ea typeface="MS PGothic"/>
                <a:cs typeface="MS PGothic"/>
              </a:rPr>
              <a:t>崎</a:t>
            </a:r>
            <a:r>
              <a:rPr lang="en-US" altLang="zh-CN" sz="850" spc="126" dirty="0">
                <a:solidFill>
                  <a:srgbClr val="000000"/>
                </a:solidFill>
                <a:latin typeface="MS PGothic"/>
                <a:ea typeface="MS PGothic"/>
                <a:cs typeface="MS PGothic"/>
              </a:rPr>
              <a:t>県</a:t>
            </a:r>
            <a:r>
              <a:rPr lang="en-US" altLang="zh-CN" sz="850" spc="0" dirty="0">
                <a:solidFill>
                  <a:srgbClr val="000000"/>
                </a:solidFill>
                <a:latin typeface="MS PGothic"/>
                <a:ea typeface="MS PGothic"/>
                <a:cs typeface="MS PGothic"/>
              </a:rPr>
              <a:t>対</a:t>
            </a:r>
            <a:r>
              <a:rPr lang="en-US" altLang="zh-CN" sz="850" spc="127" dirty="0">
                <a:solidFill>
                  <a:srgbClr val="000000"/>
                </a:solidFill>
                <a:latin typeface="MS PGothic"/>
                <a:ea typeface="MS PGothic"/>
                <a:cs typeface="MS PGothic"/>
              </a:rPr>
              <a:t>馬</a:t>
            </a:r>
            <a:r>
              <a:rPr lang="en-US" altLang="zh-CN" sz="850" spc="0" dirty="0">
                <a:solidFill>
                  <a:srgbClr val="000000"/>
                </a:solidFill>
                <a:latin typeface="MS PGothic"/>
                <a:ea typeface="MS PGothic"/>
                <a:cs typeface="MS PGothic"/>
              </a:rPr>
              <a:t>市</a:t>
            </a:r>
            <a:r>
              <a:rPr lang="en-US" altLang="zh-CN" sz="850" spc="126" dirty="0">
                <a:solidFill>
                  <a:srgbClr val="000000"/>
                </a:solidFill>
                <a:latin typeface="MS PGothic"/>
                <a:ea typeface="MS PGothic"/>
                <a:cs typeface="MS PGothic"/>
              </a:rPr>
              <a:t>地</a:t>
            </a:r>
            <a:r>
              <a:rPr lang="en-US" altLang="zh-CN" sz="850" spc="0" dirty="0">
                <a:solidFill>
                  <a:srgbClr val="000000"/>
                </a:solidFill>
                <a:latin typeface="MS PGothic"/>
                <a:ea typeface="MS PGothic"/>
                <a:cs typeface="MS PGothic"/>
              </a:rPr>
              <a:t>域</a:t>
            </a:r>
            <a:endParaRPr lang="en-US" altLang="zh-CN" sz="850">
              <a:latin typeface="MS PGothic"/>
              <a:ea typeface="MS PGothic"/>
              <a:cs typeface="MS PGothic"/>
            </a:endParaRPr>
          </a:p>
        </p:txBody>
      </p:sp>
      <p:sp>
        <p:nvSpPr>
          <p:cNvPr id="553" name="Text Box553"/>
          <p:cNvSpPr txBox="1"/>
          <p:nvPr/>
        </p:nvSpPr>
        <p:spPr>
          <a:xfrm>
            <a:off x="1081601" y="1949533"/>
            <a:ext cx="317008" cy="70567"/>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4" dirty="0">
                <a:solidFill>
                  <a:srgbClr val="000000"/>
                </a:solidFill>
                <a:latin typeface="MS PGothic"/>
                <a:ea typeface="MS PGothic"/>
                <a:cs typeface="MS PGothic"/>
              </a:rPr>
              <a:t>n=914</a:t>
            </a:r>
            <a:r>
              <a:rPr lang="en-US" altLang="zh-CN" sz="550" spc="62" dirty="0">
                <a:solidFill>
                  <a:srgbClr val="000000"/>
                </a:solidFill>
                <a:latin typeface="MS PGothic"/>
                <a:ea typeface="MS PGothic"/>
                <a:cs typeface="MS PGothic"/>
              </a:rPr>
              <a:t>個</a:t>
            </a:r>
            <a:endParaRPr lang="en-US" altLang="zh-CN" sz="550">
              <a:latin typeface="MS PGothic"/>
              <a:ea typeface="MS PGothic"/>
              <a:cs typeface="MS PGothic"/>
            </a:endParaRPr>
          </a:p>
        </p:txBody>
      </p:sp>
      <p:sp>
        <p:nvSpPr>
          <p:cNvPr id="554" name="Text Box554"/>
          <p:cNvSpPr txBox="1"/>
          <p:nvPr/>
        </p:nvSpPr>
        <p:spPr>
          <a:xfrm>
            <a:off x="529197" y="2007110"/>
            <a:ext cx="117536" cy="70566"/>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3" dirty="0">
                <a:solidFill>
                  <a:srgbClr val="000000"/>
                </a:solidFill>
                <a:latin typeface="MS PGothic"/>
                <a:ea typeface="MS PGothic"/>
                <a:cs typeface="MS PGothic"/>
              </a:rPr>
              <a:t>3%</a:t>
            </a:r>
            <a:endParaRPr lang="en-US" altLang="zh-CN" sz="550">
              <a:latin typeface="MS PGothic"/>
              <a:ea typeface="MS PGothic"/>
              <a:cs typeface="MS PGothic"/>
            </a:endParaRPr>
          </a:p>
        </p:txBody>
      </p:sp>
      <p:sp>
        <p:nvSpPr>
          <p:cNvPr id="555" name="Text Box555"/>
          <p:cNvSpPr txBox="1"/>
          <p:nvPr/>
        </p:nvSpPr>
        <p:spPr>
          <a:xfrm>
            <a:off x="879186" y="2237505"/>
            <a:ext cx="157548" cy="70567"/>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4" dirty="0">
                <a:solidFill>
                  <a:srgbClr val="000000"/>
                </a:solidFill>
                <a:latin typeface="MS PGothic"/>
                <a:ea typeface="MS PGothic"/>
                <a:cs typeface="MS PGothic"/>
              </a:rPr>
              <a:t>16%</a:t>
            </a:r>
            <a:endParaRPr lang="en-US" altLang="zh-CN" sz="550">
              <a:latin typeface="MS PGothic"/>
              <a:ea typeface="MS PGothic"/>
              <a:cs typeface="MS PGothic"/>
            </a:endParaRPr>
          </a:p>
        </p:txBody>
      </p:sp>
      <p:sp>
        <p:nvSpPr>
          <p:cNvPr id="556" name="Text Box556"/>
          <p:cNvSpPr txBox="1"/>
          <p:nvPr/>
        </p:nvSpPr>
        <p:spPr>
          <a:xfrm>
            <a:off x="1857817" y="1766958"/>
            <a:ext cx="979564" cy="105324"/>
          </a:xfrm>
          <a:prstGeom prst="rect">
            <a:avLst/>
          </a:prstGeom>
        </p:spPr>
        <p:txBody>
          <a:bodyPr wrap="square" lIns="0" tIns="0" rIns="0" rtlCol="0">
            <a:spAutoFit/>
          </a:bodyPr>
          <a:lstStyle/>
          <a:p>
            <a:pPr algn="l">
              <a:lnSpc>
                <a:spcPts val="0"/>
              </a:lnSpc>
            </a:pPr>
            <a:endParaRPr/>
          </a:p>
          <a:p>
            <a:pPr algn="l" rtl="0">
              <a:lnSpc>
                <a:spcPts val="829"/>
              </a:lnSpc>
            </a:pPr>
            <a:r>
              <a:rPr lang="en-US" altLang="zh-CN" sz="850" spc="127" dirty="0">
                <a:solidFill>
                  <a:srgbClr val="000000"/>
                </a:solidFill>
                <a:latin typeface="MS PGothic"/>
                <a:ea typeface="MS PGothic"/>
                <a:cs typeface="MS PGothic"/>
              </a:rPr>
              <a:t>山</a:t>
            </a:r>
            <a:r>
              <a:rPr lang="en-US" altLang="zh-CN" sz="850" spc="0" dirty="0">
                <a:solidFill>
                  <a:srgbClr val="000000"/>
                </a:solidFill>
                <a:latin typeface="MS PGothic"/>
                <a:ea typeface="MS PGothic"/>
                <a:cs typeface="MS PGothic"/>
              </a:rPr>
              <a:t>口</a:t>
            </a:r>
            <a:r>
              <a:rPr lang="en-US" altLang="zh-CN" sz="850" spc="126" dirty="0">
                <a:solidFill>
                  <a:srgbClr val="000000"/>
                </a:solidFill>
                <a:latin typeface="MS PGothic"/>
                <a:ea typeface="MS PGothic"/>
                <a:cs typeface="MS PGothic"/>
              </a:rPr>
              <a:t>県</a:t>
            </a:r>
            <a:r>
              <a:rPr lang="en-US" altLang="zh-CN" sz="850" spc="0" dirty="0">
                <a:solidFill>
                  <a:srgbClr val="000000"/>
                </a:solidFill>
                <a:latin typeface="MS PGothic"/>
                <a:ea typeface="MS PGothic"/>
                <a:cs typeface="MS PGothic"/>
              </a:rPr>
              <a:t>下</a:t>
            </a:r>
            <a:r>
              <a:rPr lang="en-US" altLang="zh-CN" sz="850" spc="127" dirty="0">
                <a:solidFill>
                  <a:srgbClr val="000000"/>
                </a:solidFill>
                <a:latin typeface="MS PGothic"/>
                <a:ea typeface="MS PGothic"/>
                <a:cs typeface="MS PGothic"/>
              </a:rPr>
              <a:t>関</a:t>
            </a:r>
            <a:r>
              <a:rPr lang="en-US" altLang="zh-CN" sz="850" spc="0" dirty="0">
                <a:solidFill>
                  <a:srgbClr val="000000"/>
                </a:solidFill>
                <a:latin typeface="MS PGothic"/>
                <a:ea typeface="MS PGothic"/>
                <a:cs typeface="MS PGothic"/>
              </a:rPr>
              <a:t>市</a:t>
            </a:r>
            <a:r>
              <a:rPr lang="en-US" altLang="zh-CN" sz="850" spc="126" dirty="0">
                <a:solidFill>
                  <a:srgbClr val="000000"/>
                </a:solidFill>
                <a:latin typeface="MS PGothic"/>
                <a:ea typeface="MS PGothic"/>
                <a:cs typeface="MS PGothic"/>
              </a:rPr>
              <a:t>地</a:t>
            </a:r>
            <a:r>
              <a:rPr lang="en-US" altLang="zh-CN" sz="850" spc="0" dirty="0">
                <a:solidFill>
                  <a:srgbClr val="000000"/>
                </a:solidFill>
                <a:latin typeface="MS PGothic"/>
                <a:ea typeface="MS PGothic"/>
                <a:cs typeface="MS PGothic"/>
              </a:rPr>
              <a:t>域</a:t>
            </a:r>
            <a:endParaRPr lang="en-US" altLang="zh-CN" sz="850">
              <a:latin typeface="MS PGothic"/>
              <a:ea typeface="MS PGothic"/>
              <a:cs typeface="MS PGothic"/>
            </a:endParaRPr>
          </a:p>
        </p:txBody>
      </p:sp>
      <p:sp>
        <p:nvSpPr>
          <p:cNvPr id="557" name="Text Box557"/>
          <p:cNvSpPr txBox="1"/>
          <p:nvPr/>
        </p:nvSpPr>
        <p:spPr>
          <a:xfrm>
            <a:off x="2545086" y="1917761"/>
            <a:ext cx="372319" cy="70567"/>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57" dirty="0">
                <a:solidFill>
                  <a:srgbClr val="000000"/>
                </a:solidFill>
                <a:latin typeface="MS PGothic"/>
                <a:ea typeface="MS PGothic"/>
                <a:cs typeface="MS PGothic"/>
              </a:rPr>
              <a:t>n=1,110</a:t>
            </a:r>
            <a:r>
              <a:rPr lang="en-US" altLang="zh-CN" sz="550" spc="74" dirty="0">
                <a:solidFill>
                  <a:srgbClr val="000000"/>
                </a:solidFill>
                <a:latin typeface="MS PGothic"/>
                <a:ea typeface="MS PGothic"/>
                <a:cs typeface="MS PGothic"/>
              </a:rPr>
              <a:t>個</a:t>
            </a:r>
            <a:endParaRPr lang="en-US" altLang="zh-CN" sz="550">
              <a:latin typeface="MS PGothic"/>
              <a:ea typeface="MS PGothic"/>
              <a:cs typeface="MS PGothic"/>
            </a:endParaRPr>
          </a:p>
        </p:txBody>
      </p:sp>
      <p:sp>
        <p:nvSpPr>
          <p:cNvPr id="558" name="Text Box558"/>
          <p:cNvSpPr txBox="1"/>
          <p:nvPr/>
        </p:nvSpPr>
        <p:spPr>
          <a:xfrm>
            <a:off x="2072001" y="1974791"/>
            <a:ext cx="394679" cy="69952"/>
          </a:xfrm>
          <a:prstGeom prst="rect">
            <a:avLst/>
          </a:prstGeom>
        </p:spPr>
        <p:txBody>
          <a:bodyPr wrap="square" lIns="0" tIns="0" rIns="0" rtlCol="0">
            <a:spAutoFit/>
          </a:bodyPr>
          <a:lstStyle/>
          <a:p>
            <a:pPr algn="l">
              <a:lnSpc>
                <a:spcPts val="0"/>
              </a:lnSpc>
            </a:pPr>
            <a:endParaRPr/>
          </a:p>
          <a:p>
            <a:pPr algn="l" rtl="0">
              <a:lnSpc>
                <a:spcPts val="551"/>
              </a:lnSpc>
            </a:pPr>
            <a:r>
              <a:rPr lang="en-US" altLang="zh-CN" sz="500" spc="19" dirty="0">
                <a:solidFill>
                  <a:srgbClr val="000000"/>
                </a:solidFill>
                <a:latin typeface="MS PGothic"/>
                <a:ea typeface="MS PGothic"/>
                <a:cs typeface="MS PGothic"/>
              </a:rPr>
              <a:t>1%</a:t>
            </a:r>
            <a:r>
              <a:rPr lang="en-US" altLang="zh-CN" sz="500" spc="1561" dirty="0">
                <a:solidFill>
                  <a:srgbClr val="000000"/>
                </a:solidFill>
                <a:latin typeface="MS PGothic"/>
                <a:ea typeface="MS PGothic"/>
                <a:cs typeface="MS PGothic"/>
              </a:rPr>
              <a:t> </a:t>
            </a:r>
            <a:r>
              <a:rPr lang="en-US" altLang="zh-CN" sz="500" spc="19" dirty="0">
                <a:solidFill>
                  <a:srgbClr val="000000"/>
                </a:solidFill>
                <a:latin typeface="MS PGothic"/>
                <a:ea typeface="MS PGothic"/>
                <a:cs typeface="MS PGothic"/>
              </a:rPr>
              <a:t>1%</a:t>
            </a:r>
            <a:endParaRPr lang="en-US" altLang="zh-CN" sz="500">
              <a:latin typeface="MS PGothic"/>
              <a:ea typeface="MS PGothic"/>
              <a:cs typeface="MS PGothic"/>
            </a:endParaRPr>
          </a:p>
        </p:txBody>
      </p:sp>
      <p:sp>
        <p:nvSpPr>
          <p:cNvPr id="559" name="Text Box559"/>
          <p:cNvSpPr txBox="1"/>
          <p:nvPr/>
        </p:nvSpPr>
        <p:spPr>
          <a:xfrm>
            <a:off x="2440152" y="2266712"/>
            <a:ext cx="140484" cy="61088"/>
          </a:xfrm>
          <a:prstGeom prst="rect">
            <a:avLst/>
          </a:prstGeom>
        </p:spPr>
        <p:txBody>
          <a:bodyPr wrap="square" lIns="0" tIns="0" rIns="0" rtlCol="0">
            <a:spAutoFit/>
          </a:bodyPr>
          <a:lstStyle/>
          <a:p>
            <a:pPr algn="l">
              <a:lnSpc>
                <a:spcPts val="0"/>
              </a:lnSpc>
            </a:pPr>
            <a:endParaRPr/>
          </a:p>
          <a:p>
            <a:pPr algn="l" rtl="0">
              <a:lnSpc>
                <a:spcPts val="481"/>
              </a:lnSpc>
            </a:pPr>
            <a:r>
              <a:rPr lang="en-US" altLang="zh-CN" sz="500" spc="19" dirty="0">
                <a:solidFill>
                  <a:srgbClr val="000000"/>
                </a:solidFill>
                <a:latin typeface="MS PGothic"/>
                <a:ea typeface="MS PGothic"/>
                <a:cs typeface="MS PGothic"/>
              </a:rPr>
              <a:t>22%</a:t>
            </a:r>
            <a:endParaRPr lang="en-US" altLang="zh-CN" sz="500">
              <a:latin typeface="MS PGothic"/>
              <a:ea typeface="MS PGothic"/>
              <a:cs typeface="MS PGothic"/>
            </a:endParaRPr>
          </a:p>
        </p:txBody>
      </p:sp>
      <p:sp>
        <p:nvSpPr>
          <p:cNvPr id="560" name="Text Box560"/>
          <p:cNvSpPr txBox="1"/>
          <p:nvPr/>
        </p:nvSpPr>
        <p:spPr>
          <a:xfrm>
            <a:off x="2050131" y="2279790"/>
            <a:ext cx="140484" cy="61087"/>
          </a:xfrm>
          <a:prstGeom prst="rect">
            <a:avLst/>
          </a:prstGeom>
        </p:spPr>
        <p:txBody>
          <a:bodyPr wrap="square" lIns="0" tIns="0" rIns="0" rtlCol="0">
            <a:spAutoFit/>
          </a:bodyPr>
          <a:lstStyle/>
          <a:p>
            <a:pPr algn="l">
              <a:lnSpc>
                <a:spcPts val="0"/>
              </a:lnSpc>
            </a:pPr>
            <a:endParaRPr/>
          </a:p>
          <a:p>
            <a:pPr algn="l" rtl="0">
              <a:lnSpc>
                <a:spcPts val="481"/>
              </a:lnSpc>
            </a:pPr>
            <a:r>
              <a:rPr lang="en-US" altLang="zh-CN" sz="500" spc="19" dirty="0">
                <a:solidFill>
                  <a:srgbClr val="000000"/>
                </a:solidFill>
                <a:latin typeface="MS PGothic"/>
                <a:ea typeface="MS PGothic"/>
                <a:cs typeface="MS PGothic"/>
              </a:rPr>
              <a:t>21%</a:t>
            </a:r>
            <a:endParaRPr lang="en-US" altLang="zh-CN" sz="500">
              <a:latin typeface="MS PGothic"/>
              <a:ea typeface="MS PGothic"/>
              <a:cs typeface="MS PGothic"/>
            </a:endParaRPr>
          </a:p>
        </p:txBody>
      </p:sp>
      <p:sp>
        <p:nvSpPr>
          <p:cNvPr id="561" name="Text Box561"/>
          <p:cNvSpPr txBox="1"/>
          <p:nvPr/>
        </p:nvSpPr>
        <p:spPr>
          <a:xfrm>
            <a:off x="3222744" y="1766958"/>
            <a:ext cx="981210" cy="256072"/>
          </a:xfrm>
          <a:prstGeom prst="rect">
            <a:avLst/>
          </a:prstGeom>
        </p:spPr>
        <p:txBody>
          <a:bodyPr wrap="square" lIns="0" tIns="0" rIns="0" rtlCol="0">
            <a:spAutoFit/>
          </a:bodyPr>
          <a:lstStyle/>
          <a:p>
            <a:pPr algn="l">
              <a:lnSpc>
                <a:spcPts val="0"/>
              </a:lnSpc>
            </a:pPr>
            <a:endParaRPr/>
          </a:p>
          <a:p>
            <a:pPr marL="360369" indent="-360369" algn="l" rtl="0">
              <a:lnSpc>
                <a:spcPts val="1008"/>
              </a:lnSpc>
            </a:pPr>
            <a:r>
              <a:rPr lang="en-US" altLang="zh-CN" sz="850" spc="127" dirty="0">
                <a:solidFill>
                  <a:srgbClr val="000000"/>
                </a:solidFill>
                <a:latin typeface="MS PGothic"/>
                <a:ea typeface="MS PGothic"/>
                <a:cs typeface="MS PGothic"/>
              </a:rPr>
              <a:t>石</a:t>
            </a:r>
            <a:r>
              <a:rPr lang="en-US" altLang="zh-CN" sz="850" spc="0" dirty="0">
                <a:solidFill>
                  <a:srgbClr val="000000"/>
                </a:solidFill>
                <a:latin typeface="MS PGothic"/>
                <a:ea typeface="MS PGothic"/>
                <a:cs typeface="MS PGothic"/>
              </a:rPr>
              <a:t>川</a:t>
            </a:r>
            <a:r>
              <a:rPr lang="en-US" altLang="zh-CN" sz="850" spc="130" dirty="0">
                <a:solidFill>
                  <a:srgbClr val="000000"/>
                </a:solidFill>
                <a:latin typeface="MS PGothic"/>
                <a:ea typeface="MS PGothic"/>
                <a:cs typeface="MS PGothic"/>
              </a:rPr>
              <a:t>県</a:t>
            </a:r>
            <a:r>
              <a:rPr lang="en-US" altLang="zh-CN" sz="850" spc="0" dirty="0">
                <a:solidFill>
                  <a:srgbClr val="000000"/>
                </a:solidFill>
                <a:latin typeface="MS PGothic"/>
                <a:ea typeface="MS PGothic"/>
                <a:cs typeface="MS PGothic"/>
              </a:rPr>
              <a:t>羽</a:t>
            </a:r>
            <a:r>
              <a:rPr lang="en-US" altLang="zh-CN" sz="850" spc="127" dirty="0">
                <a:solidFill>
                  <a:srgbClr val="000000"/>
                </a:solidFill>
                <a:latin typeface="MS PGothic"/>
                <a:ea typeface="MS PGothic"/>
                <a:cs typeface="MS PGothic"/>
              </a:rPr>
              <a:t>咋</a:t>
            </a:r>
            <a:r>
              <a:rPr lang="en-US" altLang="zh-CN" sz="850" spc="0" dirty="0">
                <a:solidFill>
                  <a:srgbClr val="000000"/>
                </a:solidFill>
                <a:latin typeface="MS PGothic"/>
                <a:ea typeface="MS PGothic"/>
                <a:cs typeface="MS PGothic"/>
              </a:rPr>
              <a:t>市</a:t>
            </a:r>
            <a:r>
              <a:rPr lang="en-US" altLang="zh-CN" sz="850" spc="130" dirty="0">
                <a:solidFill>
                  <a:srgbClr val="000000"/>
                </a:solidFill>
                <a:latin typeface="MS PGothic"/>
                <a:ea typeface="MS PGothic"/>
                <a:cs typeface="MS PGothic"/>
              </a:rPr>
              <a:t>地</a:t>
            </a:r>
            <a:r>
              <a:rPr lang="en-US" altLang="zh-CN" sz="850" spc="0" dirty="0">
                <a:solidFill>
                  <a:srgbClr val="000000"/>
                </a:solidFill>
                <a:latin typeface="MS PGothic"/>
                <a:ea typeface="MS PGothic"/>
                <a:cs typeface="MS PGothic"/>
              </a:rPr>
              <a:t>域</a:t>
            </a:r>
            <a:r>
              <a:rPr lang="en-US" altLang="zh-CN" sz="850" dirty="0">
                <a:solidFill>
                  <a:srgbClr val="000000"/>
                </a:solidFill>
                <a:latin typeface="MS PGothic"/>
                <a:ea typeface="MS PGothic"/>
                <a:cs typeface="MS PGothic"/>
              </a:rPr>
              <a:t> </a:t>
            </a:r>
            <a:r>
              <a:rPr lang="en-US" altLang="zh-CN" sz="550" spc="61" dirty="0">
                <a:solidFill>
                  <a:srgbClr val="000000"/>
                </a:solidFill>
                <a:latin typeface="MS PGothic"/>
                <a:ea typeface="MS PGothic"/>
                <a:cs typeface="MS PGothic"/>
              </a:rPr>
              <a:t>3%</a:t>
            </a:r>
            <a:r>
              <a:rPr lang="en-US" altLang="zh-CN" sz="550" spc="1299" dirty="0">
                <a:solidFill>
                  <a:srgbClr val="000000"/>
                </a:solidFill>
                <a:latin typeface="MS PGothic"/>
                <a:ea typeface="MS PGothic"/>
                <a:cs typeface="MS PGothic"/>
              </a:rPr>
              <a:t> </a:t>
            </a:r>
            <a:r>
              <a:rPr lang="en-US" altLang="zh-CN" sz="550" spc="61" dirty="0">
                <a:solidFill>
                  <a:srgbClr val="000000"/>
                </a:solidFill>
                <a:latin typeface="MS PGothic"/>
                <a:ea typeface="MS PGothic"/>
                <a:cs typeface="MS PGothic"/>
              </a:rPr>
              <a:t>1%</a:t>
            </a:r>
            <a:endParaRPr lang="en-US" altLang="zh-CN" sz="550">
              <a:latin typeface="MS PGothic"/>
              <a:ea typeface="MS PGothic"/>
              <a:cs typeface="MS PGothic"/>
            </a:endParaRPr>
          </a:p>
        </p:txBody>
      </p:sp>
      <p:sp>
        <p:nvSpPr>
          <p:cNvPr id="562" name="Text Box562"/>
          <p:cNvSpPr txBox="1"/>
          <p:nvPr/>
        </p:nvSpPr>
        <p:spPr>
          <a:xfrm>
            <a:off x="3370199" y="2074146"/>
            <a:ext cx="116979" cy="69037"/>
          </a:xfrm>
          <a:prstGeom prst="rect">
            <a:avLst/>
          </a:prstGeom>
        </p:spPr>
        <p:txBody>
          <a:bodyPr wrap="square" lIns="0" tIns="0" rIns="0" rtlCol="0">
            <a:spAutoFit/>
          </a:bodyPr>
          <a:lstStyle/>
          <a:p>
            <a:pPr algn="l">
              <a:lnSpc>
                <a:spcPts val="0"/>
              </a:lnSpc>
            </a:pPr>
            <a:endParaRPr/>
          </a:p>
          <a:p>
            <a:pPr algn="l" rtl="0">
              <a:lnSpc>
                <a:spcPts val="544"/>
              </a:lnSpc>
            </a:pPr>
            <a:r>
              <a:rPr lang="en-US" altLang="zh-CN" sz="550" spc="61" dirty="0">
                <a:solidFill>
                  <a:srgbClr val="000000"/>
                </a:solidFill>
                <a:latin typeface="MS PGothic"/>
                <a:ea typeface="MS PGothic"/>
                <a:cs typeface="MS PGothic"/>
              </a:rPr>
              <a:t>1%</a:t>
            </a:r>
            <a:endParaRPr lang="en-US" altLang="zh-CN" sz="550">
              <a:latin typeface="MS PGothic"/>
              <a:ea typeface="MS PGothic"/>
              <a:cs typeface="MS PGothic"/>
            </a:endParaRPr>
          </a:p>
        </p:txBody>
      </p:sp>
      <p:sp>
        <p:nvSpPr>
          <p:cNvPr id="563" name="Text Box563"/>
          <p:cNvSpPr txBox="1"/>
          <p:nvPr/>
        </p:nvSpPr>
        <p:spPr>
          <a:xfrm>
            <a:off x="3923868" y="2287851"/>
            <a:ext cx="156710" cy="69037"/>
          </a:xfrm>
          <a:prstGeom prst="rect">
            <a:avLst/>
          </a:prstGeom>
        </p:spPr>
        <p:txBody>
          <a:bodyPr wrap="square" lIns="0" tIns="0" rIns="0" rtlCol="0">
            <a:spAutoFit/>
          </a:bodyPr>
          <a:lstStyle/>
          <a:p>
            <a:pPr algn="l">
              <a:lnSpc>
                <a:spcPts val="0"/>
              </a:lnSpc>
            </a:pPr>
            <a:endParaRPr/>
          </a:p>
          <a:p>
            <a:pPr algn="l" rtl="0">
              <a:lnSpc>
                <a:spcPts val="544"/>
              </a:lnSpc>
            </a:pPr>
            <a:r>
              <a:rPr lang="en-US" altLang="zh-CN" sz="550" spc="61" dirty="0">
                <a:solidFill>
                  <a:srgbClr val="000000"/>
                </a:solidFill>
                <a:latin typeface="MS PGothic"/>
                <a:ea typeface="MS PGothic"/>
                <a:cs typeface="MS PGothic"/>
              </a:rPr>
              <a:t>34%</a:t>
            </a:r>
            <a:endParaRPr lang="en-US" altLang="zh-CN" sz="550">
              <a:latin typeface="MS PGothic"/>
              <a:ea typeface="MS PGothic"/>
              <a:cs typeface="MS PGothic"/>
            </a:endParaRPr>
          </a:p>
        </p:txBody>
      </p:sp>
      <p:sp>
        <p:nvSpPr>
          <p:cNvPr id="564" name="Text Box564"/>
          <p:cNvSpPr txBox="1"/>
          <p:nvPr/>
        </p:nvSpPr>
        <p:spPr>
          <a:xfrm>
            <a:off x="4907832" y="1815967"/>
            <a:ext cx="960947" cy="103734"/>
          </a:xfrm>
          <a:prstGeom prst="rect">
            <a:avLst/>
          </a:prstGeom>
        </p:spPr>
        <p:txBody>
          <a:bodyPr wrap="square" lIns="0" tIns="0" rIns="0" rtlCol="0">
            <a:spAutoFit/>
          </a:bodyPr>
          <a:lstStyle/>
          <a:p>
            <a:pPr algn="l">
              <a:lnSpc>
                <a:spcPts val="0"/>
              </a:lnSpc>
            </a:pPr>
            <a:endParaRPr/>
          </a:p>
          <a:p>
            <a:pPr algn="l" rtl="0">
              <a:lnSpc>
                <a:spcPts val="817"/>
              </a:lnSpc>
            </a:pPr>
            <a:r>
              <a:rPr lang="en-US" altLang="zh-CN" sz="800" spc="108" dirty="0">
                <a:solidFill>
                  <a:srgbClr val="000000"/>
                </a:solidFill>
                <a:latin typeface="MS PGothic"/>
                <a:ea typeface="MS PGothic"/>
                <a:cs typeface="MS PGothic"/>
              </a:rPr>
              <a:t>長</a:t>
            </a:r>
            <a:r>
              <a:rPr lang="en-US" altLang="zh-CN" sz="800" spc="0" dirty="0">
                <a:solidFill>
                  <a:srgbClr val="000000"/>
                </a:solidFill>
                <a:latin typeface="MS PGothic"/>
                <a:ea typeface="MS PGothic"/>
                <a:cs typeface="MS PGothic"/>
              </a:rPr>
              <a:t>崎</a:t>
            </a:r>
            <a:r>
              <a:rPr lang="en-US" altLang="zh-CN" sz="800" spc="109" dirty="0">
                <a:solidFill>
                  <a:srgbClr val="000000"/>
                </a:solidFill>
                <a:latin typeface="MS PGothic"/>
                <a:ea typeface="MS PGothic"/>
                <a:cs typeface="MS PGothic"/>
              </a:rPr>
              <a:t>県</a:t>
            </a:r>
            <a:r>
              <a:rPr lang="en-US" altLang="zh-CN" sz="800" spc="0" dirty="0">
                <a:solidFill>
                  <a:srgbClr val="000000"/>
                </a:solidFill>
                <a:latin typeface="MS PGothic"/>
                <a:ea typeface="MS PGothic"/>
                <a:cs typeface="MS PGothic"/>
              </a:rPr>
              <a:t>対</a:t>
            </a:r>
            <a:r>
              <a:rPr lang="en-US" altLang="zh-CN" sz="800" spc="108" dirty="0">
                <a:solidFill>
                  <a:srgbClr val="000000"/>
                </a:solidFill>
                <a:latin typeface="MS PGothic"/>
                <a:ea typeface="MS PGothic"/>
                <a:cs typeface="MS PGothic"/>
              </a:rPr>
              <a:t>馬</a:t>
            </a:r>
            <a:r>
              <a:rPr lang="en-US" altLang="zh-CN" sz="800" spc="0" dirty="0">
                <a:solidFill>
                  <a:srgbClr val="000000"/>
                </a:solidFill>
                <a:latin typeface="MS PGothic"/>
                <a:ea typeface="MS PGothic"/>
                <a:cs typeface="MS PGothic"/>
              </a:rPr>
              <a:t>市</a:t>
            </a:r>
            <a:r>
              <a:rPr lang="en-US" altLang="zh-CN" sz="800" spc="108" dirty="0">
                <a:solidFill>
                  <a:srgbClr val="000000"/>
                </a:solidFill>
                <a:latin typeface="MS PGothic"/>
                <a:ea typeface="MS PGothic"/>
                <a:cs typeface="MS PGothic"/>
              </a:rPr>
              <a:t>地</a:t>
            </a:r>
            <a:r>
              <a:rPr lang="en-US" altLang="zh-CN" sz="800" spc="0" dirty="0">
                <a:solidFill>
                  <a:srgbClr val="000000"/>
                </a:solidFill>
                <a:latin typeface="MS PGothic"/>
                <a:ea typeface="MS PGothic"/>
                <a:cs typeface="MS PGothic"/>
              </a:rPr>
              <a:t>域</a:t>
            </a:r>
            <a:endParaRPr lang="en-US" altLang="zh-CN" sz="800">
              <a:latin typeface="MS PGothic"/>
              <a:ea typeface="MS PGothic"/>
              <a:cs typeface="MS PGothic"/>
            </a:endParaRPr>
          </a:p>
        </p:txBody>
      </p:sp>
      <p:sp>
        <p:nvSpPr>
          <p:cNvPr id="565" name="Text Box565"/>
          <p:cNvSpPr txBox="1"/>
          <p:nvPr/>
        </p:nvSpPr>
        <p:spPr>
          <a:xfrm>
            <a:off x="6302416" y="1803027"/>
            <a:ext cx="960947" cy="103734"/>
          </a:xfrm>
          <a:prstGeom prst="rect">
            <a:avLst/>
          </a:prstGeom>
        </p:spPr>
        <p:txBody>
          <a:bodyPr wrap="square" lIns="0" tIns="0" rIns="0" rtlCol="0">
            <a:spAutoFit/>
          </a:bodyPr>
          <a:lstStyle/>
          <a:p>
            <a:pPr algn="l">
              <a:lnSpc>
                <a:spcPts val="0"/>
              </a:lnSpc>
            </a:pPr>
            <a:endParaRPr/>
          </a:p>
          <a:p>
            <a:pPr algn="l" rtl="0">
              <a:lnSpc>
                <a:spcPts val="817"/>
              </a:lnSpc>
            </a:pPr>
            <a:r>
              <a:rPr lang="en-US" altLang="zh-CN" sz="800" spc="108" dirty="0">
                <a:solidFill>
                  <a:srgbClr val="000000"/>
                </a:solidFill>
                <a:latin typeface="MS PGothic"/>
                <a:ea typeface="MS PGothic"/>
                <a:cs typeface="MS PGothic"/>
              </a:rPr>
              <a:t>山</a:t>
            </a:r>
            <a:r>
              <a:rPr lang="en-US" altLang="zh-CN" sz="800" spc="0" dirty="0">
                <a:solidFill>
                  <a:srgbClr val="000000"/>
                </a:solidFill>
                <a:latin typeface="MS PGothic"/>
                <a:ea typeface="MS PGothic"/>
                <a:cs typeface="MS PGothic"/>
              </a:rPr>
              <a:t>口</a:t>
            </a:r>
            <a:r>
              <a:rPr lang="en-US" altLang="zh-CN" sz="800" spc="109" dirty="0">
                <a:solidFill>
                  <a:srgbClr val="000000"/>
                </a:solidFill>
                <a:latin typeface="MS PGothic"/>
                <a:ea typeface="MS PGothic"/>
                <a:cs typeface="MS PGothic"/>
              </a:rPr>
              <a:t>県</a:t>
            </a:r>
            <a:r>
              <a:rPr lang="en-US" altLang="zh-CN" sz="800" spc="0" dirty="0">
                <a:solidFill>
                  <a:srgbClr val="000000"/>
                </a:solidFill>
                <a:latin typeface="MS PGothic"/>
                <a:ea typeface="MS PGothic"/>
                <a:cs typeface="MS PGothic"/>
              </a:rPr>
              <a:t>下</a:t>
            </a:r>
            <a:r>
              <a:rPr lang="en-US" altLang="zh-CN" sz="800" spc="108" dirty="0">
                <a:solidFill>
                  <a:srgbClr val="000000"/>
                </a:solidFill>
                <a:latin typeface="MS PGothic"/>
                <a:ea typeface="MS PGothic"/>
                <a:cs typeface="MS PGothic"/>
              </a:rPr>
              <a:t>関</a:t>
            </a:r>
            <a:r>
              <a:rPr lang="en-US" altLang="zh-CN" sz="800" spc="0" dirty="0">
                <a:solidFill>
                  <a:srgbClr val="000000"/>
                </a:solidFill>
                <a:latin typeface="MS PGothic"/>
                <a:ea typeface="MS PGothic"/>
                <a:cs typeface="MS PGothic"/>
              </a:rPr>
              <a:t>市</a:t>
            </a:r>
            <a:r>
              <a:rPr lang="en-US" altLang="zh-CN" sz="800" spc="108" dirty="0">
                <a:solidFill>
                  <a:srgbClr val="000000"/>
                </a:solidFill>
                <a:latin typeface="MS PGothic"/>
                <a:ea typeface="MS PGothic"/>
                <a:cs typeface="MS PGothic"/>
              </a:rPr>
              <a:t>地</a:t>
            </a:r>
            <a:r>
              <a:rPr lang="en-US" altLang="zh-CN" sz="800" spc="0" dirty="0">
                <a:solidFill>
                  <a:srgbClr val="000000"/>
                </a:solidFill>
                <a:latin typeface="MS PGothic"/>
                <a:ea typeface="MS PGothic"/>
                <a:cs typeface="MS PGothic"/>
              </a:rPr>
              <a:t>域</a:t>
            </a:r>
            <a:endParaRPr lang="en-US" altLang="zh-CN" sz="800">
              <a:latin typeface="MS PGothic"/>
              <a:ea typeface="MS PGothic"/>
              <a:cs typeface="MS PGothic"/>
            </a:endParaRPr>
          </a:p>
        </p:txBody>
      </p:sp>
      <p:sp>
        <p:nvSpPr>
          <p:cNvPr id="566" name="Text Box566"/>
          <p:cNvSpPr txBox="1"/>
          <p:nvPr/>
        </p:nvSpPr>
        <p:spPr>
          <a:xfrm>
            <a:off x="7643039" y="1803027"/>
            <a:ext cx="959269" cy="103734"/>
          </a:xfrm>
          <a:prstGeom prst="rect">
            <a:avLst/>
          </a:prstGeom>
        </p:spPr>
        <p:txBody>
          <a:bodyPr wrap="square" lIns="0" tIns="0" rIns="0" rtlCol="0">
            <a:spAutoFit/>
          </a:bodyPr>
          <a:lstStyle/>
          <a:p>
            <a:pPr algn="l">
              <a:lnSpc>
                <a:spcPts val="0"/>
              </a:lnSpc>
            </a:pPr>
            <a:endParaRPr/>
          </a:p>
          <a:p>
            <a:pPr algn="l" rtl="0">
              <a:lnSpc>
                <a:spcPts val="817"/>
              </a:lnSpc>
            </a:pPr>
            <a:r>
              <a:rPr lang="en-US" altLang="zh-CN" sz="800" spc="106" dirty="0">
                <a:solidFill>
                  <a:srgbClr val="000000"/>
                </a:solidFill>
                <a:latin typeface="MS PGothic"/>
                <a:ea typeface="MS PGothic"/>
                <a:cs typeface="MS PGothic"/>
              </a:rPr>
              <a:t>石</a:t>
            </a:r>
            <a:r>
              <a:rPr lang="en-US" altLang="zh-CN" sz="800" spc="0" dirty="0">
                <a:solidFill>
                  <a:srgbClr val="000000"/>
                </a:solidFill>
                <a:latin typeface="MS PGothic"/>
                <a:ea typeface="MS PGothic"/>
                <a:cs typeface="MS PGothic"/>
              </a:rPr>
              <a:t>川</a:t>
            </a:r>
            <a:r>
              <a:rPr lang="en-US" altLang="zh-CN" sz="800" spc="107" dirty="0">
                <a:solidFill>
                  <a:srgbClr val="000000"/>
                </a:solidFill>
                <a:latin typeface="MS PGothic"/>
                <a:ea typeface="MS PGothic"/>
                <a:cs typeface="MS PGothic"/>
              </a:rPr>
              <a:t>県</a:t>
            </a:r>
            <a:r>
              <a:rPr lang="en-US" altLang="zh-CN" sz="800" spc="0" dirty="0">
                <a:solidFill>
                  <a:srgbClr val="000000"/>
                </a:solidFill>
                <a:latin typeface="MS PGothic"/>
                <a:ea typeface="MS PGothic"/>
                <a:cs typeface="MS PGothic"/>
              </a:rPr>
              <a:t>羽</a:t>
            </a:r>
            <a:r>
              <a:rPr lang="en-US" altLang="zh-CN" sz="800" spc="106" dirty="0">
                <a:solidFill>
                  <a:srgbClr val="000000"/>
                </a:solidFill>
                <a:latin typeface="MS PGothic"/>
                <a:ea typeface="MS PGothic"/>
                <a:cs typeface="MS PGothic"/>
              </a:rPr>
              <a:t>咋</a:t>
            </a:r>
            <a:r>
              <a:rPr lang="en-US" altLang="zh-CN" sz="800" spc="0" dirty="0">
                <a:solidFill>
                  <a:srgbClr val="000000"/>
                </a:solidFill>
                <a:latin typeface="MS PGothic"/>
                <a:ea typeface="MS PGothic"/>
                <a:cs typeface="MS PGothic"/>
              </a:rPr>
              <a:t>市</a:t>
            </a:r>
            <a:r>
              <a:rPr lang="en-US" altLang="zh-CN" sz="800" spc="107" dirty="0">
                <a:solidFill>
                  <a:srgbClr val="000000"/>
                </a:solidFill>
                <a:latin typeface="MS PGothic"/>
                <a:ea typeface="MS PGothic"/>
                <a:cs typeface="MS PGothic"/>
              </a:rPr>
              <a:t>地</a:t>
            </a:r>
            <a:r>
              <a:rPr lang="en-US" altLang="zh-CN" sz="800" spc="0" dirty="0">
                <a:solidFill>
                  <a:srgbClr val="000000"/>
                </a:solidFill>
                <a:latin typeface="MS PGothic"/>
                <a:ea typeface="MS PGothic"/>
                <a:cs typeface="MS PGothic"/>
              </a:rPr>
              <a:t>域</a:t>
            </a:r>
            <a:endParaRPr lang="en-US" altLang="zh-CN" sz="800">
              <a:latin typeface="MS PGothic"/>
              <a:ea typeface="MS PGothic"/>
              <a:cs typeface="MS PGothic"/>
            </a:endParaRPr>
          </a:p>
        </p:txBody>
      </p:sp>
      <p:sp>
        <p:nvSpPr>
          <p:cNvPr id="567" name="Text Box567"/>
          <p:cNvSpPr txBox="1"/>
          <p:nvPr/>
        </p:nvSpPr>
        <p:spPr>
          <a:xfrm>
            <a:off x="474357" y="2375741"/>
            <a:ext cx="157548" cy="70567"/>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4" dirty="0">
                <a:solidFill>
                  <a:srgbClr val="000000"/>
                </a:solidFill>
                <a:latin typeface="MS PGothic"/>
                <a:ea typeface="MS PGothic"/>
                <a:cs typeface="MS PGothic"/>
              </a:rPr>
              <a:t>28%</a:t>
            </a:r>
            <a:endParaRPr lang="en-US" altLang="zh-CN" sz="550">
              <a:latin typeface="MS PGothic"/>
              <a:ea typeface="MS PGothic"/>
              <a:cs typeface="MS PGothic"/>
            </a:endParaRPr>
          </a:p>
        </p:txBody>
      </p:sp>
      <p:sp>
        <p:nvSpPr>
          <p:cNvPr id="568" name="Text Box568"/>
          <p:cNvSpPr txBox="1"/>
          <p:nvPr/>
        </p:nvSpPr>
        <p:spPr>
          <a:xfrm>
            <a:off x="3419279" y="2358743"/>
            <a:ext cx="156710" cy="69036"/>
          </a:xfrm>
          <a:prstGeom prst="rect">
            <a:avLst/>
          </a:prstGeom>
        </p:spPr>
        <p:txBody>
          <a:bodyPr wrap="square" lIns="0" tIns="0" rIns="0" rtlCol="0">
            <a:spAutoFit/>
          </a:bodyPr>
          <a:lstStyle/>
          <a:p>
            <a:pPr algn="l">
              <a:lnSpc>
                <a:spcPts val="0"/>
              </a:lnSpc>
            </a:pPr>
            <a:endParaRPr/>
          </a:p>
          <a:p>
            <a:pPr algn="l" rtl="0">
              <a:lnSpc>
                <a:spcPts val="544"/>
              </a:lnSpc>
            </a:pPr>
            <a:r>
              <a:rPr lang="en-US" altLang="zh-CN" sz="550" spc="61" dirty="0">
                <a:solidFill>
                  <a:srgbClr val="000000"/>
                </a:solidFill>
                <a:latin typeface="MS PGothic"/>
                <a:ea typeface="MS PGothic"/>
                <a:cs typeface="MS PGothic"/>
              </a:rPr>
              <a:t>33%</a:t>
            </a:r>
            <a:endParaRPr lang="en-US" altLang="zh-CN" sz="550">
              <a:latin typeface="MS PGothic"/>
              <a:ea typeface="MS PGothic"/>
              <a:cs typeface="MS PGothic"/>
            </a:endParaRPr>
          </a:p>
        </p:txBody>
      </p:sp>
      <p:sp>
        <p:nvSpPr>
          <p:cNvPr id="569" name="Text Box569"/>
          <p:cNvSpPr txBox="1"/>
          <p:nvPr/>
        </p:nvSpPr>
        <p:spPr>
          <a:xfrm>
            <a:off x="915903" y="2672051"/>
            <a:ext cx="157548" cy="70567"/>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4" dirty="0">
                <a:solidFill>
                  <a:srgbClr val="000000"/>
                </a:solidFill>
                <a:latin typeface="MS PGothic"/>
                <a:ea typeface="MS PGothic"/>
                <a:cs typeface="MS PGothic"/>
              </a:rPr>
              <a:t>51%</a:t>
            </a:r>
            <a:endParaRPr lang="en-US" altLang="zh-CN" sz="550">
              <a:latin typeface="MS PGothic"/>
              <a:ea typeface="MS PGothic"/>
              <a:cs typeface="MS PGothic"/>
            </a:endParaRPr>
          </a:p>
        </p:txBody>
      </p:sp>
      <p:sp>
        <p:nvSpPr>
          <p:cNvPr id="570" name="Text Box570"/>
          <p:cNvSpPr txBox="1"/>
          <p:nvPr/>
        </p:nvSpPr>
        <p:spPr>
          <a:xfrm>
            <a:off x="2300306" y="2701258"/>
            <a:ext cx="140484" cy="61088"/>
          </a:xfrm>
          <a:prstGeom prst="rect">
            <a:avLst/>
          </a:prstGeom>
        </p:spPr>
        <p:txBody>
          <a:bodyPr wrap="square" lIns="0" tIns="0" rIns="0" rtlCol="0">
            <a:spAutoFit/>
          </a:bodyPr>
          <a:lstStyle/>
          <a:p>
            <a:pPr algn="l">
              <a:lnSpc>
                <a:spcPts val="0"/>
              </a:lnSpc>
            </a:pPr>
            <a:endParaRPr/>
          </a:p>
          <a:p>
            <a:pPr algn="l" rtl="0">
              <a:lnSpc>
                <a:spcPts val="481"/>
              </a:lnSpc>
            </a:pPr>
            <a:r>
              <a:rPr lang="en-US" altLang="zh-CN" sz="500" spc="19" dirty="0">
                <a:solidFill>
                  <a:srgbClr val="000000"/>
                </a:solidFill>
                <a:latin typeface="MS PGothic"/>
                <a:ea typeface="MS PGothic"/>
                <a:cs typeface="MS PGothic"/>
              </a:rPr>
              <a:t>55%</a:t>
            </a:r>
            <a:endParaRPr lang="en-US" altLang="zh-CN" sz="500">
              <a:latin typeface="MS PGothic"/>
              <a:ea typeface="MS PGothic"/>
              <a:cs typeface="MS PGothic"/>
            </a:endParaRPr>
          </a:p>
        </p:txBody>
      </p:sp>
      <p:sp>
        <p:nvSpPr>
          <p:cNvPr id="571" name="Text Box571"/>
          <p:cNvSpPr txBox="1"/>
          <p:nvPr/>
        </p:nvSpPr>
        <p:spPr>
          <a:xfrm>
            <a:off x="3733625" y="2655292"/>
            <a:ext cx="156710" cy="69036"/>
          </a:xfrm>
          <a:prstGeom prst="rect">
            <a:avLst/>
          </a:prstGeom>
        </p:spPr>
        <p:txBody>
          <a:bodyPr wrap="square" lIns="0" tIns="0" rIns="0" rtlCol="0">
            <a:spAutoFit/>
          </a:bodyPr>
          <a:lstStyle/>
          <a:p>
            <a:pPr algn="l">
              <a:lnSpc>
                <a:spcPts val="0"/>
              </a:lnSpc>
            </a:pPr>
            <a:endParaRPr/>
          </a:p>
          <a:p>
            <a:pPr algn="l" rtl="0">
              <a:lnSpc>
                <a:spcPts val="544"/>
              </a:lnSpc>
            </a:pPr>
            <a:r>
              <a:rPr lang="en-US" altLang="zh-CN" sz="550" spc="61" dirty="0">
                <a:solidFill>
                  <a:srgbClr val="000000"/>
                </a:solidFill>
                <a:latin typeface="MS PGothic"/>
                <a:ea typeface="MS PGothic"/>
                <a:cs typeface="MS PGothic"/>
              </a:rPr>
              <a:t>28%</a:t>
            </a:r>
            <a:endParaRPr lang="en-US" altLang="zh-CN" sz="550">
              <a:latin typeface="MS PGothic"/>
              <a:ea typeface="MS PGothic"/>
              <a:cs typeface="MS PGothic"/>
            </a:endParaRPr>
          </a:p>
        </p:txBody>
      </p:sp>
      <p:sp>
        <p:nvSpPr>
          <p:cNvPr id="572" name="Text Box572"/>
          <p:cNvSpPr txBox="1"/>
          <p:nvPr/>
        </p:nvSpPr>
        <p:spPr>
          <a:xfrm>
            <a:off x="113541" y="3608712"/>
            <a:ext cx="1286716" cy="105324"/>
          </a:xfrm>
          <a:prstGeom prst="rect">
            <a:avLst/>
          </a:prstGeom>
        </p:spPr>
        <p:txBody>
          <a:bodyPr wrap="square" lIns="0" tIns="0" rIns="0" rtlCol="0">
            <a:spAutoFit/>
          </a:bodyPr>
          <a:lstStyle/>
          <a:p>
            <a:pPr algn="l">
              <a:lnSpc>
                <a:spcPts val="0"/>
              </a:lnSpc>
            </a:pPr>
            <a:endParaRPr/>
          </a:p>
          <a:p>
            <a:pPr algn="l" rtl="0">
              <a:lnSpc>
                <a:spcPts val="829"/>
              </a:lnSpc>
            </a:pPr>
            <a:r>
              <a:rPr lang="en-US" altLang="zh-CN" sz="850" spc="127" dirty="0">
                <a:solidFill>
                  <a:srgbClr val="000000"/>
                </a:solidFill>
                <a:latin typeface="MS PGothic"/>
                <a:ea typeface="MS PGothic"/>
                <a:cs typeface="MS PGothic"/>
              </a:rPr>
              <a:t>鹿</a:t>
            </a:r>
            <a:r>
              <a:rPr lang="en-US" altLang="zh-CN" sz="850" spc="0" dirty="0">
                <a:solidFill>
                  <a:srgbClr val="000000"/>
                </a:solidFill>
                <a:latin typeface="MS PGothic"/>
                <a:ea typeface="MS PGothic"/>
                <a:cs typeface="MS PGothic"/>
              </a:rPr>
              <a:t>児</a:t>
            </a:r>
            <a:r>
              <a:rPr lang="en-US" altLang="zh-CN" sz="850" spc="126" dirty="0">
                <a:solidFill>
                  <a:srgbClr val="000000"/>
                </a:solidFill>
                <a:latin typeface="MS PGothic"/>
                <a:ea typeface="MS PGothic"/>
                <a:cs typeface="MS PGothic"/>
              </a:rPr>
              <a:t>島</a:t>
            </a:r>
            <a:r>
              <a:rPr lang="en-US" altLang="zh-CN" sz="850" spc="0" dirty="0">
                <a:solidFill>
                  <a:srgbClr val="000000"/>
                </a:solidFill>
                <a:latin typeface="MS PGothic"/>
                <a:ea typeface="MS PGothic"/>
                <a:cs typeface="MS PGothic"/>
              </a:rPr>
              <a:t>県</a:t>
            </a:r>
            <a:r>
              <a:rPr lang="en-US" altLang="zh-CN" sz="850" spc="127" dirty="0">
                <a:solidFill>
                  <a:srgbClr val="000000"/>
                </a:solidFill>
                <a:latin typeface="MS PGothic"/>
                <a:ea typeface="MS PGothic"/>
                <a:cs typeface="MS PGothic"/>
              </a:rPr>
              <a:t>南</a:t>
            </a:r>
            <a:r>
              <a:rPr lang="en-US" altLang="zh-CN" sz="850" spc="-30" dirty="0">
                <a:solidFill>
                  <a:srgbClr val="000000"/>
                </a:solidFill>
                <a:latin typeface="MS PGothic"/>
                <a:ea typeface="MS PGothic"/>
                <a:cs typeface="MS PGothic"/>
              </a:rPr>
              <a:t>さ</a:t>
            </a:r>
            <a:r>
              <a:rPr lang="en-US" altLang="zh-CN" sz="850" spc="121" dirty="0">
                <a:solidFill>
                  <a:srgbClr val="000000"/>
                </a:solidFill>
                <a:latin typeface="MS PGothic"/>
                <a:ea typeface="MS PGothic"/>
                <a:cs typeface="MS PGothic"/>
              </a:rPr>
              <a:t>つ</a:t>
            </a:r>
            <a:r>
              <a:rPr lang="en-US" altLang="zh-CN" sz="850" spc="-8" dirty="0">
                <a:solidFill>
                  <a:srgbClr val="000000"/>
                </a:solidFill>
                <a:latin typeface="MS PGothic"/>
                <a:ea typeface="MS PGothic"/>
                <a:cs typeface="MS PGothic"/>
              </a:rPr>
              <a:t>ま</a:t>
            </a:r>
            <a:r>
              <a:rPr lang="en-US" altLang="zh-CN" sz="850" spc="127" dirty="0">
                <a:solidFill>
                  <a:srgbClr val="000000"/>
                </a:solidFill>
                <a:latin typeface="MS PGothic"/>
                <a:ea typeface="MS PGothic"/>
                <a:cs typeface="MS PGothic"/>
              </a:rPr>
              <a:t>市</a:t>
            </a:r>
            <a:r>
              <a:rPr lang="en-US" altLang="zh-CN" sz="850" spc="0" dirty="0">
                <a:solidFill>
                  <a:srgbClr val="000000"/>
                </a:solidFill>
                <a:latin typeface="MS PGothic"/>
                <a:ea typeface="MS PGothic"/>
                <a:cs typeface="MS PGothic"/>
              </a:rPr>
              <a:t>地</a:t>
            </a:r>
            <a:r>
              <a:rPr lang="en-US" altLang="zh-CN" sz="850" spc="126" dirty="0">
                <a:solidFill>
                  <a:srgbClr val="000000"/>
                </a:solidFill>
                <a:latin typeface="MS PGothic"/>
                <a:ea typeface="MS PGothic"/>
                <a:cs typeface="MS PGothic"/>
              </a:rPr>
              <a:t>域</a:t>
            </a:r>
            <a:endParaRPr lang="en-US" altLang="zh-CN" sz="850">
              <a:latin typeface="MS PGothic"/>
              <a:ea typeface="MS PGothic"/>
              <a:cs typeface="MS PGothic"/>
            </a:endParaRPr>
          </a:p>
        </p:txBody>
      </p:sp>
      <p:sp>
        <p:nvSpPr>
          <p:cNvPr id="573" name="Text Box573"/>
          <p:cNvSpPr txBox="1"/>
          <p:nvPr/>
        </p:nvSpPr>
        <p:spPr>
          <a:xfrm>
            <a:off x="1041392" y="3751001"/>
            <a:ext cx="317009" cy="70567"/>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4" dirty="0">
                <a:solidFill>
                  <a:srgbClr val="000000"/>
                </a:solidFill>
                <a:latin typeface="MS PGothic"/>
                <a:ea typeface="MS PGothic"/>
                <a:cs typeface="MS PGothic"/>
              </a:rPr>
              <a:t>n=117</a:t>
            </a:r>
            <a:r>
              <a:rPr lang="en-US" altLang="zh-CN" sz="550" spc="62" dirty="0">
                <a:solidFill>
                  <a:srgbClr val="000000"/>
                </a:solidFill>
                <a:latin typeface="MS PGothic"/>
                <a:ea typeface="MS PGothic"/>
                <a:cs typeface="MS PGothic"/>
              </a:rPr>
              <a:t>個</a:t>
            </a:r>
            <a:endParaRPr lang="en-US" altLang="zh-CN" sz="550">
              <a:latin typeface="MS PGothic"/>
              <a:ea typeface="MS PGothic"/>
              <a:cs typeface="MS PGothic"/>
            </a:endParaRPr>
          </a:p>
        </p:txBody>
      </p:sp>
      <p:sp>
        <p:nvSpPr>
          <p:cNvPr id="574" name="Text Box574"/>
          <p:cNvSpPr txBox="1"/>
          <p:nvPr/>
        </p:nvSpPr>
        <p:spPr>
          <a:xfrm>
            <a:off x="556029" y="3798660"/>
            <a:ext cx="427748" cy="77237"/>
          </a:xfrm>
          <a:prstGeom prst="rect">
            <a:avLst/>
          </a:prstGeom>
        </p:spPr>
        <p:txBody>
          <a:bodyPr wrap="square" lIns="0" tIns="0" rIns="0" rtlCol="0">
            <a:spAutoFit/>
          </a:bodyPr>
          <a:lstStyle/>
          <a:p>
            <a:pPr algn="l">
              <a:lnSpc>
                <a:spcPts val="0"/>
              </a:lnSpc>
            </a:pPr>
            <a:endParaRPr/>
          </a:p>
          <a:p>
            <a:pPr algn="l" rtl="0">
              <a:lnSpc>
                <a:spcPts val="608"/>
              </a:lnSpc>
            </a:pPr>
            <a:r>
              <a:rPr lang="en-US" altLang="zh-CN" sz="550" spc="63" dirty="0">
                <a:solidFill>
                  <a:srgbClr val="000000"/>
                </a:solidFill>
                <a:latin typeface="MS PGothic"/>
                <a:ea typeface="MS PGothic"/>
                <a:cs typeface="MS PGothic"/>
              </a:rPr>
              <a:t>1%</a:t>
            </a:r>
            <a:r>
              <a:rPr lang="en-US" altLang="zh-CN" sz="550" spc="1601" dirty="0">
                <a:solidFill>
                  <a:srgbClr val="000000"/>
                </a:solidFill>
                <a:latin typeface="MS PGothic"/>
                <a:ea typeface="MS PGothic"/>
                <a:cs typeface="MS PGothic"/>
              </a:rPr>
              <a:t> </a:t>
            </a:r>
            <a:r>
              <a:rPr lang="en-US" altLang="zh-CN" sz="550" spc="63" dirty="0">
                <a:solidFill>
                  <a:srgbClr val="000000"/>
                </a:solidFill>
                <a:latin typeface="MS PGothic"/>
                <a:ea typeface="MS PGothic"/>
                <a:cs typeface="MS PGothic"/>
              </a:rPr>
              <a:t>1%</a:t>
            </a:r>
            <a:endParaRPr lang="en-US" altLang="zh-CN" sz="550">
              <a:latin typeface="MS PGothic"/>
              <a:ea typeface="MS PGothic"/>
              <a:cs typeface="MS PGothic"/>
            </a:endParaRPr>
          </a:p>
        </p:txBody>
      </p:sp>
      <p:sp>
        <p:nvSpPr>
          <p:cNvPr id="575" name="Text Box575"/>
          <p:cNvSpPr txBox="1"/>
          <p:nvPr/>
        </p:nvSpPr>
        <p:spPr>
          <a:xfrm>
            <a:off x="1828397" y="3619420"/>
            <a:ext cx="979563" cy="105324"/>
          </a:xfrm>
          <a:prstGeom prst="rect">
            <a:avLst/>
          </a:prstGeom>
        </p:spPr>
        <p:txBody>
          <a:bodyPr wrap="square" lIns="0" tIns="0" rIns="0" rtlCol="0">
            <a:spAutoFit/>
          </a:bodyPr>
          <a:lstStyle/>
          <a:p>
            <a:pPr algn="l">
              <a:lnSpc>
                <a:spcPts val="0"/>
              </a:lnSpc>
            </a:pPr>
            <a:endParaRPr/>
          </a:p>
          <a:p>
            <a:pPr algn="l" rtl="0">
              <a:lnSpc>
                <a:spcPts val="829"/>
              </a:lnSpc>
            </a:pPr>
            <a:r>
              <a:rPr lang="en-US" altLang="zh-CN" sz="850" spc="127" dirty="0">
                <a:solidFill>
                  <a:srgbClr val="000000"/>
                </a:solidFill>
                <a:latin typeface="MS PGothic"/>
                <a:ea typeface="MS PGothic"/>
                <a:cs typeface="MS PGothic"/>
              </a:rPr>
              <a:t>兵</a:t>
            </a:r>
            <a:r>
              <a:rPr lang="en-US" altLang="zh-CN" sz="850" spc="0" dirty="0">
                <a:solidFill>
                  <a:srgbClr val="000000"/>
                </a:solidFill>
                <a:latin typeface="MS PGothic"/>
                <a:ea typeface="MS PGothic"/>
                <a:cs typeface="MS PGothic"/>
              </a:rPr>
              <a:t>庫</a:t>
            </a:r>
            <a:r>
              <a:rPr lang="en-US" altLang="zh-CN" sz="850" spc="126" dirty="0">
                <a:solidFill>
                  <a:srgbClr val="000000"/>
                </a:solidFill>
                <a:latin typeface="MS PGothic"/>
                <a:ea typeface="MS PGothic"/>
                <a:cs typeface="MS PGothic"/>
              </a:rPr>
              <a:t>県</a:t>
            </a:r>
            <a:r>
              <a:rPr lang="en-US" altLang="zh-CN" sz="850" spc="0" dirty="0">
                <a:solidFill>
                  <a:srgbClr val="000000"/>
                </a:solidFill>
                <a:latin typeface="MS PGothic"/>
                <a:ea typeface="MS PGothic"/>
                <a:cs typeface="MS PGothic"/>
              </a:rPr>
              <a:t>淡</a:t>
            </a:r>
            <a:r>
              <a:rPr lang="en-US" altLang="zh-CN" sz="850" spc="127" dirty="0">
                <a:solidFill>
                  <a:srgbClr val="000000"/>
                </a:solidFill>
                <a:latin typeface="MS PGothic"/>
                <a:ea typeface="MS PGothic"/>
                <a:cs typeface="MS PGothic"/>
              </a:rPr>
              <a:t>路</a:t>
            </a:r>
            <a:r>
              <a:rPr lang="en-US" altLang="zh-CN" sz="850" spc="0" dirty="0">
                <a:solidFill>
                  <a:srgbClr val="000000"/>
                </a:solidFill>
                <a:latin typeface="MS PGothic"/>
                <a:ea typeface="MS PGothic"/>
                <a:cs typeface="MS PGothic"/>
              </a:rPr>
              <a:t>市</a:t>
            </a:r>
            <a:r>
              <a:rPr lang="en-US" altLang="zh-CN" sz="850" spc="126" dirty="0">
                <a:solidFill>
                  <a:srgbClr val="000000"/>
                </a:solidFill>
                <a:latin typeface="MS PGothic"/>
                <a:ea typeface="MS PGothic"/>
                <a:cs typeface="MS PGothic"/>
              </a:rPr>
              <a:t>地</a:t>
            </a:r>
            <a:r>
              <a:rPr lang="en-US" altLang="zh-CN" sz="850" spc="0" dirty="0">
                <a:solidFill>
                  <a:srgbClr val="000000"/>
                </a:solidFill>
                <a:latin typeface="MS PGothic"/>
                <a:ea typeface="MS PGothic"/>
                <a:cs typeface="MS PGothic"/>
              </a:rPr>
              <a:t>域</a:t>
            </a:r>
            <a:endParaRPr lang="en-US" altLang="zh-CN" sz="850">
              <a:latin typeface="MS PGothic"/>
              <a:ea typeface="MS PGothic"/>
              <a:cs typeface="MS PGothic"/>
            </a:endParaRPr>
          </a:p>
        </p:txBody>
      </p:sp>
      <p:sp>
        <p:nvSpPr>
          <p:cNvPr id="576" name="Text Box576"/>
          <p:cNvSpPr txBox="1"/>
          <p:nvPr/>
        </p:nvSpPr>
        <p:spPr>
          <a:xfrm>
            <a:off x="2217241" y="3781984"/>
            <a:ext cx="754102" cy="132600"/>
          </a:xfrm>
          <a:prstGeom prst="rect">
            <a:avLst/>
          </a:prstGeom>
        </p:spPr>
        <p:txBody>
          <a:bodyPr wrap="square" lIns="0" tIns="0" rIns="0" rtlCol="0">
            <a:spAutoFit/>
          </a:bodyPr>
          <a:lstStyle/>
          <a:p>
            <a:pPr algn="l">
              <a:lnSpc>
                <a:spcPts val="0"/>
              </a:lnSpc>
            </a:pPr>
            <a:endParaRPr/>
          </a:p>
          <a:p>
            <a:pPr marL="437094" algn="l" rtl="0">
              <a:lnSpc>
                <a:spcPts val="556"/>
              </a:lnSpc>
            </a:pPr>
            <a:r>
              <a:rPr lang="en-US" altLang="zh-CN" sz="550" spc="64" dirty="0">
                <a:solidFill>
                  <a:srgbClr val="000000"/>
                </a:solidFill>
                <a:latin typeface="MS PGothic"/>
                <a:ea typeface="MS PGothic"/>
                <a:cs typeface="MS PGothic"/>
              </a:rPr>
              <a:t>n=681</a:t>
            </a:r>
            <a:r>
              <a:rPr lang="en-US" altLang="zh-CN" sz="550" spc="62" dirty="0">
                <a:solidFill>
                  <a:srgbClr val="000000"/>
                </a:solidFill>
                <a:latin typeface="MS PGothic"/>
                <a:ea typeface="MS PGothic"/>
                <a:cs typeface="MS PGothic"/>
              </a:rPr>
              <a:t>個</a:t>
            </a:r>
            <a:endParaRPr lang="en-US" altLang="zh-CN" sz="550">
              <a:latin typeface="MS PGothic"/>
              <a:ea typeface="MS PGothic"/>
              <a:cs typeface="MS PGothic"/>
            </a:endParaRPr>
          </a:p>
          <a:p>
            <a:pPr algn="l" rtl="0">
              <a:lnSpc>
                <a:spcPts val="481"/>
              </a:lnSpc>
              <a:spcBef>
                <a:spcPts val="7"/>
              </a:spcBef>
            </a:pPr>
            <a:r>
              <a:rPr lang="en-US" altLang="zh-CN" sz="500" spc="19" dirty="0">
                <a:solidFill>
                  <a:srgbClr val="000000"/>
                </a:solidFill>
                <a:latin typeface="MS PGothic"/>
                <a:ea typeface="MS PGothic"/>
                <a:cs typeface="MS PGothic"/>
              </a:rPr>
              <a:t>2%</a:t>
            </a:r>
            <a:endParaRPr lang="en-US" altLang="zh-CN" sz="500">
              <a:latin typeface="MS PGothic"/>
              <a:ea typeface="MS PGothic"/>
              <a:cs typeface="MS PGothic"/>
            </a:endParaRPr>
          </a:p>
        </p:txBody>
      </p:sp>
      <p:sp>
        <p:nvSpPr>
          <p:cNvPr id="577" name="Text Box577"/>
          <p:cNvSpPr txBox="1"/>
          <p:nvPr/>
        </p:nvSpPr>
        <p:spPr>
          <a:xfrm>
            <a:off x="3275897" y="3606168"/>
            <a:ext cx="979564" cy="105323"/>
          </a:xfrm>
          <a:prstGeom prst="rect">
            <a:avLst/>
          </a:prstGeom>
        </p:spPr>
        <p:txBody>
          <a:bodyPr wrap="square" lIns="0" tIns="0" rIns="0" rtlCol="0">
            <a:spAutoFit/>
          </a:bodyPr>
          <a:lstStyle/>
          <a:p>
            <a:pPr algn="l">
              <a:lnSpc>
                <a:spcPts val="0"/>
              </a:lnSpc>
            </a:pPr>
            <a:endParaRPr/>
          </a:p>
          <a:p>
            <a:pPr algn="l" rtl="0">
              <a:lnSpc>
                <a:spcPts val="829"/>
              </a:lnSpc>
            </a:pPr>
            <a:r>
              <a:rPr lang="en-US" altLang="zh-CN" sz="850" spc="127" dirty="0">
                <a:solidFill>
                  <a:srgbClr val="000000"/>
                </a:solidFill>
                <a:latin typeface="MS PGothic"/>
                <a:ea typeface="MS PGothic"/>
                <a:cs typeface="MS PGothic"/>
              </a:rPr>
              <a:t>茨</a:t>
            </a:r>
            <a:r>
              <a:rPr lang="en-US" altLang="zh-CN" sz="850" spc="0" dirty="0">
                <a:solidFill>
                  <a:srgbClr val="000000"/>
                </a:solidFill>
                <a:latin typeface="MS PGothic"/>
                <a:ea typeface="MS PGothic"/>
                <a:cs typeface="MS PGothic"/>
              </a:rPr>
              <a:t>城</a:t>
            </a:r>
            <a:r>
              <a:rPr lang="en-US" altLang="zh-CN" sz="850" spc="126" dirty="0">
                <a:solidFill>
                  <a:srgbClr val="000000"/>
                </a:solidFill>
                <a:latin typeface="MS PGothic"/>
                <a:ea typeface="MS PGothic"/>
                <a:cs typeface="MS PGothic"/>
              </a:rPr>
              <a:t>県</a:t>
            </a:r>
            <a:r>
              <a:rPr lang="en-US" altLang="zh-CN" sz="850" spc="0" dirty="0">
                <a:solidFill>
                  <a:srgbClr val="000000"/>
                </a:solidFill>
                <a:latin typeface="MS PGothic"/>
                <a:ea typeface="MS PGothic"/>
                <a:cs typeface="MS PGothic"/>
              </a:rPr>
              <a:t>神</a:t>
            </a:r>
            <a:r>
              <a:rPr lang="en-US" altLang="zh-CN" sz="850" spc="127" dirty="0">
                <a:solidFill>
                  <a:srgbClr val="000000"/>
                </a:solidFill>
                <a:latin typeface="MS PGothic"/>
                <a:ea typeface="MS PGothic"/>
                <a:cs typeface="MS PGothic"/>
              </a:rPr>
              <a:t>栖</a:t>
            </a:r>
            <a:r>
              <a:rPr lang="en-US" altLang="zh-CN" sz="850" spc="0" dirty="0">
                <a:solidFill>
                  <a:srgbClr val="000000"/>
                </a:solidFill>
                <a:latin typeface="MS PGothic"/>
                <a:ea typeface="MS PGothic"/>
                <a:cs typeface="MS PGothic"/>
              </a:rPr>
              <a:t>市</a:t>
            </a:r>
            <a:r>
              <a:rPr lang="en-US" altLang="zh-CN" sz="850" spc="126" dirty="0">
                <a:solidFill>
                  <a:srgbClr val="000000"/>
                </a:solidFill>
                <a:latin typeface="MS PGothic"/>
                <a:ea typeface="MS PGothic"/>
                <a:cs typeface="MS PGothic"/>
              </a:rPr>
              <a:t>地</a:t>
            </a:r>
            <a:r>
              <a:rPr lang="en-US" altLang="zh-CN" sz="850" spc="0" dirty="0">
                <a:solidFill>
                  <a:srgbClr val="000000"/>
                </a:solidFill>
                <a:latin typeface="MS PGothic"/>
                <a:ea typeface="MS PGothic"/>
                <a:cs typeface="MS PGothic"/>
              </a:rPr>
              <a:t>域</a:t>
            </a:r>
            <a:endParaRPr lang="en-US" altLang="zh-CN" sz="850">
              <a:latin typeface="MS PGothic"/>
              <a:ea typeface="MS PGothic"/>
              <a:cs typeface="MS PGothic"/>
            </a:endParaRPr>
          </a:p>
        </p:txBody>
      </p:sp>
      <p:sp>
        <p:nvSpPr>
          <p:cNvPr id="578" name="Text Box578"/>
          <p:cNvSpPr txBox="1"/>
          <p:nvPr/>
        </p:nvSpPr>
        <p:spPr>
          <a:xfrm>
            <a:off x="4078789" y="3776894"/>
            <a:ext cx="317008" cy="70566"/>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4" dirty="0">
                <a:solidFill>
                  <a:srgbClr val="000000"/>
                </a:solidFill>
                <a:latin typeface="MS PGothic"/>
                <a:ea typeface="MS PGothic"/>
                <a:cs typeface="MS PGothic"/>
              </a:rPr>
              <a:t>n=211</a:t>
            </a:r>
            <a:r>
              <a:rPr lang="en-US" altLang="zh-CN" sz="550" spc="62" dirty="0">
                <a:solidFill>
                  <a:srgbClr val="000000"/>
                </a:solidFill>
                <a:latin typeface="MS PGothic"/>
                <a:ea typeface="MS PGothic"/>
                <a:cs typeface="MS PGothic"/>
              </a:rPr>
              <a:t>個</a:t>
            </a:r>
            <a:endParaRPr lang="en-US" altLang="zh-CN" sz="550">
              <a:latin typeface="MS PGothic"/>
              <a:ea typeface="MS PGothic"/>
              <a:cs typeface="MS PGothic"/>
            </a:endParaRPr>
          </a:p>
        </p:txBody>
      </p:sp>
      <p:sp>
        <p:nvSpPr>
          <p:cNvPr id="579" name="Text Box579"/>
          <p:cNvSpPr txBox="1"/>
          <p:nvPr/>
        </p:nvSpPr>
        <p:spPr>
          <a:xfrm>
            <a:off x="4642825" y="3651685"/>
            <a:ext cx="1256721" cy="103734"/>
          </a:xfrm>
          <a:prstGeom prst="rect">
            <a:avLst/>
          </a:prstGeom>
        </p:spPr>
        <p:txBody>
          <a:bodyPr wrap="square" lIns="0" tIns="0" rIns="0" rtlCol="0">
            <a:spAutoFit/>
          </a:bodyPr>
          <a:lstStyle/>
          <a:p>
            <a:pPr algn="l">
              <a:lnSpc>
                <a:spcPts val="0"/>
              </a:lnSpc>
            </a:pPr>
            <a:endParaRPr/>
          </a:p>
          <a:p>
            <a:pPr algn="l" rtl="0">
              <a:lnSpc>
                <a:spcPts val="817"/>
              </a:lnSpc>
            </a:pPr>
            <a:r>
              <a:rPr lang="en-US" altLang="zh-CN" sz="800" spc="108" dirty="0">
                <a:solidFill>
                  <a:srgbClr val="000000"/>
                </a:solidFill>
                <a:latin typeface="MS PGothic"/>
                <a:ea typeface="MS PGothic"/>
                <a:cs typeface="MS PGothic"/>
              </a:rPr>
              <a:t>鹿</a:t>
            </a:r>
            <a:r>
              <a:rPr lang="en-US" altLang="zh-CN" sz="800" spc="0" dirty="0">
                <a:solidFill>
                  <a:srgbClr val="000000"/>
                </a:solidFill>
                <a:latin typeface="MS PGothic"/>
                <a:ea typeface="MS PGothic"/>
                <a:cs typeface="MS PGothic"/>
              </a:rPr>
              <a:t>児</a:t>
            </a:r>
            <a:r>
              <a:rPr lang="en-US" altLang="zh-CN" sz="800" spc="109" dirty="0">
                <a:solidFill>
                  <a:srgbClr val="000000"/>
                </a:solidFill>
                <a:latin typeface="MS PGothic"/>
                <a:ea typeface="MS PGothic"/>
                <a:cs typeface="MS PGothic"/>
              </a:rPr>
              <a:t>島</a:t>
            </a:r>
            <a:r>
              <a:rPr lang="en-US" altLang="zh-CN" sz="800" spc="0" dirty="0">
                <a:solidFill>
                  <a:srgbClr val="000000"/>
                </a:solidFill>
                <a:latin typeface="MS PGothic"/>
                <a:ea typeface="MS PGothic"/>
                <a:cs typeface="MS PGothic"/>
              </a:rPr>
              <a:t>県</a:t>
            </a:r>
            <a:r>
              <a:rPr lang="en-US" altLang="zh-CN" sz="800" spc="108" dirty="0">
                <a:solidFill>
                  <a:srgbClr val="000000"/>
                </a:solidFill>
                <a:latin typeface="MS PGothic"/>
                <a:ea typeface="MS PGothic"/>
                <a:cs typeface="MS PGothic"/>
              </a:rPr>
              <a:t>南</a:t>
            </a:r>
            <a:r>
              <a:rPr lang="en-US" altLang="zh-CN" sz="800" spc="-39" dirty="0">
                <a:solidFill>
                  <a:srgbClr val="000000"/>
                </a:solidFill>
                <a:latin typeface="MS PGothic"/>
                <a:ea typeface="MS PGothic"/>
                <a:cs typeface="MS PGothic"/>
              </a:rPr>
              <a:t>さ</a:t>
            </a:r>
            <a:r>
              <a:rPr lang="en-US" altLang="zh-CN" sz="800" spc="90" dirty="0">
                <a:solidFill>
                  <a:srgbClr val="000000"/>
                </a:solidFill>
                <a:latin typeface="MS PGothic"/>
                <a:ea typeface="MS PGothic"/>
                <a:cs typeface="MS PGothic"/>
              </a:rPr>
              <a:t>つ</a:t>
            </a:r>
            <a:r>
              <a:rPr lang="en-US" altLang="zh-CN" sz="800" spc="-8" dirty="0">
                <a:solidFill>
                  <a:srgbClr val="000000"/>
                </a:solidFill>
                <a:latin typeface="MS PGothic"/>
                <a:ea typeface="MS PGothic"/>
                <a:cs typeface="MS PGothic"/>
              </a:rPr>
              <a:t>ま</a:t>
            </a:r>
            <a:r>
              <a:rPr lang="en-US" altLang="zh-CN" sz="800" spc="108" dirty="0">
                <a:solidFill>
                  <a:srgbClr val="000000"/>
                </a:solidFill>
                <a:latin typeface="MS PGothic"/>
                <a:ea typeface="MS PGothic"/>
                <a:cs typeface="MS PGothic"/>
              </a:rPr>
              <a:t>市</a:t>
            </a:r>
            <a:r>
              <a:rPr lang="en-US" altLang="zh-CN" sz="800" spc="0" dirty="0">
                <a:solidFill>
                  <a:srgbClr val="000000"/>
                </a:solidFill>
                <a:latin typeface="MS PGothic"/>
                <a:ea typeface="MS PGothic"/>
                <a:cs typeface="MS PGothic"/>
              </a:rPr>
              <a:t>地</a:t>
            </a:r>
            <a:r>
              <a:rPr lang="en-US" altLang="zh-CN" sz="800" spc="109" dirty="0">
                <a:solidFill>
                  <a:srgbClr val="000000"/>
                </a:solidFill>
                <a:latin typeface="MS PGothic"/>
                <a:ea typeface="MS PGothic"/>
                <a:cs typeface="MS PGothic"/>
              </a:rPr>
              <a:t>域</a:t>
            </a:r>
            <a:endParaRPr lang="en-US" altLang="zh-CN" sz="800">
              <a:latin typeface="MS PGothic"/>
              <a:ea typeface="MS PGothic"/>
              <a:cs typeface="MS PGothic"/>
            </a:endParaRPr>
          </a:p>
        </p:txBody>
      </p:sp>
      <p:sp>
        <p:nvSpPr>
          <p:cNvPr id="580" name="Text Box580"/>
          <p:cNvSpPr txBox="1"/>
          <p:nvPr/>
        </p:nvSpPr>
        <p:spPr>
          <a:xfrm>
            <a:off x="6273637" y="3662210"/>
            <a:ext cx="960947" cy="103733"/>
          </a:xfrm>
          <a:prstGeom prst="rect">
            <a:avLst/>
          </a:prstGeom>
        </p:spPr>
        <p:txBody>
          <a:bodyPr wrap="square" lIns="0" tIns="0" rIns="0" rtlCol="0">
            <a:spAutoFit/>
          </a:bodyPr>
          <a:lstStyle/>
          <a:p>
            <a:pPr algn="l">
              <a:lnSpc>
                <a:spcPts val="0"/>
              </a:lnSpc>
            </a:pPr>
            <a:endParaRPr/>
          </a:p>
          <a:p>
            <a:pPr algn="l" rtl="0">
              <a:lnSpc>
                <a:spcPts val="817"/>
              </a:lnSpc>
            </a:pPr>
            <a:r>
              <a:rPr lang="en-US" altLang="zh-CN" sz="800" spc="108" dirty="0">
                <a:solidFill>
                  <a:srgbClr val="000000"/>
                </a:solidFill>
                <a:latin typeface="MS PGothic"/>
                <a:ea typeface="MS PGothic"/>
                <a:cs typeface="MS PGothic"/>
              </a:rPr>
              <a:t>兵</a:t>
            </a:r>
            <a:r>
              <a:rPr lang="en-US" altLang="zh-CN" sz="800" spc="0" dirty="0">
                <a:solidFill>
                  <a:srgbClr val="000000"/>
                </a:solidFill>
                <a:latin typeface="MS PGothic"/>
                <a:ea typeface="MS PGothic"/>
                <a:cs typeface="MS PGothic"/>
              </a:rPr>
              <a:t>庫</a:t>
            </a:r>
            <a:r>
              <a:rPr lang="en-US" altLang="zh-CN" sz="800" spc="109" dirty="0">
                <a:solidFill>
                  <a:srgbClr val="000000"/>
                </a:solidFill>
                <a:latin typeface="MS PGothic"/>
                <a:ea typeface="MS PGothic"/>
                <a:cs typeface="MS PGothic"/>
              </a:rPr>
              <a:t>県</a:t>
            </a:r>
            <a:r>
              <a:rPr lang="en-US" altLang="zh-CN" sz="800" spc="0" dirty="0">
                <a:solidFill>
                  <a:srgbClr val="000000"/>
                </a:solidFill>
                <a:latin typeface="MS PGothic"/>
                <a:ea typeface="MS PGothic"/>
                <a:cs typeface="MS PGothic"/>
              </a:rPr>
              <a:t>淡</a:t>
            </a:r>
            <a:r>
              <a:rPr lang="en-US" altLang="zh-CN" sz="800" spc="108" dirty="0">
                <a:solidFill>
                  <a:srgbClr val="000000"/>
                </a:solidFill>
                <a:latin typeface="MS PGothic"/>
                <a:ea typeface="MS PGothic"/>
                <a:cs typeface="MS PGothic"/>
              </a:rPr>
              <a:t>路</a:t>
            </a:r>
            <a:r>
              <a:rPr lang="en-US" altLang="zh-CN" sz="800" spc="0" dirty="0">
                <a:solidFill>
                  <a:srgbClr val="000000"/>
                </a:solidFill>
                <a:latin typeface="MS PGothic"/>
                <a:ea typeface="MS PGothic"/>
                <a:cs typeface="MS PGothic"/>
              </a:rPr>
              <a:t>市</a:t>
            </a:r>
            <a:r>
              <a:rPr lang="en-US" altLang="zh-CN" sz="800" spc="108" dirty="0">
                <a:solidFill>
                  <a:srgbClr val="000000"/>
                </a:solidFill>
                <a:latin typeface="MS PGothic"/>
                <a:ea typeface="MS PGothic"/>
                <a:cs typeface="MS PGothic"/>
              </a:rPr>
              <a:t>地</a:t>
            </a:r>
            <a:r>
              <a:rPr lang="en-US" altLang="zh-CN" sz="800" spc="0" dirty="0">
                <a:solidFill>
                  <a:srgbClr val="000000"/>
                </a:solidFill>
                <a:latin typeface="MS PGothic"/>
                <a:ea typeface="MS PGothic"/>
                <a:cs typeface="MS PGothic"/>
              </a:rPr>
              <a:t>域</a:t>
            </a:r>
            <a:endParaRPr lang="en-US" altLang="zh-CN" sz="800">
              <a:latin typeface="MS PGothic"/>
              <a:ea typeface="MS PGothic"/>
              <a:cs typeface="MS PGothic"/>
            </a:endParaRPr>
          </a:p>
        </p:txBody>
      </p:sp>
      <p:sp>
        <p:nvSpPr>
          <p:cNvPr id="581" name="Text Box581"/>
          <p:cNvSpPr txBox="1"/>
          <p:nvPr/>
        </p:nvSpPr>
        <p:spPr>
          <a:xfrm>
            <a:off x="7700405" y="3649270"/>
            <a:ext cx="960947" cy="103734"/>
          </a:xfrm>
          <a:prstGeom prst="rect">
            <a:avLst/>
          </a:prstGeom>
        </p:spPr>
        <p:txBody>
          <a:bodyPr wrap="square" lIns="0" tIns="0" rIns="0" rtlCol="0">
            <a:spAutoFit/>
          </a:bodyPr>
          <a:lstStyle/>
          <a:p>
            <a:pPr algn="l">
              <a:lnSpc>
                <a:spcPts val="0"/>
              </a:lnSpc>
            </a:pPr>
            <a:endParaRPr/>
          </a:p>
          <a:p>
            <a:pPr algn="l" rtl="0">
              <a:lnSpc>
                <a:spcPts val="817"/>
              </a:lnSpc>
            </a:pPr>
            <a:r>
              <a:rPr lang="en-US" altLang="zh-CN" sz="800" spc="108" dirty="0">
                <a:solidFill>
                  <a:srgbClr val="000000"/>
                </a:solidFill>
                <a:latin typeface="MS PGothic"/>
                <a:ea typeface="MS PGothic"/>
                <a:cs typeface="MS PGothic"/>
              </a:rPr>
              <a:t>茨</a:t>
            </a:r>
            <a:r>
              <a:rPr lang="en-US" altLang="zh-CN" sz="800" spc="0" dirty="0">
                <a:solidFill>
                  <a:srgbClr val="000000"/>
                </a:solidFill>
                <a:latin typeface="MS PGothic"/>
                <a:ea typeface="MS PGothic"/>
                <a:cs typeface="MS PGothic"/>
              </a:rPr>
              <a:t>城</a:t>
            </a:r>
            <a:r>
              <a:rPr lang="en-US" altLang="zh-CN" sz="800" spc="109" dirty="0">
                <a:solidFill>
                  <a:srgbClr val="000000"/>
                </a:solidFill>
                <a:latin typeface="MS PGothic"/>
                <a:ea typeface="MS PGothic"/>
                <a:cs typeface="MS PGothic"/>
              </a:rPr>
              <a:t>県</a:t>
            </a:r>
            <a:r>
              <a:rPr lang="en-US" altLang="zh-CN" sz="800" spc="0" dirty="0">
                <a:solidFill>
                  <a:srgbClr val="000000"/>
                </a:solidFill>
                <a:latin typeface="MS PGothic"/>
                <a:ea typeface="MS PGothic"/>
                <a:cs typeface="MS PGothic"/>
              </a:rPr>
              <a:t>神</a:t>
            </a:r>
            <a:r>
              <a:rPr lang="en-US" altLang="zh-CN" sz="800" spc="108" dirty="0">
                <a:solidFill>
                  <a:srgbClr val="000000"/>
                </a:solidFill>
                <a:latin typeface="MS PGothic"/>
                <a:ea typeface="MS PGothic"/>
                <a:cs typeface="MS PGothic"/>
              </a:rPr>
              <a:t>栖</a:t>
            </a:r>
            <a:r>
              <a:rPr lang="en-US" altLang="zh-CN" sz="800" spc="0" dirty="0">
                <a:solidFill>
                  <a:srgbClr val="000000"/>
                </a:solidFill>
                <a:latin typeface="MS PGothic"/>
                <a:ea typeface="MS PGothic"/>
                <a:cs typeface="MS PGothic"/>
              </a:rPr>
              <a:t>市</a:t>
            </a:r>
            <a:r>
              <a:rPr lang="en-US" altLang="zh-CN" sz="800" spc="108" dirty="0">
                <a:solidFill>
                  <a:srgbClr val="000000"/>
                </a:solidFill>
                <a:latin typeface="MS PGothic"/>
                <a:ea typeface="MS PGothic"/>
                <a:cs typeface="MS PGothic"/>
              </a:rPr>
              <a:t>地</a:t>
            </a:r>
            <a:r>
              <a:rPr lang="en-US" altLang="zh-CN" sz="800" spc="0" dirty="0">
                <a:solidFill>
                  <a:srgbClr val="000000"/>
                </a:solidFill>
                <a:latin typeface="MS PGothic"/>
                <a:ea typeface="MS PGothic"/>
                <a:cs typeface="MS PGothic"/>
              </a:rPr>
              <a:t>域</a:t>
            </a:r>
            <a:endParaRPr lang="en-US" altLang="zh-CN" sz="800">
              <a:latin typeface="MS PGothic"/>
              <a:ea typeface="MS PGothic"/>
              <a:cs typeface="MS PGothic"/>
            </a:endParaRPr>
          </a:p>
        </p:txBody>
      </p:sp>
      <p:sp>
        <p:nvSpPr>
          <p:cNvPr id="582" name="Text Box582"/>
          <p:cNvSpPr txBox="1"/>
          <p:nvPr/>
        </p:nvSpPr>
        <p:spPr>
          <a:xfrm>
            <a:off x="3619335" y="3981045"/>
            <a:ext cx="117536" cy="70567"/>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3" dirty="0">
                <a:solidFill>
                  <a:srgbClr val="000000"/>
                </a:solidFill>
                <a:latin typeface="MS PGothic"/>
                <a:ea typeface="MS PGothic"/>
                <a:cs typeface="MS PGothic"/>
              </a:rPr>
              <a:t>1%</a:t>
            </a:r>
            <a:endParaRPr lang="en-US" altLang="zh-CN" sz="550">
              <a:latin typeface="MS PGothic"/>
              <a:ea typeface="MS PGothic"/>
              <a:cs typeface="MS PGothic"/>
            </a:endParaRPr>
          </a:p>
        </p:txBody>
      </p:sp>
      <p:sp>
        <p:nvSpPr>
          <p:cNvPr id="583" name="Text Box583"/>
          <p:cNvSpPr txBox="1"/>
          <p:nvPr/>
        </p:nvSpPr>
        <p:spPr>
          <a:xfrm>
            <a:off x="3759083" y="3948220"/>
            <a:ext cx="117536" cy="70566"/>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3" dirty="0">
                <a:solidFill>
                  <a:srgbClr val="000000"/>
                </a:solidFill>
                <a:latin typeface="MS PGothic"/>
                <a:ea typeface="MS PGothic"/>
                <a:cs typeface="MS PGothic"/>
              </a:rPr>
              <a:t>2%</a:t>
            </a:r>
            <a:endParaRPr lang="en-US" altLang="zh-CN" sz="550">
              <a:latin typeface="MS PGothic"/>
              <a:ea typeface="MS PGothic"/>
              <a:cs typeface="MS PGothic"/>
            </a:endParaRPr>
          </a:p>
        </p:txBody>
      </p:sp>
      <p:sp>
        <p:nvSpPr>
          <p:cNvPr id="584" name="Text Box584"/>
          <p:cNvSpPr txBox="1"/>
          <p:nvPr/>
        </p:nvSpPr>
        <p:spPr>
          <a:xfrm>
            <a:off x="551557" y="4062144"/>
            <a:ext cx="157548" cy="70567"/>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4" dirty="0">
                <a:solidFill>
                  <a:srgbClr val="000000"/>
                </a:solidFill>
                <a:latin typeface="MS PGothic"/>
                <a:ea typeface="MS PGothic"/>
                <a:cs typeface="MS PGothic"/>
              </a:rPr>
              <a:t>18%</a:t>
            </a:r>
            <a:endParaRPr lang="en-US" altLang="zh-CN" sz="550">
              <a:latin typeface="MS PGothic"/>
              <a:ea typeface="MS PGothic"/>
              <a:cs typeface="MS PGothic"/>
            </a:endParaRPr>
          </a:p>
        </p:txBody>
      </p:sp>
      <p:sp>
        <p:nvSpPr>
          <p:cNvPr id="585" name="Text Box585"/>
          <p:cNvSpPr txBox="1"/>
          <p:nvPr/>
        </p:nvSpPr>
        <p:spPr>
          <a:xfrm>
            <a:off x="3398778" y="4145788"/>
            <a:ext cx="370554" cy="83645"/>
          </a:xfrm>
          <a:prstGeom prst="rect">
            <a:avLst/>
          </a:prstGeom>
        </p:spPr>
        <p:txBody>
          <a:bodyPr wrap="square" lIns="0" tIns="0" rIns="0" rtlCol="0">
            <a:spAutoFit/>
          </a:bodyPr>
          <a:lstStyle/>
          <a:p>
            <a:pPr algn="l">
              <a:lnSpc>
                <a:spcPts val="0"/>
              </a:lnSpc>
            </a:pPr>
            <a:endParaRPr/>
          </a:p>
          <a:p>
            <a:pPr algn="l" rtl="0">
              <a:lnSpc>
                <a:spcPts val="659"/>
              </a:lnSpc>
            </a:pPr>
            <a:r>
              <a:rPr lang="en-US" altLang="zh-CN" sz="550" spc="63" dirty="0">
                <a:solidFill>
                  <a:srgbClr val="000000"/>
                </a:solidFill>
                <a:latin typeface="MS PGothic"/>
                <a:ea typeface="MS PGothic"/>
                <a:cs typeface="MS PGothic"/>
              </a:rPr>
              <a:t>3%</a:t>
            </a:r>
            <a:r>
              <a:rPr lang="en-US" altLang="zh-CN" sz="550" spc="836" dirty="0">
                <a:solidFill>
                  <a:srgbClr val="000000"/>
                </a:solidFill>
                <a:latin typeface="MS PGothic"/>
                <a:ea typeface="MS PGothic"/>
                <a:cs typeface="MS PGothic"/>
              </a:rPr>
              <a:t> </a:t>
            </a:r>
            <a:r>
              <a:rPr lang="en-US" altLang="zh-CN" sz="550" spc="64" dirty="0">
                <a:solidFill>
                  <a:srgbClr val="000000"/>
                </a:solidFill>
                <a:latin typeface="MS PGothic"/>
                <a:ea typeface="MS PGothic"/>
                <a:cs typeface="MS PGothic"/>
              </a:rPr>
              <a:t>12%</a:t>
            </a:r>
            <a:endParaRPr lang="en-US" altLang="zh-CN" sz="550">
              <a:latin typeface="MS PGothic"/>
              <a:ea typeface="MS PGothic"/>
              <a:cs typeface="MS PGothic"/>
            </a:endParaRPr>
          </a:p>
        </p:txBody>
      </p:sp>
      <p:sp>
        <p:nvSpPr>
          <p:cNvPr id="586" name="Text Box586"/>
          <p:cNvSpPr txBox="1"/>
          <p:nvPr/>
        </p:nvSpPr>
        <p:spPr>
          <a:xfrm>
            <a:off x="441641" y="4233207"/>
            <a:ext cx="117536" cy="70566"/>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3" dirty="0">
                <a:solidFill>
                  <a:srgbClr val="000000"/>
                </a:solidFill>
                <a:latin typeface="MS PGothic"/>
                <a:ea typeface="MS PGothic"/>
                <a:cs typeface="MS PGothic"/>
              </a:rPr>
              <a:t>8%</a:t>
            </a:r>
            <a:endParaRPr lang="en-US" altLang="zh-CN" sz="550">
              <a:latin typeface="MS PGothic"/>
              <a:ea typeface="MS PGothic"/>
              <a:cs typeface="MS PGothic"/>
            </a:endParaRPr>
          </a:p>
        </p:txBody>
      </p:sp>
      <p:sp>
        <p:nvSpPr>
          <p:cNvPr id="587" name="Text Box587"/>
          <p:cNvSpPr txBox="1"/>
          <p:nvPr/>
        </p:nvSpPr>
        <p:spPr>
          <a:xfrm>
            <a:off x="941322" y="4410940"/>
            <a:ext cx="157549" cy="70566"/>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4" dirty="0">
                <a:solidFill>
                  <a:srgbClr val="000000"/>
                </a:solidFill>
                <a:latin typeface="MS PGothic"/>
                <a:ea typeface="MS PGothic"/>
                <a:cs typeface="MS PGothic"/>
              </a:rPr>
              <a:t>72%</a:t>
            </a:r>
            <a:endParaRPr lang="en-US" altLang="zh-CN" sz="550">
              <a:latin typeface="MS PGothic"/>
              <a:ea typeface="MS PGothic"/>
              <a:cs typeface="MS PGothic"/>
            </a:endParaRPr>
          </a:p>
        </p:txBody>
      </p:sp>
      <p:sp>
        <p:nvSpPr>
          <p:cNvPr id="588" name="Text Box588"/>
          <p:cNvSpPr txBox="1"/>
          <p:nvPr/>
        </p:nvSpPr>
        <p:spPr>
          <a:xfrm>
            <a:off x="2413771" y="4520631"/>
            <a:ext cx="140484" cy="61088"/>
          </a:xfrm>
          <a:prstGeom prst="rect">
            <a:avLst/>
          </a:prstGeom>
        </p:spPr>
        <p:txBody>
          <a:bodyPr wrap="square" lIns="0" tIns="0" rIns="0" rtlCol="0">
            <a:spAutoFit/>
          </a:bodyPr>
          <a:lstStyle/>
          <a:p>
            <a:pPr algn="l">
              <a:lnSpc>
                <a:spcPts val="0"/>
              </a:lnSpc>
            </a:pPr>
            <a:endParaRPr/>
          </a:p>
          <a:p>
            <a:pPr algn="l" rtl="0">
              <a:lnSpc>
                <a:spcPts val="481"/>
              </a:lnSpc>
            </a:pPr>
            <a:r>
              <a:rPr lang="en-US" altLang="zh-CN" sz="500" spc="19" dirty="0">
                <a:solidFill>
                  <a:srgbClr val="000000"/>
                </a:solidFill>
                <a:latin typeface="MS PGothic"/>
                <a:ea typeface="MS PGothic"/>
                <a:cs typeface="MS PGothic"/>
              </a:rPr>
              <a:t>98%</a:t>
            </a:r>
            <a:endParaRPr lang="en-US" altLang="zh-CN" sz="500">
              <a:latin typeface="MS PGothic"/>
              <a:ea typeface="MS PGothic"/>
              <a:cs typeface="MS PGothic"/>
            </a:endParaRPr>
          </a:p>
        </p:txBody>
      </p:sp>
      <p:sp>
        <p:nvSpPr>
          <p:cNvPr id="589" name="Text Box589"/>
          <p:cNvSpPr txBox="1"/>
          <p:nvPr/>
        </p:nvSpPr>
        <p:spPr>
          <a:xfrm>
            <a:off x="3935412" y="4567082"/>
            <a:ext cx="157548" cy="70566"/>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4" dirty="0">
                <a:solidFill>
                  <a:srgbClr val="000000"/>
                </a:solidFill>
                <a:latin typeface="MS PGothic"/>
                <a:ea typeface="MS PGothic"/>
                <a:cs typeface="MS PGothic"/>
              </a:rPr>
              <a:t>82%</a:t>
            </a:r>
            <a:endParaRPr lang="en-US" altLang="zh-CN" sz="550">
              <a:latin typeface="MS PGothic"/>
              <a:ea typeface="MS PGothic"/>
              <a:cs typeface="MS PGothic"/>
            </a:endParaRPr>
          </a:p>
        </p:txBody>
      </p:sp>
      <p:sp>
        <p:nvSpPr>
          <p:cNvPr id="590" name="Text Box590"/>
          <p:cNvSpPr txBox="1"/>
          <p:nvPr/>
        </p:nvSpPr>
        <p:spPr>
          <a:xfrm>
            <a:off x="1062967" y="5000385"/>
            <a:ext cx="979564" cy="105323"/>
          </a:xfrm>
          <a:prstGeom prst="rect">
            <a:avLst/>
          </a:prstGeom>
        </p:spPr>
        <p:txBody>
          <a:bodyPr wrap="square" lIns="0" tIns="0" rIns="0" rtlCol="0">
            <a:spAutoFit/>
          </a:bodyPr>
          <a:lstStyle/>
          <a:p>
            <a:pPr algn="l">
              <a:lnSpc>
                <a:spcPts val="0"/>
              </a:lnSpc>
            </a:pPr>
            <a:endParaRPr/>
          </a:p>
          <a:p>
            <a:pPr algn="l" rtl="0">
              <a:lnSpc>
                <a:spcPts val="829"/>
              </a:lnSpc>
            </a:pPr>
            <a:r>
              <a:rPr lang="en-US" altLang="zh-CN" sz="850" spc="127" dirty="0">
                <a:solidFill>
                  <a:srgbClr val="000000"/>
                </a:solidFill>
                <a:latin typeface="MS PGothic"/>
                <a:ea typeface="MS PGothic"/>
                <a:cs typeface="MS PGothic"/>
              </a:rPr>
              <a:t>沖</a:t>
            </a:r>
            <a:r>
              <a:rPr lang="en-US" altLang="zh-CN" sz="850" spc="0" dirty="0">
                <a:solidFill>
                  <a:srgbClr val="000000"/>
                </a:solidFill>
                <a:latin typeface="MS PGothic"/>
                <a:ea typeface="MS PGothic"/>
                <a:cs typeface="MS PGothic"/>
              </a:rPr>
              <a:t>縄</a:t>
            </a:r>
            <a:r>
              <a:rPr lang="en-US" altLang="zh-CN" sz="850" spc="126" dirty="0">
                <a:solidFill>
                  <a:srgbClr val="000000"/>
                </a:solidFill>
                <a:latin typeface="MS PGothic"/>
                <a:ea typeface="MS PGothic"/>
                <a:cs typeface="MS PGothic"/>
              </a:rPr>
              <a:t>県</a:t>
            </a:r>
            <a:r>
              <a:rPr lang="en-US" altLang="zh-CN" sz="850" spc="0" dirty="0">
                <a:solidFill>
                  <a:srgbClr val="000000"/>
                </a:solidFill>
                <a:latin typeface="MS PGothic"/>
                <a:ea typeface="MS PGothic"/>
                <a:cs typeface="MS PGothic"/>
              </a:rPr>
              <a:t>石</a:t>
            </a:r>
            <a:r>
              <a:rPr lang="en-US" altLang="zh-CN" sz="850" spc="127" dirty="0">
                <a:solidFill>
                  <a:srgbClr val="000000"/>
                </a:solidFill>
                <a:latin typeface="MS PGothic"/>
                <a:ea typeface="MS PGothic"/>
                <a:cs typeface="MS PGothic"/>
              </a:rPr>
              <a:t>垣</a:t>
            </a:r>
            <a:r>
              <a:rPr lang="en-US" altLang="zh-CN" sz="850" spc="0" dirty="0">
                <a:solidFill>
                  <a:srgbClr val="000000"/>
                </a:solidFill>
                <a:latin typeface="MS PGothic"/>
                <a:ea typeface="MS PGothic"/>
                <a:cs typeface="MS PGothic"/>
              </a:rPr>
              <a:t>市</a:t>
            </a:r>
            <a:r>
              <a:rPr lang="en-US" altLang="zh-CN" sz="850" spc="126" dirty="0">
                <a:solidFill>
                  <a:srgbClr val="000000"/>
                </a:solidFill>
                <a:latin typeface="MS PGothic"/>
                <a:ea typeface="MS PGothic"/>
                <a:cs typeface="MS PGothic"/>
              </a:rPr>
              <a:t>地</a:t>
            </a:r>
            <a:r>
              <a:rPr lang="en-US" altLang="zh-CN" sz="850" spc="0" dirty="0">
                <a:solidFill>
                  <a:srgbClr val="000000"/>
                </a:solidFill>
                <a:latin typeface="MS PGothic"/>
                <a:ea typeface="MS PGothic"/>
                <a:cs typeface="MS PGothic"/>
              </a:rPr>
              <a:t>域</a:t>
            </a:r>
            <a:endParaRPr lang="en-US" altLang="zh-CN" sz="850">
              <a:latin typeface="MS PGothic"/>
              <a:ea typeface="MS PGothic"/>
              <a:cs typeface="MS PGothic"/>
            </a:endParaRPr>
          </a:p>
        </p:txBody>
      </p:sp>
      <p:sp>
        <p:nvSpPr>
          <p:cNvPr id="591" name="Text Box591"/>
          <p:cNvSpPr txBox="1"/>
          <p:nvPr/>
        </p:nvSpPr>
        <p:spPr>
          <a:xfrm>
            <a:off x="1859975" y="5150573"/>
            <a:ext cx="317009" cy="70566"/>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4" dirty="0">
                <a:solidFill>
                  <a:srgbClr val="000000"/>
                </a:solidFill>
                <a:latin typeface="MS PGothic"/>
                <a:ea typeface="MS PGothic"/>
                <a:cs typeface="MS PGothic"/>
              </a:rPr>
              <a:t>n=977</a:t>
            </a:r>
            <a:r>
              <a:rPr lang="en-US" altLang="zh-CN" sz="550" spc="62" dirty="0">
                <a:solidFill>
                  <a:srgbClr val="000000"/>
                </a:solidFill>
                <a:latin typeface="MS PGothic"/>
                <a:ea typeface="MS PGothic"/>
                <a:cs typeface="MS PGothic"/>
              </a:rPr>
              <a:t>個</a:t>
            </a:r>
            <a:endParaRPr lang="en-US" altLang="zh-CN" sz="550">
              <a:latin typeface="MS PGothic"/>
              <a:ea typeface="MS PGothic"/>
              <a:cs typeface="MS PGothic"/>
            </a:endParaRPr>
          </a:p>
        </p:txBody>
      </p:sp>
      <p:sp>
        <p:nvSpPr>
          <p:cNvPr id="592" name="Text Box592"/>
          <p:cNvSpPr txBox="1"/>
          <p:nvPr/>
        </p:nvSpPr>
        <p:spPr>
          <a:xfrm>
            <a:off x="3993566" y="5120474"/>
            <a:ext cx="234631" cy="87418"/>
          </a:xfrm>
          <a:prstGeom prst="rect">
            <a:avLst/>
          </a:prstGeom>
        </p:spPr>
        <p:txBody>
          <a:bodyPr wrap="square" lIns="0" tIns="0" rIns="0" rtlCol="0">
            <a:spAutoFit/>
          </a:bodyPr>
          <a:lstStyle/>
          <a:p>
            <a:pPr algn="l">
              <a:lnSpc>
                <a:spcPts val="0"/>
              </a:lnSpc>
            </a:pPr>
            <a:endParaRPr/>
          </a:p>
          <a:p>
            <a:pPr algn="l" rtl="0">
              <a:lnSpc>
                <a:spcPts val="688"/>
              </a:lnSpc>
            </a:pPr>
            <a:r>
              <a:rPr lang="en-US" altLang="zh-CN" sz="700" spc="69" dirty="0">
                <a:solidFill>
                  <a:srgbClr val="000000"/>
                </a:solidFill>
                <a:latin typeface="MS Gothic"/>
                <a:ea typeface="MS Gothic"/>
                <a:cs typeface="MS Gothic"/>
              </a:rPr>
              <a:t>凡</a:t>
            </a:r>
            <a:r>
              <a:rPr lang="en-US" altLang="zh-CN" sz="700" spc="9" dirty="0">
                <a:solidFill>
                  <a:srgbClr val="000000"/>
                </a:solidFill>
                <a:latin typeface="MS Gothic"/>
                <a:ea typeface="MS Gothic"/>
                <a:cs typeface="MS Gothic"/>
              </a:rPr>
              <a:t>例</a:t>
            </a:r>
            <a:endParaRPr lang="en-US" altLang="zh-CN" sz="700">
              <a:latin typeface="MS Gothic"/>
              <a:ea typeface="MS Gothic"/>
              <a:cs typeface="MS Gothic"/>
            </a:endParaRPr>
          </a:p>
        </p:txBody>
      </p:sp>
      <p:sp>
        <p:nvSpPr>
          <p:cNvPr id="593" name="Text Box593"/>
          <p:cNvSpPr txBox="1"/>
          <p:nvPr/>
        </p:nvSpPr>
        <p:spPr>
          <a:xfrm>
            <a:off x="5520345" y="5048673"/>
            <a:ext cx="960708" cy="103518"/>
          </a:xfrm>
          <a:prstGeom prst="rect">
            <a:avLst/>
          </a:prstGeom>
        </p:spPr>
        <p:txBody>
          <a:bodyPr wrap="square" lIns="0" tIns="0" rIns="0" rtlCol="0">
            <a:spAutoFit/>
          </a:bodyPr>
          <a:lstStyle/>
          <a:p>
            <a:pPr algn="l">
              <a:lnSpc>
                <a:spcPts val="0"/>
              </a:lnSpc>
            </a:pPr>
            <a:endParaRPr/>
          </a:p>
          <a:p>
            <a:pPr algn="l" rtl="0">
              <a:lnSpc>
                <a:spcPts val="815"/>
              </a:lnSpc>
            </a:pPr>
            <a:r>
              <a:rPr lang="en-US" altLang="zh-CN" sz="800" spc="106" dirty="0">
                <a:solidFill>
                  <a:srgbClr val="000000"/>
                </a:solidFill>
                <a:latin typeface="MS PGothic"/>
                <a:ea typeface="MS PGothic"/>
                <a:cs typeface="MS PGothic"/>
              </a:rPr>
              <a:t>沖</a:t>
            </a:r>
            <a:r>
              <a:rPr lang="en-US" altLang="zh-CN" sz="800" spc="0" dirty="0">
                <a:solidFill>
                  <a:srgbClr val="000000"/>
                </a:solidFill>
                <a:latin typeface="MS PGothic"/>
                <a:ea typeface="MS PGothic"/>
                <a:cs typeface="MS PGothic"/>
              </a:rPr>
              <a:t>縄</a:t>
            </a:r>
            <a:r>
              <a:rPr lang="en-US" altLang="zh-CN" sz="800" spc="111" dirty="0">
                <a:solidFill>
                  <a:srgbClr val="000000"/>
                </a:solidFill>
                <a:latin typeface="MS PGothic"/>
                <a:ea typeface="MS PGothic"/>
                <a:cs typeface="MS PGothic"/>
              </a:rPr>
              <a:t>県</a:t>
            </a:r>
            <a:r>
              <a:rPr lang="en-US" altLang="zh-CN" sz="800" spc="0" dirty="0">
                <a:solidFill>
                  <a:srgbClr val="000000"/>
                </a:solidFill>
                <a:latin typeface="MS PGothic"/>
                <a:ea typeface="MS PGothic"/>
                <a:cs typeface="MS PGothic"/>
              </a:rPr>
              <a:t>石</a:t>
            </a:r>
            <a:r>
              <a:rPr lang="en-US" altLang="zh-CN" sz="800" spc="106" dirty="0">
                <a:solidFill>
                  <a:srgbClr val="000000"/>
                </a:solidFill>
                <a:latin typeface="MS PGothic"/>
                <a:ea typeface="MS PGothic"/>
                <a:cs typeface="MS PGothic"/>
              </a:rPr>
              <a:t>垣</a:t>
            </a:r>
            <a:r>
              <a:rPr lang="en-US" altLang="zh-CN" sz="800" spc="0" dirty="0">
                <a:solidFill>
                  <a:srgbClr val="000000"/>
                </a:solidFill>
                <a:latin typeface="MS PGothic"/>
                <a:ea typeface="MS PGothic"/>
                <a:cs typeface="MS PGothic"/>
              </a:rPr>
              <a:t>市</a:t>
            </a:r>
            <a:r>
              <a:rPr lang="en-US" altLang="zh-CN" sz="800" spc="110" dirty="0">
                <a:solidFill>
                  <a:srgbClr val="000000"/>
                </a:solidFill>
                <a:latin typeface="MS PGothic"/>
                <a:ea typeface="MS PGothic"/>
                <a:cs typeface="MS PGothic"/>
              </a:rPr>
              <a:t>地</a:t>
            </a:r>
            <a:r>
              <a:rPr lang="en-US" altLang="zh-CN" sz="800" spc="0" dirty="0">
                <a:solidFill>
                  <a:srgbClr val="000000"/>
                </a:solidFill>
                <a:latin typeface="MS PGothic"/>
                <a:ea typeface="MS PGothic"/>
                <a:cs typeface="MS PGothic"/>
              </a:rPr>
              <a:t>域</a:t>
            </a:r>
            <a:endParaRPr lang="en-US" altLang="zh-CN" sz="800">
              <a:latin typeface="MS PGothic"/>
              <a:ea typeface="MS PGothic"/>
              <a:cs typeface="MS PGothic"/>
            </a:endParaRPr>
          </a:p>
        </p:txBody>
      </p:sp>
      <p:sp>
        <p:nvSpPr>
          <p:cNvPr id="594" name="Text Box594"/>
          <p:cNvSpPr txBox="1"/>
          <p:nvPr/>
        </p:nvSpPr>
        <p:spPr>
          <a:xfrm>
            <a:off x="7033007" y="4946237"/>
            <a:ext cx="841176" cy="294133"/>
          </a:xfrm>
          <a:prstGeom prst="rect">
            <a:avLst/>
          </a:prstGeom>
        </p:spPr>
        <p:txBody>
          <a:bodyPr wrap="square" lIns="0" tIns="0" rIns="0" rtlCol="0">
            <a:spAutoFit/>
          </a:bodyPr>
          <a:lstStyle/>
          <a:p>
            <a:pPr algn="l">
              <a:lnSpc>
                <a:spcPts val="0"/>
              </a:lnSpc>
            </a:pPr>
            <a:endParaRPr/>
          </a:p>
          <a:p>
            <a:pPr algn="l" rtl="0">
              <a:lnSpc>
                <a:spcPts val="1158"/>
              </a:lnSpc>
            </a:pPr>
            <a:r>
              <a:rPr lang="en-US" altLang="zh-CN" sz="850" spc="25" dirty="0">
                <a:solidFill>
                  <a:srgbClr val="000000"/>
                </a:solidFill>
                <a:latin typeface="MS PGothic"/>
                <a:ea typeface="MS PGothic"/>
                <a:cs typeface="MS PGothic"/>
              </a:rPr>
              <a:t>プ</a:t>
            </a:r>
            <a:r>
              <a:rPr lang="en-US" altLang="zh-CN" sz="850" spc="0" dirty="0">
                <a:solidFill>
                  <a:srgbClr val="000000"/>
                </a:solidFill>
                <a:latin typeface="MS PGothic"/>
                <a:ea typeface="MS PGothic"/>
                <a:cs typeface="MS PGothic"/>
              </a:rPr>
              <a:t>ラ</a:t>
            </a:r>
            <a:r>
              <a:rPr lang="en-US" altLang="zh-CN" sz="850" spc="23" dirty="0">
                <a:solidFill>
                  <a:srgbClr val="000000"/>
                </a:solidFill>
                <a:latin typeface="MS PGothic"/>
                <a:ea typeface="MS PGothic"/>
                <a:cs typeface="MS PGothic"/>
              </a:rPr>
              <a:t>ス</a:t>
            </a:r>
            <a:r>
              <a:rPr lang="en-US" altLang="zh-CN" sz="850" spc="0" dirty="0">
                <a:solidFill>
                  <a:srgbClr val="000000"/>
                </a:solidFill>
                <a:latin typeface="MS PGothic"/>
                <a:ea typeface="MS PGothic"/>
                <a:cs typeface="MS PGothic"/>
              </a:rPr>
              <a:t>チ</a:t>
            </a:r>
            <a:r>
              <a:rPr lang="en-US" altLang="zh-CN" sz="850" spc="24" dirty="0">
                <a:solidFill>
                  <a:srgbClr val="000000"/>
                </a:solidFill>
                <a:latin typeface="MS PGothic"/>
                <a:ea typeface="MS PGothic"/>
                <a:cs typeface="MS PGothic"/>
              </a:rPr>
              <a:t>ッ</a:t>
            </a:r>
            <a:r>
              <a:rPr lang="en-US" altLang="zh-CN" sz="850" spc="0" dirty="0">
                <a:solidFill>
                  <a:srgbClr val="000000"/>
                </a:solidFill>
                <a:latin typeface="MS PGothic"/>
                <a:ea typeface="MS PGothic"/>
                <a:cs typeface="MS PGothic"/>
              </a:rPr>
              <a:t>ク</a:t>
            </a:r>
            <a:r>
              <a:rPr lang="en-US" altLang="zh-CN" sz="850" spc="35" dirty="0">
                <a:solidFill>
                  <a:srgbClr val="000000"/>
                </a:solidFill>
                <a:latin typeface="MS PGothic"/>
                <a:ea typeface="MS PGothic"/>
                <a:cs typeface="MS PGothic"/>
              </a:rPr>
              <a:t>類</a:t>
            </a:r>
            <a:r>
              <a:rPr lang="en-US" altLang="zh-CN" sz="850" spc="-35" dirty="0">
                <a:solidFill>
                  <a:srgbClr val="000000"/>
                </a:solidFill>
                <a:latin typeface="MS PGothic"/>
                <a:ea typeface="MS PGothic"/>
                <a:cs typeface="MS PGothic"/>
              </a:rPr>
              <a:t> </a:t>
            </a:r>
            <a:r>
              <a:rPr lang="en-US" altLang="zh-CN" sz="850" spc="28" dirty="0">
                <a:solidFill>
                  <a:srgbClr val="000000"/>
                </a:solidFill>
                <a:latin typeface="MS PGothic"/>
                <a:ea typeface="MS PGothic"/>
                <a:cs typeface="MS PGothic"/>
              </a:rPr>
              <a:t>発</a:t>
            </a:r>
            <a:r>
              <a:rPr lang="en-US" altLang="zh-CN" sz="850" spc="0" dirty="0">
                <a:solidFill>
                  <a:srgbClr val="000000"/>
                </a:solidFill>
                <a:latin typeface="MS PGothic"/>
                <a:ea typeface="MS PGothic"/>
                <a:cs typeface="MS PGothic"/>
              </a:rPr>
              <a:t>泡</a:t>
            </a:r>
            <a:r>
              <a:rPr lang="en-US" altLang="zh-CN" sz="850" spc="22" dirty="0">
                <a:solidFill>
                  <a:srgbClr val="000000"/>
                </a:solidFill>
                <a:latin typeface="MS PGothic"/>
                <a:ea typeface="MS PGothic"/>
                <a:cs typeface="MS PGothic"/>
              </a:rPr>
              <a:t>ス</a:t>
            </a:r>
            <a:r>
              <a:rPr lang="en-US" altLang="zh-CN" sz="850" spc="0" dirty="0">
                <a:solidFill>
                  <a:srgbClr val="000000"/>
                </a:solidFill>
                <a:latin typeface="MS PGothic"/>
                <a:ea typeface="MS PGothic"/>
                <a:cs typeface="MS PGothic"/>
              </a:rPr>
              <a:t>チ</a:t>
            </a:r>
            <a:r>
              <a:rPr lang="en-US" altLang="zh-CN" sz="850" spc="29" dirty="0">
                <a:solidFill>
                  <a:srgbClr val="000000"/>
                </a:solidFill>
                <a:latin typeface="MS PGothic"/>
                <a:ea typeface="MS PGothic"/>
                <a:cs typeface="MS PGothic"/>
              </a:rPr>
              <a:t>ロ</a:t>
            </a:r>
            <a:r>
              <a:rPr lang="en-US" altLang="zh-CN" sz="850" spc="0" dirty="0">
                <a:solidFill>
                  <a:srgbClr val="000000"/>
                </a:solidFill>
                <a:latin typeface="MS PGothic"/>
                <a:ea typeface="MS PGothic"/>
                <a:cs typeface="MS PGothic"/>
              </a:rPr>
              <a:t>ー</a:t>
            </a:r>
            <a:r>
              <a:rPr lang="en-US" altLang="zh-CN" sz="850" spc="28" dirty="0">
                <a:solidFill>
                  <a:srgbClr val="000000"/>
                </a:solidFill>
                <a:latin typeface="MS PGothic"/>
                <a:ea typeface="MS PGothic"/>
                <a:cs typeface="MS PGothic"/>
              </a:rPr>
              <a:t>ル</a:t>
            </a:r>
            <a:r>
              <a:rPr lang="en-US" altLang="zh-CN" sz="850" spc="0" dirty="0">
                <a:solidFill>
                  <a:srgbClr val="000000"/>
                </a:solidFill>
                <a:latin typeface="MS PGothic"/>
                <a:ea typeface="MS PGothic"/>
                <a:cs typeface="MS PGothic"/>
              </a:rPr>
              <a:t>類</a:t>
            </a:r>
            <a:endParaRPr lang="en-US" altLang="zh-CN" sz="850">
              <a:latin typeface="MS PGothic"/>
              <a:ea typeface="MS PGothic"/>
              <a:cs typeface="MS PGothic"/>
            </a:endParaRPr>
          </a:p>
        </p:txBody>
      </p:sp>
      <p:sp>
        <p:nvSpPr>
          <p:cNvPr id="595" name="Text Box595"/>
          <p:cNvSpPr txBox="1"/>
          <p:nvPr/>
        </p:nvSpPr>
        <p:spPr>
          <a:xfrm>
            <a:off x="8148194" y="4925409"/>
            <a:ext cx="564512" cy="294132"/>
          </a:xfrm>
          <a:prstGeom prst="rect">
            <a:avLst/>
          </a:prstGeom>
        </p:spPr>
        <p:txBody>
          <a:bodyPr wrap="square" lIns="0" tIns="0" rIns="0" rtlCol="0">
            <a:spAutoFit/>
          </a:bodyPr>
          <a:lstStyle/>
          <a:p>
            <a:pPr algn="l">
              <a:lnSpc>
                <a:spcPts val="0"/>
              </a:lnSpc>
            </a:pPr>
            <a:endParaRPr/>
          </a:p>
          <a:p>
            <a:pPr algn="l" rtl="0">
              <a:lnSpc>
                <a:spcPts val="1158"/>
              </a:lnSpc>
            </a:pPr>
            <a:r>
              <a:rPr lang="en-US" altLang="zh-CN" sz="850" spc="20" dirty="0">
                <a:solidFill>
                  <a:srgbClr val="000000"/>
                </a:solidFill>
                <a:latin typeface="MS PGothic"/>
                <a:ea typeface="MS PGothic"/>
                <a:cs typeface="MS PGothic"/>
              </a:rPr>
              <a:t>ゴ</a:t>
            </a:r>
            <a:r>
              <a:rPr lang="en-US" altLang="zh-CN" sz="850" spc="0" dirty="0">
                <a:solidFill>
                  <a:srgbClr val="000000"/>
                </a:solidFill>
                <a:latin typeface="MS PGothic"/>
                <a:ea typeface="MS PGothic"/>
                <a:cs typeface="MS PGothic"/>
              </a:rPr>
              <a:t>ム</a:t>
            </a:r>
            <a:r>
              <a:rPr lang="en-US" altLang="zh-CN" sz="850" spc="29" dirty="0">
                <a:solidFill>
                  <a:srgbClr val="000000"/>
                </a:solidFill>
                <a:latin typeface="MS PGothic"/>
                <a:ea typeface="MS PGothic"/>
                <a:cs typeface="MS PGothic"/>
              </a:rPr>
              <a:t>類</a:t>
            </a:r>
            <a:r>
              <a:rPr lang="en-US" altLang="zh-CN" sz="850" spc="-29" dirty="0">
                <a:solidFill>
                  <a:srgbClr val="000000"/>
                </a:solidFill>
                <a:latin typeface="MS PGothic"/>
                <a:ea typeface="MS PGothic"/>
                <a:cs typeface="MS PGothic"/>
              </a:rPr>
              <a:t> </a:t>
            </a:r>
            <a:r>
              <a:rPr lang="en-US" altLang="zh-CN" sz="850" spc="28" dirty="0">
                <a:solidFill>
                  <a:srgbClr val="000000"/>
                </a:solidFill>
                <a:latin typeface="MS PGothic"/>
                <a:ea typeface="MS PGothic"/>
                <a:cs typeface="MS PGothic"/>
              </a:rPr>
              <a:t>木</a:t>
            </a:r>
            <a:r>
              <a:rPr lang="en-US" altLang="zh-CN" sz="850" spc="-14" dirty="0">
                <a:solidFill>
                  <a:srgbClr val="000000"/>
                </a:solidFill>
                <a:latin typeface="MS PGothic"/>
                <a:ea typeface="MS PGothic"/>
                <a:cs typeface="MS PGothic"/>
              </a:rPr>
              <a:t>（</a:t>
            </a:r>
            <a:r>
              <a:rPr lang="en-US" altLang="zh-CN" sz="850" spc="33" dirty="0">
                <a:solidFill>
                  <a:srgbClr val="000000"/>
                </a:solidFill>
                <a:latin typeface="MS PGothic"/>
                <a:ea typeface="MS PGothic"/>
                <a:cs typeface="MS PGothic"/>
              </a:rPr>
              <a:t>木</a:t>
            </a:r>
            <a:r>
              <a:rPr lang="en-US" altLang="zh-CN" sz="850" spc="-5" dirty="0">
                <a:solidFill>
                  <a:srgbClr val="000000"/>
                </a:solidFill>
                <a:latin typeface="MS PGothic"/>
                <a:ea typeface="MS PGothic"/>
                <a:cs typeface="MS PGothic"/>
              </a:rPr>
              <a:t>材</a:t>
            </a:r>
            <a:r>
              <a:rPr lang="en-US" altLang="zh-CN" sz="850" spc="28" dirty="0">
                <a:solidFill>
                  <a:srgbClr val="000000"/>
                </a:solidFill>
                <a:latin typeface="MS PGothic"/>
                <a:ea typeface="MS PGothic"/>
                <a:cs typeface="MS PGothic"/>
              </a:rPr>
              <a:t>類</a:t>
            </a:r>
            <a:r>
              <a:rPr lang="en-US" altLang="zh-CN" sz="850" spc="-14" dirty="0">
                <a:solidFill>
                  <a:srgbClr val="000000"/>
                </a:solidFill>
                <a:latin typeface="MS PGothic"/>
                <a:ea typeface="MS PGothic"/>
                <a:cs typeface="MS PGothic"/>
              </a:rPr>
              <a:t>）</a:t>
            </a:r>
            <a:endParaRPr lang="en-US" altLang="zh-CN" sz="850">
              <a:latin typeface="MS PGothic"/>
              <a:ea typeface="MS PGothic"/>
              <a:cs typeface="MS PGothic"/>
            </a:endParaRPr>
          </a:p>
        </p:txBody>
      </p:sp>
      <p:sp>
        <p:nvSpPr>
          <p:cNvPr id="596" name="Text Box596"/>
          <p:cNvSpPr txBox="1"/>
          <p:nvPr/>
        </p:nvSpPr>
        <p:spPr>
          <a:xfrm>
            <a:off x="1358155" y="5399328"/>
            <a:ext cx="117536" cy="70567"/>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3" dirty="0">
                <a:solidFill>
                  <a:srgbClr val="000000"/>
                </a:solidFill>
                <a:latin typeface="MS PGothic"/>
                <a:ea typeface="MS PGothic"/>
                <a:cs typeface="MS PGothic"/>
              </a:rPr>
              <a:t>3%</a:t>
            </a:r>
            <a:endParaRPr lang="en-US" altLang="zh-CN" sz="550">
              <a:latin typeface="MS PGothic"/>
              <a:ea typeface="MS PGothic"/>
              <a:cs typeface="MS PGothic"/>
            </a:endParaRPr>
          </a:p>
        </p:txBody>
      </p:sp>
      <p:sp>
        <p:nvSpPr>
          <p:cNvPr id="597" name="Text Box597"/>
          <p:cNvSpPr txBox="1"/>
          <p:nvPr/>
        </p:nvSpPr>
        <p:spPr>
          <a:xfrm>
            <a:off x="1498002" y="5372998"/>
            <a:ext cx="220607" cy="70566"/>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3" dirty="0">
                <a:solidFill>
                  <a:srgbClr val="000000"/>
                </a:solidFill>
                <a:latin typeface="MS PGothic"/>
                <a:ea typeface="MS PGothic"/>
                <a:cs typeface="MS PGothic"/>
              </a:rPr>
              <a:t>4%</a:t>
            </a:r>
            <a:r>
              <a:rPr lang="en-US" altLang="zh-CN" sz="550" spc="-30" dirty="0">
                <a:solidFill>
                  <a:srgbClr val="000000"/>
                </a:solidFill>
                <a:latin typeface="MS PGothic"/>
                <a:ea typeface="MS PGothic"/>
                <a:cs typeface="MS PGothic"/>
              </a:rPr>
              <a:t> </a:t>
            </a:r>
            <a:r>
              <a:rPr lang="en-US" altLang="zh-CN" sz="550" spc="63" dirty="0">
                <a:solidFill>
                  <a:srgbClr val="000000"/>
                </a:solidFill>
                <a:latin typeface="MS PGothic"/>
                <a:ea typeface="MS PGothic"/>
                <a:cs typeface="MS PGothic"/>
              </a:rPr>
              <a:t>4%</a:t>
            </a:r>
            <a:endParaRPr lang="en-US" altLang="zh-CN" sz="550">
              <a:latin typeface="MS PGothic"/>
              <a:ea typeface="MS PGothic"/>
              <a:cs typeface="MS PGothic"/>
            </a:endParaRPr>
          </a:p>
        </p:txBody>
      </p:sp>
      <p:sp>
        <p:nvSpPr>
          <p:cNvPr id="598" name="Text Box598"/>
          <p:cNvSpPr txBox="1"/>
          <p:nvPr/>
        </p:nvSpPr>
        <p:spPr>
          <a:xfrm>
            <a:off x="1674527" y="5531013"/>
            <a:ext cx="117653" cy="70777"/>
          </a:xfrm>
          <a:prstGeom prst="rect">
            <a:avLst/>
          </a:prstGeom>
        </p:spPr>
        <p:txBody>
          <a:bodyPr wrap="square" lIns="0" tIns="0" rIns="0" rtlCol="0">
            <a:spAutoFit/>
          </a:bodyPr>
          <a:lstStyle/>
          <a:p>
            <a:pPr algn="l">
              <a:lnSpc>
                <a:spcPts val="0"/>
              </a:lnSpc>
            </a:pPr>
            <a:endParaRPr/>
          </a:p>
          <a:p>
            <a:pPr algn="l" rtl="0">
              <a:lnSpc>
                <a:spcPts val="557"/>
              </a:lnSpc>
            </a:pPr>
            <a:r>
              <a:rPr lang="en-US" altLang="zh-CN" sz="550" spc="63" dirty="0">
                <a:solidFill>
                  <a:srgbClr val="000000"/>
                </a:solidFill>
                <a:latin typeface="MS PGothic"/>
                <a:ea typeface="MS PGothic"/>
                <a:cs typeface="MS PGothic"/>
              </a:rPr>
              <a:t>7%</a:t>
            </a:r>
            <a:endParaRPr lang="en-US" altLang="zh-CN" sz="550">
              <a:latin typeface="MS PGothic"/>
              <a:ea typeface="MS PGothic"/>
              <a:cs typeface="MS PGothic"/>
            </a:endParaRPr>
          </a:p>
        </p:txBody>
      </p:sp>
      <p:sp>
        <p:nvSpPr>
          <p:cNvPr id="599" name="Text Box599"/>
          <p:cNvSpPr txBox="1"/>
          <p:nvPr/>
        </p:nvSpPr>
        <p:spPr>
          <a:xfrm>
            <a:off x="1460736" y="5998618"/>
            <a:ext cx="157548" cy="70567"/>
          </a:xfrm>
          <a:prstGeom prst="rect">
            <a:avLst/>
          </a:prstGeom>
        </p:spPr>
        <p:txBody>
          <a:bodyPr wrap="square" lIns="0" tIns="0" rIns="0" rtlCol="0">
            <a:spAutoFit/>
          </a:bodyPr>
          <a:lstStyle/>
          <a:p>
            <a:pPr algn="l">
              <a:lnSpc>
                <a:spcPts val="0"/>
              </a:lnSpc>
            </a:pPr>
            <a:endParaRPr/>
          </a:p>
          <a:p>
            <a:pPr algn="l" rtl="0">
              <a:lnSpc>
                <a:spcPts val="556"/>
              </a:lnSpc>
            </a:pPr>
            <a:r>
              <a:rPr lang="en-US" altLang="zh-CN" sz="550" spc="64" dirty="0">
                <a:solidFill>
                  <a:srgbClr val="000000"/>
                </a:solidFill>
                <a:latin typeface="MS PGothic"/>
                <a:ea typeface="MS PGothic"/>
                <a:cs typeface="MS PGothic"/>
              </a:rPr>
              <a:t>82%</a:t>
            </a:r>
            <a:endParaRPr lang="en-US" altLang="zh-CN" sz="550">
              <a:latin typeface="MS PGothic"/>
              <a:ea typeface="MS PGothic"/>
              <a:cs typeface="MS PGothic"/>
            </a:endParaRPr>
          </a:p>
        </p:txBody>
      </p:sp>
      <p:sp>
        <p:nvSpPr>
          <p:cNvPr id="600" name="Text Box600"/>
          <p:cNvSpPr txBox="1"/>
          <p:nvPr/>
        </p:nvSpPr>
        <p:spPr>
          <a:xfrm>
            <a:off x="2969641" y="5367740"/>
            <a:ext cx="1212856" cy="524306"/>
          </a:xfrm>
          <a:prstGeom prst="rect">
            <a:avLst/>
          </a:prstGeom>
        </p:spPr>
        <p:txBody>
          <a:bodyPr wrap="square" lIns="0" tIns="0" rIns="0" rtlCol="0">
            <a:spAutoFit/>
          </a:bodyPr>
          <a:lstStyle/>
          <a:p>
            <a:pPr algn="l">
              <a:lnSpc>
                <a:spcPts val="0"/>
              </a:lnSpc>
            </a:pPr>
            <a:endParaRPr/>
          </a:p>
          <a:p>
            <a:pPr marL="1524" indent="-1524" algn="just" rtl="0">
              <a:lnSpc>
                <a:spcPts val="1376"/>
              </a:lnSpc>
            </a:pPr>
            <a:r>
              <a:rPr lang="en-US" altLang="zh-CN" sz="1100" b="1" spc="-42" dirty="0">
                <a:solidFill>
                  <a:srgbClr val="000000"/>
                </a:solidFill>
                <a:latin typeface="MS PGothic"/>
                <a:ea typeface="MS PGothic"/>
                <a:cs typeface="MS PGothic"/>
              </a:rPr>
              <a:t>日</a:t>
            </a:r>
            <a:r>
              <a:rPr lang="en-US" altLang="zh-CN" sz="1100" b="1" spc="-369"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本</a:t>
            </a:r>
            <a:r>
              <a:rPr lang="en-US" altLang="zh-CN" sz="1100" b="1" spc="2638"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台</a:t>
            </a:r>
            <a:r>
              <a:rPr lang="en-US" altLang="zh-CN" sz="1100" b="1" spc="-369"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湾</a:t>
            </a:r>
            <a:r>
              <a:rPr lang="en-US" altLang="zh-CN" sz="1100" b="1" spc="372" dirty="0">
                <a:solidFill>
                  <a:srgbClr val="000000"/>
                </a:solidFill>
                <a:latin typeface="MS PGothic"/>
                <a:ea typeface="MS PGothic"/>
                <a:cs typeface="MS PGothic"/>
              </a:rPr>
              <a:t> </a:t>
            </a:r>
            <a:r>
              <a:rPr lang="en-US" altLang="zh-CN" sz="450" spc="119" dirty="0">
                <a:solidFill>
                  <a:srgbClr val="000000"/>
                </a:solidFill>
                <a:latin typeface="MS Gothic"/>
                <a:ea typeface="MS Gothic"/>
                <a:cs typeface="MS Gothic"/>
              </a:rPr>
              <a:t>韓</a:t>
            </a:r>
            <a:r>
              <a:rPr lang="en-US" altLang="zh-CN" sz="450" spc="0" dirty="0">
                <a:solidFill>
                  <a:srgbClr val="000000"/>
                </a:solidFill>
                <a:latin typeface="MS Gothic"/>
                <a:ea typeface="MS Gothic"/>
                <a:cs typeface="MS Gothic"/>
              </a:rPr>
              <a:t>国</a:t>
            </a:r>
            <a:r>
              <a:rPr lang="en-US" altLang="zh-CN" sz="450" dirty="0">
                <a:solidFill>
                  <a:srgbClr val="000000"/>
                </a:solidFill>
                <a:latin typeface="MS Gothic"/>
                <a:ea typeface="MS Gothic"/>
                <a:cs typeface="MS Gothic"/>
              </a:rPr>
              <a:t> </a:t>
            </a:r>
            <a:r>
              <a:rPr lang="en-US" altLang="zh-CN" sz="1100" b="1" spc="-42" dirty="0">
                <a:solidFill>
                  <a:srgbClr val="000000"/>
                </a:solidFill>
                <a:latin typeface="MS PGothic"/>
                <a:ea typeface="MS PGothic"/>
                <a:cs typeface="MS PGothic"/>
              </a:rPr>
              <a:t>韓</a:t>
            </a:r>
            <a:r>
              <a:rPr lang="en-US" altLang="zh-CN" sz="1100" b="1" spc="-369"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国</a:t>
            </a:r>
            <a:r>
              <a:rPr lang="en-US" altLang="zh-CN" sz="1100" b="1" spc="2742" dirty="0">
                <a:solidFill>
                  <a:srgbClr val="000000"/>
                </a:solidFill>
                <a:latin typeface="MS PGothic"/>
                <a:ea typeface="MS PGothic"/>
                <a:cs typeface="MS PGothic"/>
              </a:rPr>
              <a:t> </a:t>
            </a:r>
            <a:r>
              <a:rPr lang="en-US" altLang="zh-CN" sz="1100" b="1" spc="-43" dirty="0">
                <a:solidFill>
                  <a:srgbClr val="000000"/>
                </a:solidFill>
                <a:latin typeface="MS PGothic"/>
                <a:ea typeface="MS PGothic"/>
                <a:cs typeface="MS PGothic"/>
              </a:rPr>
              <a:t>ロ</a:t>
            </a:r>
            <a:r>
              <a:rPr lang="en-US" altLang="zh-CN" sz="1100" b="1" spc="-36" dirty="0">
                <a:solidFill>
                  <a:srgbClr val="000000"/>
                </a:solidFill>
                <a:latin typeface="MS PGothic"/>
                <a:ea typeface="MS PGothic"/>
                <a:cs typeface="MS PGothic"/>
              </a:rPr>
              <a:t>シ</a:t>
            </a:r>
            <a:r>
              <a:rPr lang="en-US" altLang="zh-CN" sz="1100" b="1" spc="-365" dirty="0">
                <a:solidFill>
                  <a:srgbClr val="000000"/>
                </a:solidFill>
                <a:latin typeface="MS PGothic"/>
                <a:ea typeface="MS PGothic"/>
                <a:cs typeface="MS PGothic"/>
              </a:rPr>
              <a:t> </a:t>
            </a:r>
            <a:r>
              <a:rPr lang="en-US" altLang="zh-CN" sz="1100" b="1" spc="-43" dirty="0">
                <a:solidFill>
                  <a:srgbClr val="000000"/>
                </a:solidFill>
                <a:latin typeface="MS PGothic"/>
                <a:ea typeface="MS PGothic"/>
                <a:cs typeface="MS PGothic"/>
              </a:rPr>
              <a:t>ア</a:t>
            </a:r>
            <a:r>
              <a:rPr lang="en-US" altLang="zh-CN" sz="1100" b="1"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中</a:t>
            </a:r>
            <a:r>
              <a:rPr lang="en-US" altLang="zh-CN" sz="1100" b="1" spc="-369"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国</a:t>
            </a:r>
            <a:r>
              <a:rPr lang="en-US" altLang="zh-CN" sz="1100" b="1" spc="2605"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そ</a:t>
            </a:r>
            <a:r>
              <a:rPr lang="en-US" altLang="zh-CN" sz="1100" b="1" spc="-368" dirty="0">
                <a:solidFill>
                  <a:srgbClr val="000000"/>
                </a:solidFill>
                <a:latin typeface="MS PGothic"/>
                <a:ea typeface="MS PGothic"/>
                <a:cs typeface="MS PGothic"/>
              </a:rPr>
              <a:t> </a:t>
            </a:r>
            <a:r>
              <a:rPr lang="en-US" altLang="zh-CN" sz="1100" b="1" spc="-42" dirty="0">
                <a:solidFill>
                  <a:srgbClr val="000000"/>
                </a:solidFill>
                <a:latin typeface="MS PGothic"/>
                <a:ea typeface="MS PGothic"/>
                <a:cs typeface="MS PGothic"/>
              </a:rPr>
              <a:t>の</a:t>
            </a:r>
            <a:r>
              <a:rPr lang="en-US" altLang="zh-CN" sz="1100" b="1" spc="-31" dirty="0">
                <a:solidFill>
                  <a:srgbClr val="000000"/>
                </a:solidFill>
                <a:latin typeface="MS PGothic"/>
                <a:ea typeface="MS PGothic"/>
                <a:cs typeface="MS PGothic"/>
              </a:rPr>
              <a:t>他</a:t>
            </a:r>
            <a:endParaRPr lang="en-US" altLang="zh-CN" sz="1100">
              <a:latin typeface="MS PGothic"/>
              <a:ea typeface="MS PGothic"/>
              <a:cs typeface="MS PGothic"/>
            </a:endParaRPr>
          </a:p>
        </p:txBody>
      </p:sp>
      <p:sp>
        <p:nvSpPr>
          <p:cNvPr id="601" name="Text Box601"/>
          <p:cNvSpPr txBox="1"/>
          <p:nvPr/>
        </p:nvSpPr>
        <p:spPr>
          <a:xfrm>
            <a:off x="7491350" y="5250213"/>
            <a:ext cx="177330" cy="61364"/>
          </a:xfrm>
          <a:prstGeom prst="rect">
            <a:avLst/>
          </a:prstGeom>
        </p:spPr>
        <p:txBody>
          <a:bodyPr wrap="square" lIns="0" tIns="0" rIns="0" rtlCol="0">
            <a:spAutoFit/>
          </a:bodyPr>
          <a:lstStyle/>
          <a:p>
            <a:pPr algn="l">
              <a:lnSpc>
                <a:spcPts val="0"/>
              </a:lnSpc>
            </a:pPr>
            <a:endParaRPr/>
          </a:p>
          <a:p>
            <a:pPr algn="l" rtl="0">
              <a:lnSpc>
                <a:spcPts val="483"/>
              </a:lnSpc>
            </a:pPr>
            <a:r>
              <a:rPr lang="en-US" altLang="zh-CN" sz="500" b="1" spc="-46" dirty="0">
                <a:solidFill>
                  <a:srgbClr val="000000"/>
                </a:solidFill>
                <a:latin typeface="MS PGothic"/>
                <a:ea typeface="MS PGothic"/>
                <a:cs typeface="MS PGothic"/>
              </a:rPr>
              <a:t>凡</a:t>
            </a:r>
            <a:r>
              <a:rPr lang="en-US" altLang="zh-CN" sz="500" b="1" spc="-86" dirty="0">
                <a:solidFill>
                  <a:srgbClr val="000000"/>
                </a:solidFill>
                <a:latin typeface="MS PGothic"/>
                <a:ea typeface="MS PGothic"/>
                <a:cs typeface="MS PGothic"/>
              </a:rPr>
              <a:t> </a:t>
            </a:r>
            <a:r>
              <a:rPr lang="en-US" altLang="zh-CN" sz="500" b="1" spc="14" dirty="0">
                <a:solidFill>
                  <a:srgbClr val="000000"/>
                </a:solidFill>
                <a:latin typeface="MS PGothic"/>
                <a:ea typeface="MS PGothic"/>
                <a:cs typeface="MS PGothic"/>
              </a:rPr>
              <a:t>例</a:t>
            </a:r>
            <a:endParaRPr lang="en-US" altLang="zh-CN" sz="500">
              <a:latin typeface="MS PGothic"/>
              <a:ea typeface="MS PGothic"/>
              <a:cs typeface="MS PGothic"/>
            </a:endParaRPr>
          </a:p>
        </p:txBody>
      </p:sp>
      <p:sp>
        <p:nvSpPr>
          <p:cNvPr id="602" name="Text Box602"/>
          <p:cNvSpPr txBox="1"/>
          <p:nvPr/>
        </p:nvSpPr>
        <p:spPr>
          <a:xfrm>
            <a:off x="7033007" y="5304885"/>
            <a:ext cx="1551103" cy="149813"/>
          </a:xfrm>
          <a:prstGeom prst="rect">
            <a:avLst/>
          </a:prstGeom>
        </p:spPr>
        <p:txBody>
          <a:bodyPr wrap="square" lIns="0" tIns="0" rIns="0" rtlCol="0">
            <a:spAutoFit/>
          </a:bodyPr>
          <a:lstStyle/>
          <a:p>
            <a:pPr algn="l">
              <a:lnSpc>
                <a:spcPts val="0"/>
              </a:lnSpc>
            </a:pPr>
            <a:endParaRPr/>
          </a:p>
          <a:p>
            <a:pPr algn="l" rtl="0">
              <a:lnSpc>
                <a:spcPts val="1180"/>
              </a:lnSpc>
            </a:pPr>
            <a:r>
              <a:rPr lang="en-US" altLang="zh-CN" sz="850" spc="28" dirty="0">
                <a:solidFill>
                  <a:srgbClr val="000000"/>
                </a:solidFill>
                <a:latin typeface="MS PGothic"/>
                <a:ea typeface="MS PGothic"/>
                <a:cs typeface="MS PGothic"/>
              </a:rPr>
              <a:t>布</a:t>
            </a:r>
            <a:r>
              <a:rPr lang="en-US" altLang="zh-CN" sz="850" spc="0" dirty="0">
                <a:solidFill>
                  <a:srgbClr val="000000"/>
                </a:solidFill>
                <a:latin typeface="MS PGothic"/>
                <a:ea typeface="MS PGothic"/>
                <a:cs typeface="MS PGothic"/>
              </a:rPr>
              <a:t>類</a:t>
            </a:r>
            <a:r>
              <a:rPr lang="en-US" altLang="zh-CN" sz="850" spc="6471" dirty="0">
                <a:solidFill>
                  <a:srgbClr val="000000"/>
                </a:solidFill>
                <a:latin typeface="MS PGothic"/>
                <a:ea typeface="MS PGothic"/>
                <a:cs typeface="MS PGothic"/>
              </a:rPr>
              <a:t> </a:t>
            </a:r>
            <a:r>
              <a:rPr lang="en-US" altLang="zh-CN" sz="400" b="1" spc="29" dirty="0">
                <a:solidFill>
                  <a:srgbClr val="000000"/>
                </a:solidFill>
                <a:latin typeface="MS PGothic"/>
                <a:ea typeface="MS PGothic"/>
                <a:cs typeface="MS PGothic"/>
              </a:rPr>
              <a:t>チ</a:t>
            </a:r>
            <a:r>
              <a:rPr lang="en-US" altLang="zh-CN" sz="850" spc="-811" dirty="0">
                <a:solidFill>
                  <a:srgbClr val="000000"/>
                </a:solidFill>
                <a:latin typeface="MS PGothic"/>
                <a:ea typeface="MS PGothic"/>
                <a:cs typeface="MS PGothic"/>
              </a:rPr>
              <a:t>灌</a:t>
            </a:r>
            <a:r>
              <a:rPr lang="en-US" altLang="zh-CN" sz="400" b="1" spc="23" dirty="0">
                <a:solidFill>
                  <a:srgbClr val="000000"/>
                </a:solidFill>
                <a:latin typeface="MS PGothic"/>
                <a:ea typeface="MS PGothic"/>
                <a:cs typeface="MS PGothic"/>
              </a:rPr>
              <a:t>ッ</a:t>
            </a:r>
            <a:r>
              <a:rPr lang="en-US" altLang="zh-CN" sz="400" b="1" spc="-16" dirty="0">
                <a:solidFill>
                  <a:srgbClr val="000000"/>
                </a:solidFill>
                <a:latin typeface="MS PGothic"/>
                <a:ea typeface="MS PGothic"/>
                <a:cs typeface="MS PGothic"/>
              </a:rPr>
              <a:t>ク</a:t>
            </a:r>
            <a:r>
              <a:rPr lang="en-US" altLang="zh-CN" sz="400" b="1" spc="-70" dirty="0">
                <a:solidFill>
                  <a:srgbClr val="000000"/>
                </a:solidFill>
                <a:latin typeface="MS PGothic"/>
                <a:ea typeface="MS PGothic"/>
                <a:cs typeface="MS PGothic"/>
              </a:rPr>
              <a:t> </a:t>
            </a:r>
            <a:r>
              <a:rPr lang="en-US" altLang="zh-CN" sz="400" b="1" spc="-355" dirty="0">
                <a:solidFill>
                  <a:srgbClr val="000000"/>
                </a:solidFill>
                <a:latin typeface="MS PGothic"/>
                <a:ea typeface="MS PGothic"/>
                <a:cs typeface="MS PGothic"/>
              </a:rPr>
              <a:t>類</a:t>
            </a:r>
            <a:r>
              <a:rPr lang="en-US" altLang="zh-CN" sz="850" spc="-299" dirty="0">
                <a:solidFill>
                  <a:srgbClr val="000000"/>
                </a:solidFill>
                <a:latin typeface="MS PGothic"/>
                <a:ea typeface="MS PGothic"/>
                <a:cs typeface="MS PGothic"/>
              </a:rPr>
              <a:t>木</a:t>
            </a:r>
            <a:r>
              <a:rPr lang="en-US" altLang="zh-CN" sz="400" b="1" spc="0" dirty="0">
                <a:solidFill>
                  <a:srgbClr val="000000"/>
                </a:solidFill>
                <a:latin typeface="MS PGothic"/>
                <a:ea typeface="MS PGothic"/>
                <a:cs typeface="MS PGothic"/>
              </a:rPr>
              <a:t>発</a:t>
            </a:r>
            <a:r>
              <a:rPr lang="en-US" altLang="zh-CN" sz="400" b="1" spc="-74" dirty="0">
                <a:solidFill>
                  <a:srgbClr val="000000"/>
                </a:solidFill>
                <a:latin typeface="MS PGothic"/>
                <a:ea typeface="MS PGothic"/>
                <a:cs typeface="MS PGothic"/>
              </a:rPr>
              <a:t> </a:t>
            </a:r>
            <a:r>
              <a:rPr lang="en-US" altLang="zh-CN" sz="400" b="1" spc="0" dirty="0">
                <a:solidFill>
                  <a:srgbClr val="000000"/>
                </a:solidFill>
                <a:latin typeface="MS PGothic"/>
                <a:ea typeface="MS PGothic"/>
                <a:cs typeface="MS PGothic"/>
              </a:rPr>
              <a:t>泡</a:t>
            </a:r>
            <a:r>
              <a:rPr lang="en-US" altLang="zh-CN" sz="400" b="1" spc="-74" dirty="0">
                <a:solidFill>
                  <a:srgbClr val="000000"/>
                </a:solidFill>
                <a:latin typeface="MS PGothic"/>
                <a:ea typeface="MS PGothic"/>
                <a:cs typeface="MS PGothic"/>
              </a:rPr>
              <a:t> </a:t>
            </a:r>
            <a:r>
              <a:rPr lang="en-US" altLang="zh-CN" sz="400" b="1" spc="-19" dirty="0">
                <a:solidFill>
                  <a:srgbClr val="000000"/>
                </a:solidFill>
                <a:latin typeface="MS PGothic"/>
                <a:ea typeface="MS PGothic"/>
                <a:cs typeface="MS PGothic"/>
              </a:rPr>
              <a:t>ス</a:t>
            </a:r>
            <a:r>
              <a:rPr lang="en-US" altLang="zh-CN" sz="400" b="1" spc="-70" dirty="0">
                <a:solidFill>
                  <a:srgbClr val="000000"/>
                </a:solidFill>
                <a:latin typeface="MS PGothic"/>
                <a:ea typeface="MS PGothic"/>
                <a:cs typeface="MS PGothic"/>
              </a:rPr>
              <a:t> </a:t>
            </a:r>
            <a:r>
              <a:rPr lang="en-US" altLang="zh-CN" sz="400" b="1" spc="33" dirty="0">
                <a:solidFill>
                  <a:srgbClr val="000000"/>
                </a:solidFill>
                <a:latin typeface="MS PGothic"/>
                <a:ea typeface="MS PGothic"/>
                <a:cs typeface="MS PGothic"/>
              </a:rPr>
              <a:t>チ</a:t>
            </a:r>
            <a:endParaRPr lang="en-US" altLang="zh-CN" sz="400">
              <a:latin typeface="MS PGothic"/>
              <a:ea typeface="MS PGothic"/>
              <a:cs typeface="MS PGothic"/>
            </a:endParaRPr>
          </a:p>
        </p:txBody>
      </p:sp>
      <p:sp>
        <p:nvSpPr>
          <p:cNvPr id="603" name="Text Box603"/>
          <p:cNvSpPr txBox="1"/>
          <p:nvPr/>
        </p:nvSpPr>
        <p:spPr>
          <a:xfrm>
            <a:off x="8313627" y="5463857"/>
            <a:ext cx="268941" cy="52179"/>
          </a:xfrm>
          <a:prstGeom prst="rect">
            <a:avLst/>
          </a:prstGeom>
        </p:spPr>
        <p:txBody>
          <a:bodyPr wrap="square" lIns="0" tIns="0" rIns="0" rtlCol="0">
            <a:spAutoFit/>
          </a:bodyPr>
          <a:lstStyle/>
          <a:p>
            <a:pPr algn="l">
              <a:lnSpc>
                <a:spcPts val="0"/>
              </a:lnSpc>
            </a:pPr>
            <a:endParaRPr/>
          </a:p>
          <a:p>
            <a:pPr algn="l" rtl="0">
              <a:lnSpc>
                <a:spcPts val="411"/>
              </a:lnSpc>
            </a:pPr>
            <a:r>
              <a:rPr lang="en-US" altLang="zh-CN" sz="400" b="1" spc="0" dirty="0">
                <a:solidFill>
                  <a:srgbClr val="000000"/>
                </a:solidFill>
                <a:latin typeface="MS PGothic"/>
                <a:ea typeface="MS PGothic"/>
                <a:cs typeface="MS PGothic"/>
              </a:rPr>
              <a:t>ロ</a:t>
            </a:r>
            <a:r>
              <a:rPr lang="en-US" altLang="zh-CN" sz="400" b="1" spc="-73" dirty="0">
                <a:solidFill>
                  <a:srgbClr val="000000"/>
                </a:solidFill>
                <a:latin typeface="MS PGothic"/>
                <a:ea typeface="MS PGothic"/>
                <a:cs typeface="MS PGothic"/>
              </a:rPr>
              <a:t> </a:t>
            </a:r>
            <a:r>
              <a:rPr lang="en-US" altLang="zh-CN" sz="400" b="1" spc="-16" dirty="0">
                <a:solidFill>
                  <a:srgbClr val="000000"/>
                </a:solidFill>
                <a:latin typeface="MS PGothic"/>
                <a:ea typeface="MS PGothic"/>
                <a:cs typeface="MS PGothic"/>
              </a:rPr>
              <a:t>ー</a:t>
            </a:r>
            <a:r>
              <a:rPr lang="en-US" altLang="zh-CN" sz="400" b="1" spc="-69" dirty="0">
                <a:solidFill>
                  <a:srgbClr val="000000"/>
                </a:solidFill>
                <a:latin typeface="MS PGothic"/>
                <a:ea typeface="MS PGothic"/>
                <a:cs typeface="MS PGothic"/>
              </a:rPr>
              <a:t> </a:t>
            </a:r>
            <a:r>
              <a:rPr lang="en-US" altLang="zh-CN" sz="400" b="1" spc="0" dirty="0">
                <a:solidFill>
                  <a:srgbClr val="000000"/>
                </a:solidFill>
                <a:latin typeface="MS PGothic"/>
                <a:ea typeface="MS PGothic"/>
                <a:cs typeface="MS PGothic"/>
              </a:rPr>
              <a:t>ル</a:t>
            </a:r>
            <a:r>
              <a:rPr lang="en-US" altLang="zh-CN" sz="400" b="1" spc="-74" dirty="0">
                <a:solidFill>
                  <a:srgbClr val="000000"/>
                </a:solidFill>
                <a:latin typeface="MS PGothic"/>
                <a:ea typeface="MS PGothic"/>
                <a:cs typeface="MS PGothic"/>
              </a:rPr>
              <a:t> </a:t>
            </a:r>
            <a:r>
              <a:rPr lang="en-US" altLang="zh-CN" sz="400" b="1" spc="38" dirty="0">
                <a:solidFill>
                  <a:srgbClr val="000000"/>
                </a:solidFill>
                <a:latin typeface="MS PGothic"/>
                <a:ea typeface="MS PGothic"/>
                <a:cs typeface="MS PGothic"/>
              </a:rPr>
              <a:t>類</a:t>
            </a:r>
            <a:endParaRPr lang="en-US" altLang="zh-CN" sz="400">
              <a:latin typeface="MS PGothic"/>
              <a:ea typeface="MS PGothic"/>
              <a:cs typeface="MS PGothic"/>
            </a:endParaRPr>
          </a:p>
        </p:txBody>
      </p:sp>
      <p:sp>
        <p:nvSpPr>
          <p:cNvPr id="604" name="Text Box604"/>
          <p:cNvSpPr txBox="1"/>
          <p:nvPr/>
        </p:nvSpPr>
        <p:spPr>
          <a:xfrm>
            <a:off x="7033007" y="5493861"/>
            <a:ext cx="1363599" cy="125933"/>
          </a:xfrm>
          <a:prstGeom prst="rect">
            <a:avLst/>
          </a:prstGeom>
        </p:spPr>
        <p:txBody>
          <a:bodyPr wrap="square" lIns="0" tIns="0" rIns="0" rtlCol="0">
            <a:spAutoFit/>
          </a:bodyPr>
          <a:lstStyle/>
          <a:p>
            <a:pPr algn="l">
              <a:lnSpc>
                <a:spcPts val="0"/>
              </a:lnSpc>
            </a:pPr>
            <a:endParaRPr/>
          </a:p>
          <a:p>
            <a:pPr algn="l" rtl="0">
              <a:lnSpc>
                <a:spcPts val="992"/>
              </a:lnSpc>
            </a:pPr>
            <a:r>
              <a:rPr lang="en-US" altLang="zh-CN" sz="850" spc="26" dirty="0">
                <a:solidFill>
                  <a:srgbClr val="000000"/>
                </a:solidFill>
                <a:latin typeface="MS PGothic"/>
                <a:ea typeface="MS PGothic"/>
                <a:cs typeface="MS PGothic"/>
              </a:rPr>
              <a:t>ガ</a:t>
            </a:r>
            <a:r>
              <a:rPr lang="en-US" altLang="zh-CN" sz="850" spc="0" dirty="0">
                <a:solidFill>
                  <a:srgbClr val="000000"/>
                </a:solidFill>
                <a:latin typeface="MS PGothic"/>
                <a:ea typeface="MS PGothic"/>
                <a:cs typeface="MS PGothic"/>
              </a:rPr>
              <a:t>ラ</a:t>
            </a:r>
            <a:r>
              <a:rPr lang="en-US" altLang="zh-CN" sz="850" spc="26" dirty="0">
                <a:solidFill>
                  <a:srgbClr val="000000"/>
                </a:solidFill>
                <a:latin typeface="MS PGothic"/>
                <a:ea typeface="MS PGothic"/>
                <a:cs typeface="MS PGothic"/>
              </a:rPr>
              <a:t>ス</a:t>
            </a:r>
            <a:r>
              <a:rPr lang="en-US" altLang="zh-CN" sz="850" spc="0" dirty="0">
                <a:solidFill>
                  <a:srgbClr val="000000"/>
                </a:solidFill>
                <a:latin typeface="MS PGothic"/>
                <a:ea typeface="MS PGothic"/>
                <a:cs typeface="MS PGothic"/>
              </a:rPr>
              <a:t>＆</a:t>
            </a:r>
            <a:r>
              <a:rPr lang="en-US" altLang="zh-CN" sz="850" spc="30" dirty="0">
                <a:solidFill>
                  <a:srgbClr val="000000"/>
                </a:solidFill>
                <a:latin typeface="MS PGothic"/>
                <a:ea typeface="MS PGothic"/>
                <a:cs typeface="MS PGothic"/>
              </a:rPr>
              <a:t>陶</a:t>
            </a:r>
            <a:r>
              <a:rPr lang="en-US" altLang="zh-CN" sz="850" spc="0" dirty="0">
                <a:solidFill>
                  <a:srgbClr val="000000"/>
                </a:solidFill>
                <a:latin typeface="MS PGothic"/>
                <a:ea typeface="MS PGothic"/>
                <a:cs typeface="MS PGothic"/>
              </a:rPr>
              <a:t>器</a:t>
            </a:r>
            <a:r>
              <a:rPr lang="en-US" altLang="zh-CN" sz="850" spc="26" dirty="0">
                <a:solidFill>
                  <a:srgbClr val="000000"/>
                </a:solidFill>
                <a:latin typeface="MS PGothic"/>
                <a:ea typeface="MS PGothic"/>
                <a:cs typeface="MS PGothic"/>
              </a:rPr>
              <a:t>類</a:t>
            </a:r>
            <a:r>
              <a:rPr lang="en-US" altLang="zh-CN" sz="850" spc="3015" dirty="0">
                <a:solidFill>
                  <a:srgbClr val="000000"/>
                </a:solidFill>
                <a:latin typeface="MS PGothic"/>
                <a:ea typeface="MS PGothic"/>
                <a:cs typeface="MS PGothic"/>
              </a:rPr>
              <a:t> </a:t>
            </a:r>
            <a:r>
              <a:rPr lang="en-US" altLang="zh-CN" sz="850" spc="28" dirty="0">
                <a:solidFill>
                  <a:srgbClr val="000000"/>
                </a:solidFill>
                <a:latin typeface="MS PGothic"/>
                <a:ea typeface="MS PGothic"/>
                <a:cs typeface="MS PGothic"/>
              </a:rPr>
              <a:t>流</a:t>
            </a:r>
            <a:r>
              <a:rPr lang="en-US" altLang="zh-CN" sz="850" spc="0" dirty="0">
                <a:solidFill>
                  <a:srgbClr val="000000"/>
                </a:solidFill>
                <a:latin typeface="MS PGothic"/>
                <a:ea typeface="MS PGothic"/>
                <a:cs typeface="MS PGothic"/>
              </a:rPr>
              <a:t>木</a:t>
            </a:r>
            <a:endParaRPr lang="en-US" altLang="zh-CN" sz="850">
              <a:latin typeface="MS PGothic"/>
              <a:ea typeface="MS PGothic"/>
              <a:cs typeface="MS PGothic"/>
            </a:endParaRPr>
          </a:p>
        </p:txBody>
      </p:sp>
      <p:sp>
        <p:nvSpPr>
          <p:cNvPr id="605" name="Text Box605"/>
          <p:cNvSpPr txBox="1"/>
          <p:nvPr/>
        </p:nvSpPr>
        <p:spPr>
          <a:xfrm>
            <a:off x="8398464" y="5623480"/>
            <a:ext cx="156998" cy="52178"/>
          </a:xfrm>
          <a:prstGeom prst="rect">
            <a:avLst/>
          </a:prstGeom>
        </p:spPr>
        <p:txBody>
          <a:bodyPr wrap="square" lIns="0" tIns="0" rIns="0" rtlCol="0">
            <a:spAutoFit/>
          </a:bodyPr>
          <a:lstStyle/>
          <a:p>
            <a:pPr algn="l">
              <a:lnSpc>
                <a:spcPts val="0"/>
              </a:lnSpc>
            </a:pPr>
            <a:endParaRPr/>
          </a:p>
          <a:p>
            <a:pPr algn="l" rtl="0">
              <a:lnSpc>
                <a:spcPts val="411"/>
              </a:lnSpc>
            </a:pPr>
            <a:r>
              <a:rPr lang="en-US" altLang="zh-CN" sz="400" b="1" spc="0" dirty="0">
                <a:solidFill>
                  <a:srgbClr val="000000"/>
                </a:solidFill>
                <a:latin typeface="MS PGothic"/>
                <a:ea typeface="MS PGothic"/>
                <a:cs typeface="MS PGothic"/>
              </a:rPr>
              <a:t>布</a:t>
            </a:r>
            <a:r>
              <a:rPr lang="en-US" altLang="zh-CN" sz="400" b="1" spc="-74" dirty="0">
                <a:solidFill>
                  <a:srgbClr val="000000"/>
                </a:solidFill>
                <a:latin typeface="MS PGothic"/>
                <a:ea typeface="MS PGothic"/>
                <a:cs typeface="MS PGothic"/>
              </a:rPr>
              <a:t> </a:t>
            </a:r>
            <a:r>
              <a:rPr lang="en-US" altLang="zh-CN" sz="400" b="1" spc="38" dirty="0">
                <a:solidFill>
                  <a:srgbClr val="000000"/>
                </a:solidFill>
                <a:latin typeface="MS PGothic"/>
                <a:ea typeface="MS PGothic"/>
                <a:cs typeface="MS PGothic"/>
              </a:rPr>
              <a:t>類</a:t>
            </a:r>
            <a:endParaRPr lang="en-US" altLang="zh-CN" sz="400">
              <a:latin typeface="MS PGothic"/>
              <a:ea typeface="MS PGothic"/>
              <a:cs typeface="MS PGothic"/>
            </a:endParaRPr>
          </a:p>
        </p:txBody>
      </p:sp>
      <p:sp>
        <p:nvSpPr>
          <p:cNvPr id="606" name="Text Box606"/>
          <p:cNvSpPr txBox="1"/>
          <p:nvPr/>
        </p:nvSpPr>
        <p:spPr>
          <a:xfrm>
            <a:off x="7033007" y="5684412"/>
            <a:ext cx="1461079" cy="126187"/>
          </a:xfrm>
          <a:prstGeom prst="rect">
            <a:avLst/>
          </a:prstGeom>
        </p:spPr>
        <p:txBody>
          <a:bodyPr wrap="square" lIns="0" tIns="0" rIns="0" rtlCol="0">
            <a:spAutoFit/>
          </a:bodyPr>
          <a:lstStyle/>
          <a:p>
            <a:pPr algn="l">
              <a:lnSpc>
                <a:spcPts val="0"/>
              </a:lnSpc>
            </a:pPr>
            <a:endParaRPr/>
          </a:p>
          <a:p>
            <a:pPr algn="l" rtl="0">
              <a:lnSpc>
                <a:spcPts val="994"/>
              </a:lnSpc>
            </a:pPr>
            <a:r>
              <a:rPr lang="en-US" altLang="zh-CN" sz="850" spc="28" dirty="0">
                <a:solidFill>
                  <a:srgbClr val="000000"/>
                </a:solidFill>
                <a:latin typeface="MS PGothic"/>
                <a:ea typeface="MS PGothic"/>
                <a:cs typeface="MS PGothic"/>
              </a:rPr>
              <a:t>金</a:t>
            </a:r>
            <a:r>
              <a:rPr lang="en-US" altLang="zh-CN" sz="850" spc="0" dirty="0">
                <a:solidFill>
                  <a:srgbClr val="000000"/>
                </a:solidFill>
                <a:latin typeface="MS PGothic"/>
                <a:ea typeface="MS PGothic"/>
                <a:cs typeface="MS PGothic"/>
              </a:rPr>
              <a:t>属</a:t>
            </a:r>
            <a:r>
              <a:rPr lang="en-US" altLang="zh-CN" sz="850" spc="28" dirty="0">
                <a:solidFill>
                  <a:srgbClr val="000000"/>
                </a:solidFill>
                <a:latin typeface="MS PGothic"/>
                <a:ea typeface="MS PGothic"/>
                <a:cs typeface="MS PGothic"/>
              </a:rPr>
              <a:t>類</a:t>
            </a:r>
            <a:r>
              <a:rPr lang="en-US" altLang="zh-CN" sz="850" spc="6025" dirty="0">
                <a:solidFill>
                  <a:srgbClr val="000000"/>
                </a:solidFill>
                <a:latin typeface="MS PGothic"/>
                <a:ea typeface="MS PGothic"/>
                <a:cs typeface="MS PGothic"/>
              </a:rPr>
              <a:t> </a:t>
            </a:r>
            <a:r>
              <a:rPr lang="en-US" altLang="zh-CN" sz="850" spc="26" dirty="0">
                <a:solidFill>
                  <a:srgbClr val="000000"/>
                </a:solidFill>
                <a:latin typeface="MS PGothic"/>
                <a:ea typeface="MS PGothic"/>
                <a:cs typeface="MS PGothic"/>
              </a:rPr>
              <a:t>そ</a:t>
            </a:r>
            <a:r>
              <a:rPr lang="en-US" altLang="zh-CN" sz="850" spc="6" dirty="0">
                <a:solidFill>
                  <a:srgbClr val="000000"/>
                </a:solidFill>
                <a:latin typeface="MS PGothic"/>
                <a:ea typeface="MS PGothic"/>
                <a:cs typeface="MS PGothic"/>
              </a:rPr>
              <a:t>の</a:t>
            </a:r>
            <a:r>
              <a:rPr lang="en-US" altLang="zh-CN" sz="850" spc="22" dirty="0">
                <a:solidFill>
                  <a:srgbClr val="000000"/>
                </a:solidFill>
                <a:latin typeface="MS PGothic"/>
                <a:ea typeface="MS PGothic"/>
                <a:cs typeface="MS PGothic"/>
              </a:rPr>
              <a:t>他</a:t>
            </a:r>
            <a:endParaRPr lang="en-US" altLang="zh-CN" sz="850">
              <a:latin typeface="MS PGothic"/>
              <a:ea typeface="MS PGothic"/>
              <a:cs typeface="MS PGothic"/>
            </a:endParaRPr>
          </a:p>
        </p:txBody>
      </p:sp>
      <p:sp>
        <p:nvSpPr>
          <p:cNvPr id="607" name="Text Box607"/>
          <p:cNvSpPr txBox="1"/>
          <p:nvPr/>
        </p:nvSpPr>
        <p:spPr>
          <a:xfrm>
            <a:off x="8367964" y="5792365"/>
            <a:ext cx="255370" cy="52179"/>
          </a:xfrm>
          <a:prstGeom prst="rect">
            <a:avLst/>
          </a:prstGeom>
        </p:spPr>
        <p:txBody>
          <a:bodyPr wrap="square" lIns="0" tIns="0" rIns="0" rtlCol="0">
            <a:spAutoFit/>
          </a:bodyPr>
          <a:lstStyle/>
          <a:p>
            <a:pPr algn="l">
              <a:lnSpc>
                <a:spcPts val="0"/>
              </a:lnSpc>
            </a:pPr>
            <a:endParaRPr/>
          </a:p>
          <a:p>
            <a:pPr algn="l" rtl="0">
              <a:lnSpc>
                <a:spcPts val="411"/>
              </a:lnSpc>
            </a:pPr>
            <a:r>
              <a:rPr lang="en-US" altLang="zh-CN" sz="400" b="1" spc="0" dirty="0">
                <a:solidFill>
                  <a:srgbClr val="000000"/>
                </a:solidFill>
                <a:latin typeface="MS PGothic"/>
                <a:ea typeface="MS PGothic"/>
                <a:cs typeface="MS PGothic"/>
              </a:rPr>
              <a:t>ガ</a:t>
            </a:r>
            <a:r>
              <a:rPr lang="en-US" altLang="zh-CN" sz="400" b="1" spc="-70" dirty="0">
                <a:solidFill>
                  <a:srgbClr val="000000"/>
                </a:solidFill>
                <a:latin typeface="MS PGothic"/>
                <a:ea typeface="MS PGothic"/>
                <a:cs typeface="MS PGothic"/>
              </a:rPr>
              <a:t> </a:t>
            </a:r>
            <a:r>
              <a:rPr lang="en-US" altLang="zh-CN" sz="400" b="1" spc="28" dirty="0">
                <a:solidFill>
                  <a:srgbClr val="000000"/>
                </a:solidFill>
                <a:latin typeface="MS PGothic"/>
                <a:ea typeface="MS PGothic"/>
                <a:cs typeface="MS PGothic"/>
              </a:rPr>
              <a:t>ラ</a:t>
            </a:r>
            <a:r>
              <a:rPr lang="en-US" altLang="zh-CN" sz="400" b="1" spc="-41" dirty="0">
                <a:solidFill>
                  <a:srgbClr val="000000"/>
                </a:solidFill>
                <a:latin typeface="MS PGothic"/>
                <a:ea typeface="MS PGothic"/>
                <a:cs typeface="MS PGothic"/>
              </a:rPr>
              <a:t>ス</a:t>
            </a:r>
            <a:r>
              <a:rPr lang="en-US" altLang="zh-CN" sz="400" b="1" spc="-70" dirty="0">
                <a:solidFill>
                  <a:srgbClr val="000000"/>
                </a:solidFill>
                <a:latin typeface="MS PGothic"/>
                <a:ea typeface="MS PGothic"/>
                <a:cs typeface="MS PGothic"/>
              </a:rPr>
              <a:t> </a:t>
            </a:r>
            <a:r>
              <a:rPr lang="en-US" altLang="zh-CN" sz="400" b="1" spc="38" dirty="0">
                <a:solidFill>
                  <a:srgbClr val="000000"/>
                </a:solidFill>
                <a:latin typeface="MS PGothic"/>
                <a:ea typeface="MS PGothic"/>
                <a:cs typeface="MS PGothic"/>
              </a:rPr>
              <a:t>＆</a:t>
            </a:r>
            <a:endParaRPr lang="en-US" altLang="zh-CN" sz="400">
              <a:latin typeface="MS PGothic"/>
              <a:ea typeface="MS PGothic"/>
              <a:cs typeface="MS PGothic"/>
            </a:endParaRPr>
          </a:p>
        </p:txBody>
      </p:sp>
      <p:sp>
        <p:nvSpPr>
          <p:cNvPr id="608" name="Text Box608"/>
          <p:cNvSpPr txBox="1"/>
          <p:nvPr/>
        </p:nvSpPr>
        <p:spPr>
          <a:xfrm>
            <a:off x="8388298" y="5853729"/>
            <a:ext cx="218140" cy="52178"/>
          </a:xfrm>
          <a:prstGeom prst="rect">
            <a:avLst/>
          </a:prstGeom>
        </p:spPr>
        <p:txBody>
          <a:bodyPr wrap="square" lIns="0" tIns="0" rIns="0" rtlCol="0">
            <a:spAutoFit/>
          </a:bodyPr>
          <a:lstStyle/>
          <a:p>
            <a:pPr algn="l">
              <a:lnSpc>
                <a:spcPts val="0"/>
              </a:lnSpc>
            </a:pPr>
            <a:endParaRPr/>
          </a:p>
          <a:p>
            <a:pPr algn="l" rtl="0">
              <a:lnSpc>
                <a:spcPts val="411"/>
              </a:lnSpc>
            </a:pPr>
            <a:r>
              <a:rPr lang="en-US" altLang="zh-CN" sz="400" b="1" spc="0" dirty="0">
                <a:solidFill>
                  <a:srgbClr val="000000"/>
                </a:solidFill>
                <a:latin typeface="MS PGothic"/>
                <a:ea typeface="MS PGothic"/>
                <a:cs typeface="MS PGothic"/>
              </a:rPr>
              <a:t>陶</a:t>
            </a:r>
            <a:r>
              <a:rPr lang="en-US" altLang="zh-CN" sz="400" b="1" spc="-74" dirty="0">
                <a:solidFill>
                  <a:srgbClr val="000000"/>
                </a:solidFill>
                <a:latin typeface="MS PGothic"/>
                <a:ea typeface="MS PGothic"/>
                <a:cs typeface="MS PGothic"/>
              </a:rPr>
              <a:t> </a:t>
            </a:r>
            <a:r>
              <a:rPr lang="en-US" altLang="zh-CN" sz="400" b="1" spc="0" dirty="0">
                <a:solidFill>
                  <a:srgbClr val="000000"/>
                </a:solidFill>
                <a:latin typeface="MS PGothic"/>
                <a:ea typeface="MS PGothic"/>
                <a:cs typeface="MS PGothic"/>
              </a:rPr>
              <a:t>器</a:t>
            </a:r>
            <a:r>
              <a:rPr lang="en-US" altLang="zh-CN" sz="400" b="1" spc="-74" dirty="0">
                <a:solidFill>
                  <a:srgbClr val="000000"/>
                </a:solidFill>
                <a:latin typeface="MS PGothic"/>
                <a:ea typeface="MS PGothic"/>
                <a:cs typeface="MS PGothic"/>
              </a:rPr>
              <a:t> </a:t>
            </a:r>
            <a:r>
              <a:rPr lang="en-US" altLang="zh-CN" sz="400" b="1" spc="38" dirty="0">
                <a:solidFill>
                  <a:srgbClr val="000000"/>
                </a:solidFill>
                <a:latin typeface="MS PGothic"/>
                <a:ea typeface="MS PGothic"/>
                <a:cs typeface="MS PGothic"/>
              </a:rPr>
              <a:t>類</a:t>
            </a:r>
            <a:endParaRPr lang="en-US" altLang="zh-CN" sz="400">
              <a:latin typeface="MS PGothic"/>
              <a:ea typeface="MS PGothic"/>
              <a:cs typeface="MS PGothic"/>
            </a:endParaRPr>
          </a:p>
        </p:txBody>
      </p:sp>
      <p:sp>
        <p:nvSpPr>
          <p:cNvPr id="609" name="Text Box609"/>
          <p:cNvSpPr txBox="1"/>
          <p:nvPr/>
        </p:nvSpPr>
        <p:spPr>
          <a:xfrm>
            <a:off x="7033007" y="5895943"/>
            <a:ext cx="1423863" cy="126696"/>
          </a:xfrm>
          <a:prstGeom prst="rect">
            <a:avLst/>
          </a:prstGeom>
        </p:spPr>
        <p:txBody>
          <a:bodyPr wrap="square" lIns="0" tIns="0" rIns="0" rtlCol="0">
            <a:spAutoFit/>
          </a:bodyPr>
          <a:lstStyle/>
          <a:p>
            <a:pPr algn="l">
              <a:lnSpc>
                <a:spcPts val="0"/>
              </a:lnSpc>
            </a:pPr>
            <a:endParaRPr/>
          </a:p>
          <a:p>
            <a:pPr algn="l" rtl="0">
              <a:lnSpc>
                <a:spcPts val="998"/>
              </a:lnSpc>
            </a:pPr>
            <a:r>
              <a:rPr lang="en-US" altLang="zh-CN" sz="850" spc="28" dirty="0">
                <a:solidFill>
                  <a:srgbClr val="000000"/>
                </a:solidFill>
                <a:latin typeface="MS PGothic"/>
                <a:ea typeface="MS PGothic"/>
                <a:cs typeface="MS PGothic"/>
              </a:rPr>
              <a:t>紙</a:t>
            </a:r>
            <a:r>
              <a:rPr lang="en-US" altLang="zh-CN" sz="850" spc="0" dirty="0">
                <a:solidFill>
                  <a:srgbClr val="000000"/>
                </a:solidFill>
                <a:latin typeface="MS PGothic"/>
                <a:ea typeface="MS PGothic"/>
                <a:cs typeface="MS PGothic"/>
              </a:rPr>
              <a:t>＆</a:t>
            </a:r>
            <a:r>
              <a:rPr lang="en-US" altLang="zh-CN" sz="850" spc="26" dirty="0">
                <a:solidFill>
                  <a:srgbClr val="000000"/>
                </a:solidFill>
                <a:latin typeface="MS PGothic"/>
                <a:ea typeface="MS PGothic"/>
                <a:cs typeface="MS PGothic"/>
              </a:rPr>
              <a:t>ダ</a:t>
            </a:r>
            <a:r>
              <a:rPr lang="en-US" altLang="zh-CN" sz="850" spc="0" dirty="0">
                <a:solidFill>
                  <a:srgbClr val="000000"/>
                </a:solidFill>
                <a:latin typeface="MS PGothic"/>
                <a:ea typeface="MS PGothic"/>
                <a:cs typeface="MS PGothic"/>
              </a:rPr>
              <a:t>ン</a:t>
            </a:r>
            <a:r>
              <a:rPr lang="en-US" altLang="zh-CN" sz="850" spc="34" dirty="0">
                <a:solidFill>
                  <a:srgbClr val="000000"/>
                </a:solidFill>
                <a:latin typeface="MS PGothic"/>
                <a:ea typeface="MS PGothic"/>
                <a:cs typeface="MS PGothic"/>
              </a:rPr>
              <a:t>ボ</a:t>
            </a:r>
            <a:r>
              <a:rPr lang="en-US" altLang="zh-CN" sz="850" spc="-8" dirty="0">
                <a:solidFill>
                  <a:srgbClr val="000000"/>
                </a:solidFill>
                <a:latin typeface="MS PGothic"/>
                <a:ea typeface="MS PGothic"/>
                <a:cs typeface="MS PGothic"/>
              </a:rPr>
              <a:t>ー</a:t>
            </a:r>
            <a:r>
              <a:rPr lang="en-US" altLang="zh-CN" sz="850" spc="-340" dirty="0">
                <a:solidFill>
                  <a:srgbClr val="000000"/>
                </a:solidFill>
                <a:latin typeface="MS PGothic"/>
                <a:ea typeface="MS PGothic"/>
                <a:cs typeface="MS PGothic"/>
              </a:rPr>
              <a:t>ル</a:t>
            </a:r>
            <a:r>
              <a:rPr lang="en-US" altLang="zh-CN" sz="400" b="1" spc="-5" dirty="0">
                <a:solidFill>
                  <a:srgbClr val="000000"/>
                </a:solidFill>
                <a:latin typeface="MS PGothic"/>
                <a:ea typeface="MS PGothic"/>
                <a:cs typeface="MS PGothic"/>
              </a:rPr>
              <a:t>ゴ</a:t>
            </a:r>
            <a:r>
              <a:rPr lang="en-US" altLang="zh-CN" sz="850" spc="-740" dirty="0">
                <a:solidFill>
                  <a:srgbClr val="000000"/>
                </a:solidFill>
                <a:latin typeface="MS PGothic"/>
                <a:ea typeface="MS PGothic"/>
                <a:cs typeface="MS PGothic"/>
              </a:rPr>
              <a:t>類</a:t>
            </a:r>
            <a:r>
              <a:rPr lang="en-US" altLang="zh-CN" sz="400" b="1" spc="0" dirty="0">
                <a:solidFill>
                  <a:srgbClr val="000000"/>
                </a:solidFill>
                <a:latin typeface="MS PGothic"/>
                <a:ea typeface="MS PGothic"/>
                <a:cs typeface="MS PGothic"/>
              </a:rPr>
              <a:t>ム</a:t>
            </a:r>
            <a:r>
              <a:rPr lang="en-US" altLang="zh-CN" sz="400" b="1" spc="-65" dirty="0">
                <a:solidFill>
                  <a:srgbClr val="000000"/>
                </a:solidFill>
                <a:latin typeface="MS PGothic"/>
                <a:ea typeface="MS PGothic"/>
                <a:cs typeface="MS PGothic"/>
              </a:rPr>
              <a:t> </a:t>
            </a:r>
            <a:r>
              <a:rPr lang="en-US" altLang="zh-CN" sz="400" b="1" spc="38" dirty="0">
                <a:solidFill>
                  <a:srgbClr val="000000"/>
                </a:solidFill>
                <a:latin typeface="MS PGothic"/>
                <a:ea typeface="MS PGothic"/>
                <a:cs typeface="MS PGothic"/>
              </a:rPr>
              <a:t>類</a:t>
            </a:r>
            <a:r>
              <a:rPr lang="en-US" altLang="zh-CN" sz="400" b="1" spc="2766" dirty="0">
                <a:solidFill>
                  <a:srgbClr val="000000"/>
                </a:solidFill>
                <a:latin typeface="MS PGothic"/>
                <a:ea typeface="MS PGothic"/>
                <a:cs typeface="MS PGothic"/>
              </a:rPr>
              <a:t> </a:t>
            </a:r>
            <a:r>
              <a:rPr lang="en-US" altLang="zh-CN" sz="400" b="1" spc="0" dirty="0">
                <a:solidFill>
                  <a:srgbClr val="000000"/>
                </a:solidFill>
                <a:latin typeface="MS PGothic"/>
                <a:ea typeface="MS PGothic"/>
                <a:cs typeface="MS PGothic"/>
              </a:rPr>
              <a:t>金</a:t>
            </a:r>
            <a:r>
              <a:rPr lang="en-US" altLang="zh-CN" sz="400" b="1" spc="-74" dirty="0">
                <a:solidFill>
                  <a:srgbClr val="000000"/>
                </a:solidFill>
                <a:latin typeface="MS PGothic"/>
                <a:ea typeface="MS PGothic"/>
                <a:cs typeface="MS PGothic"/>
              </a:rPr>
              <a:t> </a:t>
            </a:r>
            <a:r>
              <a:rPr lang="en-US" altLang="zh-CN" sz="400" b="1" spc="0" dirty="0">
                <a:solidFill>
                  <a:srgbClr val="000000"/>
                </a:solidFill>
                <a:latin typeface="MS PGothic"/>
                <a:ea typeface="MS PGothic"/>
                <a:cs typeface="MS PGothic"/>
              </a:rPr>
              <a:t>属</a:t>
            </a:r>
            <a:r>
              <a:rPr lang="en-US" altLang="zh-CN" sz="400" b="1" spc="-74" dirty="0">
                <a:solidFill>
                  <a:srgbClr val="000000"/>
                </a:solidFill>
                <a:latin typeface="MS PGothic"/>
                <a:ea typeface="MS PGothic"/>
                <a:cs typeface="MS PGothic"/>
              </a:rPr>
              <a:t> </a:t>
            </a:r>
            <a:r>
              <a:rPr lang="en-US" altLang="zh-CN" sz="400" b="1" spc="38" dirty="0">
                <a:solidFill>
                  <a:srgbClr val="000000"/>
                </a:solidFill>
                <a:latin typeface="MS PGothic"/>
                <a:ea typeface="MS PGothic"/>
                <a:cs typeface="MS PGothic"/>
              </a:rPr>
              <a:t>類</a:t>
            </a:r>
            <a:endParaRPr lang="en-US" altLang="zh-CN" sz="400">
              <a:latin typeface="MS PGothic"/>
              <a:ea typeface="MS PGothic"/>
              <a:cs typeface="MS PGothic"/>
            </a:endParaRPr>
          </a:p>
        </p:txBody>
      </p:sp>
      <p:sp>
        <p:nvSpPr>
          <p:cNvPr id="610" name="Text Box610"/>
          <p:cNvSpPr txBox="1"/>
          <p:nvPr/>
        </p:nvSpPr>
        <p:spPr>
          <a:xfrm>
            <a:off x="7949990" y="6025701"/>
            <a:ext cx="267844" cy="52178"/>
          </a:xfrm>
          <a:prstGeom prst="rect">
            <a:avLst/>
          </a:prstGeom>
        </p:spPr>
        <p:txBody>
          <a:bodyPr wrap="square" lIns="0" tIns="0" rIns="0" rtlCol="0">
            <a:spAutoFit/>
          </a:bodyPr>
          <a:lstStyle/>
          <a:p>
            <a:pPr algn="l">
              <a:lnSpc>
                <a:spcPts val="0"/>
              </a:lnSpc>
            </a:pPr>
            <a:endParaRPr/>
          </a:p>
          <a:p>
            <a:pPr algn="l" rtl="0">
              <a:lnSpc>
                <a:spcPts val="411"/>
              </a:lnSpc>
            </a:pPr>
            <a:r>
              <a:rPr lang="en-US" altLang="zh-CN" sz="400" b="1" spc="0" dirty="0">
                <a:solidFill>
                  <a:srgbClr val="000000"/>
                </a:solidFill>
                <a:latin typeface="MS PGothic"/>
                <a:ea typeface="MS PGothic"/>
                <a:cs typeface="MS PGothic"/>
              </a:rPr>
              <a:t>紙</a:t>
            </a:r>
            <a:r>
              <a:rPr lang="en-US" altLang="zh-CN" sz="400" b="1" spc="-74" dirty="0">
                <a:solidFill>
                  <a:srgbClr val="000000"/>
                </a:solidFill>
                <a:latin typeface="MS PGothic"/>
                <a:ea typeface="MS PGothic"/>
                <a:cs typeface="MS PGothic"/>
              </a:rPr>
              <a:t> </a:t>
            </a:r>
            <a:r>
              <a:rPr lang="en-US" altLang="zh-CN" sz="400" b="1" spc="0" dirty="0">
                <a:solidFill>
                  <a:srgbClr val="000000"/>
                </a:solidFill>
                <a:latin typeface="MS PGothic"/>
                <a:ea typeface="MS PGothic"/>
                <a:cs typeface="MS PGothic"/>
              </a:rPr>
              <a:t>＆</a:t>
            </a:r>
            <a:r>
              <a:rPr lang="en-US" altLang="zh-CN" sz="400" b="1" spc="-74" dirty="0">
                <a:solidFill>
                  <a:srgbClr val="000000"/>
                </a:solidFill>
                <a:latin typeface="MS PGothic"/>
                <a:ea typeface="MS PGothic"/>
                <a:cs typeface="MS PGothic"/>
              </a:rPr>
              <a:t> </a:t>
            </a:r>
            <a:r>
              <a:rPr lang="en-US" altLang="zh-CN" sz="400" b="1" spc="0" dirty="0">
                <a:solidFill>
                  <a:srgbClr val="000000"/>
                </a:solidFill>
                <a:latin typeface="MS PGothic"/>
                <a:ea typeface="MS PGothic"/>
                <a:cs typeface="MS PGothic"/>
              </a:rPr>
              <a:t>ダ</a:t>
            </a:r>
            <a:r>
              <a:rPr lang="en-US" altLang="zh-CN" sz="400" b="1" spc="-70" dirty="0">
                <a:solidFill>
                  <a:srgbClr val="000000"/>
                </a:solidFill>
                <a:latin typeface="MS PGothic"/>
                <a:ea typeface="MS PGothic"/>
                <a:cs typeface="MS PGothic"/>
              </a:rPr>
              <a:t> </a:t>
            </a:r>
            <a:r>
              <a:rPr lang="en-US" altLang="zh-CN" sz="400" b="1" spc="30" dirty="0">
                <a:solidFill>
                  <a:srgbClr val="000000"/>
                </a:solidFill>
                <a:latin typeface="MS PGothic"/>
                <a:ea typeface="MS PGothic"/>
                <a:cs typeface="MS PGothic"/>
              </a:rPr>
              <a:t>ン</a:t>
            </a:r>
            <a:endParaRPr lang="en-US" altLang="zh-CN" sz="400">
              <a:latin typeface="MS PGothic"/>
              <a:ea typeface="MS PGothic"/>
              <a:cs typeface="MS PGothic"/>
            </a:endParaRPr>
          </a:p>
        </p:txBody>
      </p:sp>
      <p:sp>
        <p:nvSpPr>
          <p:cNvPr id="611" name="Text Box611"/>
          <p:cNvSpPr txBox="1"/>
          <p:nvPr/>
        </p:nvSpPr>
        <p:spPr>
          <a:xfrm>
            <a:off x="7980660" y="6087192"/>
            <a:ext cx="211246" cy="52178"/>
          </a:xfrm>
          <a:prstGeom prst="rect">
            <a:avLst/>
          </a:prstGeom>
        </p:spPr>
        <p:txBody>
          <a:bodyPr wrap="square" lIns="0" tIns="0" rIns="0" rtlCol="0">
            <a:spAutoFit/>
          </a:bodyPr>
          <a:lstStyle/>
          <a:p>
            <a:pPr algn="l">
              <a:lnSpc>
                <a:spcPts val="0"/>
              </a:lnSpc>
            </a:pPr>
            <a:endParaRPr/>
          </a:p>
          <a:p>
            <a:pPr algn="l" rtl="0">
              <a:lnSpc>
                <a:spcPts val="411"/>
              </a:lnSpc>
            </a:pPr>
            <a:r>
              <a:rPr lang="en-US" altLang="zh-CN" sz="400" b="1" spc="-13" dirty="0">
                <a:solidFill>
                  <a:srgbClr val="000000"/>
                </a:solidFill>
                <a:latin typeface="MS PGothic"/>
                <a:ea typeface="MS PGothic"/>
                <a:cs typeface="MS PGothic"/>
              </a:rPr>
              <a:t>ボ</a:t>
            </a:r>
            <a:r>
              <a:rPr lang="en-US" altLang="zh-CN" sz="400" b="1" spc="-69" dirty="0">
                <a:solidFill>
                  <a:srgbClr val="000000"/>
                </a:solidFill>
                <a:latin typeface="MS PGothic"/>
                <a:ea typeface="MS PGothic"/>
                <a:cs typeface="MS PGothic"/>
              </a:rPr>
              <a:t> </a:t>
            </a:r>
            <a:r>
              <a:rPr lang="en-US" altLang="zh-CN" sz="400" b="1" spc="-16" dirty="0">
                <a:solidFill>
                  <a:srgbClr val="000000"/>
                </a:solidFill>
                <a:latin typeface="MS PGothic"/>
                <a:ea typeface="MS PGothic"/>
                <a:cs typeface="MS PGothic"/>
              </a:rPr>
              <a:t>ー</a:t>
            </a:r>
            <a:r>
              <a:rPr lang="en-US" altLang="zh-CN" sz="400" b="1" spc="-69" dirty="0">
                <a:solidFill>
                  <a:srgbClr val="000000"/>
                </a:solidFill>
                <a:latin typeface="MS PGothic"/>
                <a:ea typeface="MS PGothic"/>
                <a:cs typeface="MS PGothic"/>
              </a:rPr>
              <a:t> </a:t>
            </a:r>
            <a:r>
              <a:rPr lang="en-US" altLang="zh-CN" sz="400" b="1" spc="38" dirty="0">
                <a:solidFill>
                  <a:srgbClr val="000000"/>
                </a:solidFill>
                <a:latin typeface="MS PGothic"/>
                <a:ea typeface="MS PGothic"/>
                <a:cs typeface="MS PGothic"/>
              </a:rPr>
              <a:t>ル</a:t>
            </a:r>
            <a:endParaRPr lang="en-US" altLang="zh-CN" sz="400">
              <a:latin typeface="MS PGothic"/>
              <a:ea typeface="MS PGothic"/>
              <a:cs typeface="MS PGothic"/>
            </a:endParaRPr>
          </a:p>
        </p:txBody>
      </p:sp>
      <p:sp>
        <p:nvSpPr>
          <p:cNvPr id="612" name="Text Box612"/>
          <p:cNvSpPr txBox="1"/>
          <p:nvPr/>
        </p:nvSpPr>
        <p:spPr>
          <a:xfrm>
            <a:off x="881177" y="6375415"/>
            <a:ext cx="2857377" cy="187452"/>
          </a:xfrm>
          <a:prstGeom prst="rect">
            <a:avLst/>
          </a:prstGeom>
        </p:spPr>
        <p:txBody>
          <a:bodyPr wrap="square" lIns="0" tIns="0" rIns="0" rtlCol="0">
            <a:spAutoFit/>
          </a:bodyPr>
          <a:lstStyle/>
          <a:p>
            <a:pPr algn="l">
              <a:lnSpc>
                <a:spcPts val="0"/>
              </a:lnSpc>
            </a:pPr>
            <a:endParaRPr/>
          </a:p>
          <a:p>
            <a:pPr algn="l" rtl="0">
              <a:lnSpc>
                <a:spcPts val="1476"/>
              </a:lnSpc>
            </a:pPr>
            <a:r>
              <a:rPr lang="en-US" altLang="zh-CN" sz="1500" b="1" spc="-86" dirty="0">
                <a:solidFill>
                  <a:srgbClr val="FFFFFF"/>
                </a:solidFill>
                <a:latin typeface="MS PGothic"/>
                <a:ea typeface="MS PGothic"/>
                <a:cs typeface="MS PGothic"/>
              </a:rPr>
              <a:t>ペ</a:t>
            </a:r>
            <a:r>
              <a:rPr lang="en-US" altLang="zh-CN" sz="1500" b="1" spc="-73" dirty="0">
                <a:solidFill>
                  <a:srgbClr val="FFFFFF"/>
                </a:solidFill>
                <a:latin typeface="MS PGothic"/>
                <a:ea typeface="MS PGothic"/>
                <a:cs typeface="MS PGothic"/>
              </a:rPr>
              <a:t>ッ</a:t>
            </a:r>
            <a:r>
              <a:rPr lang="en-US" altLang="zh-CN" sz="1500" b="1" spc="-71" dirty="0">
                <a:solidFill>
                  <a:srgbClr val="FFFFFF"/>
                </a:solidFill>
                <a:latin typeface="MS PGothic"/>
                <a:ea typeface="MS PGothic"/>
                <a:cs typeface="MS PGothic"/>
              </a:rPr>
              <a:t>トボ</a:t>
            </a:r>
            <a:r>
              <a:rPr lang="en-US" altLang="zh-CN" sz="1500" b="1" spc="-72" dirty="0">
                <a:solidFill>
                  <a:srgbClr val="FFFFFF"/>
                </a:solidFill>
                <a:latin typeface="MS PGothic"/>
                <a:ea typeface="MS PGothic"/>
                <a:cs typeface="MS PGothic"/>
              </a:rPr>
              <a:t>ト</a:t>
            </a:r>
            <a:r>
              <a:rPr lang="en-US" altLang="zh-CN" sz="1500" b="1" spc="-71" dirty="0">
                <a:solidFill>
                  <a:srgbClr val="FFFFFF"/>
                </a:solidFill>
                <a:latin typeface="MS PGothic"/>
                <a:ea typeface="MS PGothic"/>
                <a:cs typeface="MS PGothic"/>
              </a:rPr>
              <a:t>ル</a:t>
            </a:r>
            <a:r>
              <a:rPr lang="en-US" altLang="zh-CN" sz="1500" b="1" spc="-64" dirty="0">
                <a:solidFill>
                  <a:srgbClr val="FFFFFF"/>
                </a:solidFill>
                <a:latin typeface="MS PGothic"/>
                <a:ea typeface="MS PGothic"/>
                <a:cs typeface="MS PGothic"/>
              </a:rPr>
              <a:t>（</a:t>
            </a:r>
            <a:r>
              <a:rPr lang="en-US" altLang="zh-CN" sz="1500" b="1" spc="-504" dirty="0">
                <a:solidFill>
                  <a:srgbClr val="FFFFFF"/>
                </a:solidFill>
                <a:latin typeface="MS PGothic"/>
                <a:ea typeface="MS PGothic"/>
                <a:cs typeface="MS PGothic"/>
              </a:rPr>
              <a:t> </a:t>
            </a:r>
            <a:r>
              <a:rPr lang="en-US" altLang="zh-CN" sz="1500" b="1" spc="-87" dirty="0">
                <a:solidFill>
                  <a:srgbClr val="FFFFFF"/>
                </a:solidFill>
                <a:latin typeface="MS PGothic"/>
                <a:ea typeface="MS PGothic"/>
                <a:cs typeface="MS PGothic"/>
              </a:rPr>
              <a:t>個</a:t>
            </a:r>
            <a:r>
              <a:rPr lang="en-US" altLang="zh-CN" sz="1500" b="1" spc="-76" dirty="0">
                <a:solidFill>
                  <a:srgbClr val="FFFFFF"/>
                </a:solidFill>
                <a:latin typeface="MS PGothic"/>
                <a:ea typeface="MS PGothic"/>
                <a:cs typeface="MS PGothic"/>
              </a:rPr>
              <a:t>数</a:t>
            </a:r>
            <a:r>
              <a:rPr lang="en-US" altLang="zh-CN" sz="1500" b="1" spc="-64" dirty="0">
                <a:solidFill>
                  <a:srgbClr val="FFFFFF"/>
                </a:solidFill>
                <a:latin typeface="MS PGothic"/>
                <a:ea typeface="MS PGothic"/>
                <a:cs typeface="MS PGothic"/>
              </a:rPr>
              <a:t>）</a:t>
            </a:r>
            <a:r>
              <a:rPr lang="en-US" altLang="zh-CN" sz="1500" b="1" spc="-82" dirty="0">
                <a:solidFill>
                  <a:srgbClr val="FFFFFF"/>
                </a:solidFill>
                <a:latin typeface="MS PGothic"/>
                <a:ea typeface="MS PGothic"/>
                <a:cs typeface="MS PGothic"/>
              </a:rPr>
              <a:t>の</a:t>
            </a:r>
            <a:r>
              <a:rPr lang="en-US" altLang="zh-CN" sz="1500" b="1" spc="-76" dirty="0">
                <a:solidFill>
                  <a:srgbClr val="FFFFFF"/>
                </a:solidFill>
                <a:latin typeface="MS PGothic"/>
                <a:ea typeface="MS PGothic"/>
                <a:cs typeface="MS PGothic"/>
              </a:rPr>
              <a:t>製造国</a:t>
            </a:r>
            <a:r>
              <a:rPr lang="en-US" altLang="zh-CN" sz="1500" b="1" spc="-77" dirty="0">
                <a:solidFill>
                  <a:srgbClr val="FFFFFF"/>
                </a:solidFill>
                <a:latin typeface="MS PGothic"/>
                <a:ea typeface="MS PGothic"/>
                <a:cs typeface="MS PGothic"/>
              </a:rPr>
              <a:t>別</a:t>
            </a:r>
            <a:r>
              <a:rPr lang="en-US" altLang="zh-CN" sz="1500" b="1" spc="-76" dirty="0">
                <a:solidFill>
                  <a:srgbClr val="FFFFFF"/>
                </a:solidFill>
                <a:latin typeface="MS PGothic"/>
                <a:ea typeface="MS PGothic"/>
                <a:cs typeface="MS PGothic"/>
              </a:rPr>
              <a:t>割合</a:t>
            </a:r>
            <a:endParaRPr lang="en-US" altLang="zh-CN" sz="1500">
              <a:latin typeface="MS PGothic"/>
              <a:ea typeface="MS PGothic"/>
              <a:cs typeface="MS PGothic"/>
            </a:endParaRPr>
          </a:p>
        </p:txBody>
      </p:sp>
      <p:sp>
        <p:nvSpPr>
          <p:cNvPr id="613" name="Text Box613"/>
          <p:cNvSpPr txBox="1"/>
          <p:nvPr/>
        </p:nvSpPr>
        <p:spPr>
          <a:xfrm>
            <a:off x="1306957" y="6585771"/>
            <a:ext cx="1981594" cy="155491"/>
          </a:xfrm>
          <a:prstGeom prst="rect">
            <a:avLst/>
          </a:prstGeom>
        </p:spPr>
        <p:txBody>
          <a:bodyPr wrap="square" lIns="0" tIns="0" rIns="0" rtlCol="0">
            <a:spAutoFit/>
          </a:bodyPr>
          <a:lstStyle/>
          <a:p>
            <a:pPr algn="l">
              <a:lnSpc>
                <a:spcPts val="0"/>
              </a:lnSpc>
            </a:pPr>
            <a:endParaRPr/>
          </a:p>
          <a:p>
            <a:pPr algn="l" rtl="0">
              <a:lnSpc>
                <a:spcPts val="1224"/>
              </a:lnSpc>
            </a:pPr>
            <a:r>
              <a:rPr lang="en-US" altLang="zh-CN" sz="1100" b="1" spc="-44" dirty="0">
                <a:solidFill>
                  <a:srgbClr val="FFFFFF"/>
                </a:solidFill>
                <a:latin typeface="MS PGothic"/>
                <a:ea typeface="MS PGothic"/>
                <a:cs typeface="MS PGothic"/>
              </a:rPr>
              <a:t>（</a:t>
            </a:r>
            <a:r>
              <a:rPr lang="en-US" altLang="zh-CN" sz="1100" b="1" spc="-369" dirty="0">
                <a:solidFill>
                  <a:srgbClr val="FFFFFF"/>
                </a:solidFill>
                <a:latin typeface="MS PGothic"/>
                <a:ea typeface="MS PGothic"/>
                <a:cs typeface="MS PGothic"/>
              </a:rPr>
              <a:t> </a:t>
            </a:r>
            <a:r>
              <a:rPr lang="en-US" altLang="zh-CN" sz="1100" b="1" spc="-42" dirty="0">
                <a:solidFill>
                  <a:srgbClr val="FFFFFF"/>
                </a:solidFill>
                <a:latin typeface="MS PGothic"/>
                <a:ea typeface="MS PGothic"/>
                <a:cs typeface="MS PGothic"/>
              </a:rPr>
              <a:t>平</a:t>
            </a:r>
            <a:r>
              <a:rPr lang="en-US" altLang="zh-CN" sz="1100" b="1" spc="-369" dirty="0">
                <a:solidFill>
                  <a:srgbClr val="FFFFFF"/>
                </a:solidFill>
                <a:latin typeface="MS PGothic"/>
                <a:ea typeface="MS PGothic"/>
                <a:cs typeface="MS PGothic"/>
              </a:rPr>
              <a:t> </a:t>
            </a:r>
            <a:r>
              <a:rPr lang="en-US" altLang="zh-CN" sz="1100" b="1" spc="-42" dirty="0">
                <a:solidFill>
                  <a:srgbClr val="FFFFFF"/>
                </a:solidFill>
                <a:latin typeface="MS PGothic"/>
                <a:ea typeface="MS PGothic"/>
                <a:cs typeface="MS PGothic"/>
              </a:rPr>
              <a:t>成</a:t>
            </a:r>
            <a:r>
              <a:rPr lang="en-US" altLang="zh-CN" sz="1100" b="1" spc="-369" dirty="0">
                <a:solidFill>
                  <a:srgbClr val="FFFFFF"/>
                </a:solidFill>
                <a:latin typeface="MS PGothic"/>
                <a:ea typeface="MS PGothic"/>
                <a:cs typeface="MS PGothic"/>
              </a:rPr>
              <a:t> </a:t>
            </a:r>
            <a:r>
              <a:rPr lang="en-US" altLang="zh-CN" sz="1100" b="1" spc="0" dirty="0">
                <a:solidFill>
                  <a:srgbClr val="FFFFFF"/>
                </a:solidFill>
                <a:latin typeface="Calibri"/>
                <a:ea typeface="Calibri"/>
                <a:cs typeface="Calibri"/>
              </a:rPr>
              <a:t>2</a:t>
            </a:r>
            <a:r>
              <a:rPr lang="en-US" altLang="zh-CN" sz="1100" b="1" spc="9" dirty="0">
                <a:solidFill>
                  <a:srgbClr val="FFFFFF"/>
                </a:solidFill>
                <a:latin typeface="Calibri"/>
                <a:ea typeface="Calibri"/>
                <a:cs typeface="Calibri"/>
              </a:rPr>
              <a:t>2</a:t>
            </a:r>
            <a:r>
              <a:rPr lang="en-US" altLang="zh-CN" sz="1100" b="1" spc="-47" dirty="0">
                <a:solidFill>
                  <a:srgbClr val="FFFFFF"/>
                </a:solidFill>
                <a:latin typeface="MS PGothic"/>
                <a:ea typeface="MS PGothic"/>
                <a:cs typeface="MS PGothic"/>
              </a:rPr>
              <a:t>～</a:t>
            </a:r>
            <a:r>
              <a:rPr lang="en-US" altLang="zh-CN" sz="1100" b="1" spc="-366" dirty="0">
                <a:solidFill>
                  <a:srgbClr val="FFFFFF"/>
                </a:solidFill>
                <a:latin typeface="MS PGothic"/>
                <a:ea typeface="MS PGothic"/>
                <a:cs typeface="MS PGothic"/>
              </a:rPr>
              <a:t> </a:t>
            </a:r>
            <a:r>
              <a:rPr lang="en-US" altLang="zh-CN" sz="1100" b="1" spc="4" dirty="0">
                <a:solidFill>
                  <a:srgbClr val="FFFFFF"/>
                </a:solidFill>
                <a:latin typeface="Calibri"/>
                <a:ea typeface="Calibri"/>
                <a:cs typeface="Calibri"/>
              </a:rPr>
              <a:t>26</a:t>
            </a:r>
            <a:r>
              <a:rPr lang="en-US" altLang="zh-CN" sz="1100" b="1" spc="-41" dirty="0">
                <a:solidFill>
                  <a:srgbClr val="FFFFFF"/>
                </a:solidFill>
                <a:latin typeface="MS PGothic"/>
                <a:ea typeface="MS PGothic"/>
                <a:cs typeface="MS PGothic"/>
              </a:rPr>
              <a:t>年</a:t>
            </a:r>
            <a:r>
              <a:rPr lang="en-US" altLang="zh-CN" sz="1100" b="1" spc="-369" dirty="0">
                <a:solidFill>
                  <a:srgbClr val="FFFFFF"/>
                </a:solidFill>
                <a:latin typeface="MS PGothic"/>
                <a:ea typeface="MS PGothic"/>
                <a:cs typeface="MS PGothic"/>
              </a:rPr>
              <a:t> </a:t>
            </a:r>
            <a:r>
              <a:rPr lang="en-US" altLang="zh-CN" sz="1100" b="1" spc="-42" dirty="0">
                <a:solidFill>
                  <a:srgbClr val="FFFFFF"/>
                </a:solidFill>
                <a:latin typeface="MS PGothic"/>
                <a:ea typeface="MS PGothic"/>
                <a:cs typeface="MS PGothic"/>
              </a:rPr>
              <a:t>度</a:t>
            </a:r>
            <a:r>
              <a:rPr lang="en-US" altLang="zh-CN" sz="1100" b="1" spc="-369" dirty="0">
                <a:solidFill>
                  <a:srgbClr val="FFFFFF"/>
                </a:solidFill>
                <a:latin typeface="MS PGothic"/>
                <a:ea typeface="MS PGothic"/>
                <a:cs typeface="MS PGothic"/>
              </a:rPr>
              <a:t> </a:t>
            </a:r>
            <a:r>
              <a:rPr lang="en-US" altLang="zh-CN" sz="1100" b="1" spc="-44" dirty="0">
                <a:solidFill>
                  <a:srgbClr val="FFFFFF"/>
                </a:solidFill>
                <a:latin typeface="MS PGothic"/>
                <a:ea typeface="MS PGothic"/>
                <a:cs typeface="MS PGothic"/>
              </a:rPr>
              <a:t>（</a:t>
            </a:r>
            <a:r>
              <a:rPr lang="en-US" altLang="zh-CN" sz="1100" b="1" spc="-369" dirty="0">
                <a:solidFill>
                  <a:srgbClr val="FFFFFF"/>
                </a:solidFill>
                <a:latin typeface="MS PGothic"/>
                <a:ea typeface="MS PGothic"/>
                <a:cs typeface="MS PGothic"/>
              </a:rPr>
              <a:t> </a:t>
            </a:r>
            <a:r>
              <a:rPr lang="en-US" altLang="zh-CN" sz="1100" b="1" spc="-43" dirty="0">
                <a:solidFill>
                  <a:srgbClr val="FFFFFF"/>
                </a:solidFill>
                <a:latin typeface="MS PGothic"/>
                <a:ea typeface="MS PGothic"/>
                <a:cs typeface="MS PGothic"/>
              </a:rPr>
              <a:t>５</a:t>
            </a:r>
            <a:r>
              <a:rPr lang="en-US" altLang="zh-CN" sz="1100" b="1" spc="-369" dirty="0">
                <a:solidFill>
                  <a:srgbClr val="FFFFFF"/>
                </a:solidFill>
                <a:latin typeface="MS PGothic"/>
                <a:ea typeface="MS PGothic"/>
                <a:cs typeface="MS PGothic"/>
              </a:rPr>
              <a:t> </a:t>
            </a:r>
            <a:r>
              <a:rPr lang="en-US" altLang="zh-CN" sz="1100" b="1" spc="-42" dirty="0">
                <a:solidFill>
                  <a:srgbClr val="FFFFFF"/>
                </a:solidFill>
                <a:latin typeface="MS PGothic"/>
                <a:ea typeface="MS PGothic"/>
                <a:cs typeface="MS PGothic"/>
              </a:rPr>
              <a:t>年</a:t>
            </a:r>
            <a:r>
              <a:rPr lang="en-US" altLang="zh-CN" sz="1100" b="1" spc="-369" dirty="0">
                <a:solidFill>
                  <a:srgbClr val="FFFFFF"/>
                </a:solidFill>
                <a:latin typeface="MS PGothic"/>
                <a:ea typeface="MS PGothic"/>
                <a:cs typeface="MS PGothic"/>
              </a:rPr>
              <a:t> </a:t>
            </a:r>
            <a:r>
              <a:rPr lang="en-US" altLang="zh-CN" sz="1100" b="1" spc="-42" dirty="0">
                <a:solidFill>
                  <a:srgbClr val="FFFFFF"/>
                </a:solidFill>
                <a:latin typeface="MS PGothic"/>
                <a:ea typeface="MS PGothic"/>
                <a:cs typeface="MS PGothic"/>
              </a:rPr>
              <a:t>間</a:t>
            </a:r>
            <a:r>
              <a:rPr lang="en-US" altLang="zh-CN" sz="1100" b="1" spc="-369" dirty="0">
                <a:solidFill>
                  <a:srgbClr val="FFFFFF"/>
                </a:solidFill>
                <a:latin typeface="MS PGothic"/>
                <a:ea typeface="MS PGothic"/>
                <a:cs typeface="MS PGothic"/>
              </a:rPr>
              <a:t> </a:t>
            </a:r>
            <a:r>
              <a:rPr lang="en-US" altLang="zh-CN" sz="1100" b="1" spc="-44" dirty="0">
                <a:solidFill>
                  <a:srgbClr val="FFFFFF"/>
                </a:solidFill>
                <a:latin typeface="MS PGothic"/>
                <a:ea typeface="MS PGothic"/>
                <a:cs typeface="MS PGothic"/>
              </a:rPr>
              <a:t>）</a:t>
            </a:r>
            <a:r>
              <a:rPr lang="en-US" altLang="zh-CN" sz="1100" b="1" spc="-369" dirty="0">
                <a:solidFill>
                  <a:srgbClr val="FFFFFF"/>
                </a:solidFill>
                <a:latin typeface="MS PGothic"/>
                <a:ea typeface="MS PGothic"/>
                <a:cs typeface="MS PGothic"/>
              </a:rPr>
              <a:t> </a:t>
            </a:r>
            <a:r>
              <a:rPr lang="en-US" altLang="zh-CN" sz="1100" b="1" spc="-42" dirty="0">
                <a:solidFill>
                  <a:srgbClr val="FFFFFF"/>
                </a:solidFill>
                <a:latin typeface="MS PGothic"/>
                <a:ea typeface="MS PGothic"/>
                <a:cs typeface="MS PGothic"/>
              </a:rPr>
              <a:t>合</a:t>
            </a:r>
            <a:r>
              <a:rPr lang="en-US" altLang="zh-CN" sz="1100" b="1" spc="-41" dirty="0">
                <a:solidFill>
                  <a:srgbClr val="FFFFFF"/>
                </a:solidFill>
                <a:latin typeface="MS PGothic"/>
                <a:ea typeface="MS PGothic"/>
                <a:cs typeface="MS PGothic"/>
              </a:rPr>
              <a:t>計</a:t>
            </a:r>
            <a:r>
              <a:rPr lang="en-US" altLang="zh-CN" sz="1100" b="1" spc="-369" dirty="0">
                <a:solidFill>
                  <a:srgbClr val="FFFFFF"/>
                </a:solidFill>
                <a:latin typeface="MS PGothic"/>
                <a:ea typeface="MS PGothic"/>
                <a:cs typeface="MS PGothic"/>
              </a:rPr>
              <a:t> </a:t>
            </a:r>
            <a:r>
              <a:rPr lang="en-US" altLang="zh-CN" sz="1100" b="1" spc="-44" dirty="0">
                <a:solidFill>
                  <a:srgbClr val="FFFFFF"/>
                </a:solidFill>
                <a:latin typeface="MS PGothic"/>
                <a:ea typeface="MS PGothic"/>
                <a:cs typeface="MS PGothic"/>
              </a:rPr>
              <a:t>）</a:t>
            </a:r>
            <a:endParaRPr lang="en-US" altLang="zh-CN" sz="1100">
              <a:latin typeface="MS PGothic"/>
              <a:ea typeface="MS PGothic"/>
              <a:cs typeface="MS PGothic"/>
            </a:endParaRPr>
          </a:p>
        </p:txBody>
      </p:sp>
      <p:sp>
        <p:nvSpPr>
          <p:cNvPr id="614" name="Text Box614"/>
          <p:cNvSpPr txBox="1"/>
          <p:nvPr/>
        </p:nvSpPr>
        <p:spPr>
          <a:xfrm>
            <a:off x="5513197" y="6376939"/>
            <a:ext cx="2473664" cy="361275"/>
          </a:xfrm>
          <a:prstGeom prst="rect">
            <a:avLst/>
          </a:prstGeom>
        </p:spPr>
        <p:txBody>
          <a:bodyPr wrap="square" lIns="0" tIns="0" rIns="0" rtlCol="0">
            <a:spAutoFit/>
          </a:bodyPr>
          <a:lstStyle/>
          <a:p>
            <a:pPr algn="l">
              <a:lnSpc>
                <a:spcPts val="0"/>
              </a:lnSpc>
            </a:pPr>
            <a:endParaRPr/>
          </a:p>
          <a:p>
            <a:pPr marL="283845" indent="-283845" algn="l" rtl="0">
              <a:lnSpc>
                <a:spcPts val="1422"/>
              </a:lnSpc>
            </a:pPr>
            <a:r>
              <a:rPr lang="en-US" altLang="zh-CN" sz="1500" b="1" spc="-86" dirty="0">
                <a:solidFill>
                  <a:srgbClr val="FFFFFF"/>
                </a:solidFill>
                <a:latin typeface="MS PGothic"/>
                <a:ea typeface="MS PGothic"/>
                <a:cs typeface="MS PGothic"/>
              </a:rPr>
              <a:t>漂</a:t>
            </a:r>
            <a:r>
              <a:rPr lang="en-US" altLang="zh-CN" sz="1500" b="1" spc="-77" dirty="0">
                <a:solidFill>
                  <a:srgbClr val="FFFFFF"/>
                </a:solidFill>
                <a:latin typeface="MS PGothic"/>
                <a:ea typeface="MS PGothic"/>
                <a:cs typeface="MS PGothic"/>
              </a:rPr>
              <a:t>着</a:t>
            </a:r>
            <a:r>
              <a:rPr lang="en-US" altLang="zh-CN" sz="1500" b="1" spc="-73" dirty="0">
                <a:solidFill>
                  <a:srgbClr val="FFFFFF"/>
                </a:solidFill>
                <a:latin typeface="MS PGothic"/>
                <a:ea typeface="MS PGothic"/>
                <a:cs typeface="MS PGothic"/>
              </a:rPr>
              <a:t>ご</a:t>
            </a:r>
            <a:r>
              <a:rPr lang="en-US" altLang="zh-CN" sz="1500" b="1" spc="-77" dirty="0">
                <a:solidFill>
                  <a:srgbClr val="FFFFFF"/>
                </a:solidFill>
                <a:latin typeface="MS PGothic"/>
                <a:ea typeface="MS PGothic"/>
                <a:cs typeface="MS PGothic"/>
              </a:rPr>
              <a:t>み</a:t>
            </a:r>
            <a:r>
              <a:rPr lang="en-US" altLang="zh-CN" sz="1500" b="1" spc="-64" dirty="0">
                <a:solidFill>
                  <a:srgbClr val="FFFFFF"/>
                </a:solidFill>
                <a:latin typeface="MS PGothic"/>
                <a:ea typeface="MS PGothic"/>
                <a:cs typeface="MS PGothic"/>
              </a:rPr>
              <a:t>（</a:t>
            </a:r>
            <a:r>
              <a:rPr lang="en-US" altLang="zh-CN" sz="1500" b="1" spc="-504" dirty="0">
                <a:solidFill>
                  <a:srgbClr val="FFFFFF"/>
                </a:solidFill>
                <a:latin typeface="MS PGothic"/>
                <a:ea typeface="MS PGothic"/>
                <a:cs typeface="MS PGothic"/>
              </a:rPr>
              <a:t> </a:t>
            </a:r>
            <a:r>
              <a:rPr lang="en-US" altLang="zh-CN" sz="1500" b="1" spc="-86" dirty="0">
                <a:solidFill>
                  <a:srgbClr val="FFFFFF"/>
                </a:solidFill>
                <a:latin typeface="MS PGothic"/>
                <a:ea typeface="MS PGothic"/>
                <a:cs typeface="MS PGothic"/>
              </a:rPr>
              <a:t>個</a:t>
            </a:r>
            <a:r>
              <a:rPr lang="en-US" altLang="zh-CN" sz="1500" b="1" spc="-77" dirty="0">
                <a:solidFill>
                  <a:srgbClr val="FFFFFF"/>
                </a:solidFill>
                <a:latin typeface="MS PGothic"/>
                <a:ea typeface="MS PGothic"/>
                <a:cs typeface="MS PGothic"/>
              </a:rPr>
              <a:t>数</a:t>
            </a:r>
            <a:r>
              <a:rPr lang="en-US" altLang="zh-CN" sz="1500" b="1" spc="-64" dirty="0">
                <a:solidFill>
                  <a:srgbClr val="FFFFFF"/>
                </a:solidFill>
                <a:latin typeface="MS PGothic"/>
                <a:ea typeface="MS PGothic"/>
                <a:cs typeface="MS PGothic"/>
              </a:rPr>
              <a:t>）</a:t>
            </a:r>
            <a:r>
              <a:rPr lang="en-US" altLang="zh-CN" sz="1500" b="1" spc="-503" dirty="0">
                <a:solidFill>
                  <a:srgbClr val="FFFFFF"/>
                </a:solidFill>
                <a:latin typeface="MS PGothic"/>
                <a:ea typeface="MS PGothic"/>
                <a:cs typeface="MS PGothic"/>
              </a:rPr>
              <a:t> </a:t>
            </a:r>
            <a:r>
              <a:rPr lang="en-US" altLang="zh-CN" sz="1500" b="1" spc="-86" dirty="0">
                <a:solidFill>
                  <a:srgbClr val="FFFFFF"/>
                </a:solidFill>
                <a:latin typeface="MS PGothic"/>
                <a:ea typeface="MS PGothic"/>
                <a:cs typeface="MS PGothic"/>
              </a:rPr>
              <a:t>の</a:t>
            </a:r>
            <a:r>
              <a:rPr lang="en-US" altLang="zh-CN" sz="1500" b="1" spc="-77" dirty="0">
                <a:solidFill>
                  <a:srgbClr val="FFFFFF"/>
                </a:solidFill>
                <a:latin typeface="MS PGothic"/>
                <a:ea typeface="MS PGothic"/>
                <a:cs typeface="MS PGothic"/>
              </a:rPr>
              <a:t>種</a:t>
            </a:r>
            <a:r>
              <a:rPr lang="en-US" altLang="zh-CN" sz="1500" b="1" spc="-76" dirty="0">
                <a:solidFill>
                  <a:srgbClr val="FFFFFF"/>
                </a:solidFill>
                <a:latin typeface="MS PGothic"/>
                <a:ea typeface="MS PGothic"/>
                <a:cs typeface="MS PGothic"/>
              </a:rPr>
              <a:t>類別割合</a:t>
            </a:r>
            <a:r>
              <a:rPr lang="en-US" altLang="zh-CN" sz="1500" b="1" dirty="0">
                <a:solidFill>
                  <a:srgbClr val="FFFFFF"/>
                </a:solidFill>
                <a:latin typeface="MS PGothic"/>
                <a:ea typeface="MS PGothic"/>
                <a:cs typeface="MS PGothic"/>
              </a:rPr>
              <a:t> </a:t>
            </a:r>
            <a:r>
              <a:rPr lang="en-US" altLang="zh-CN" sz="1100" b="1" spc="-44" dirty="0">
                <a:solidFill>
                  <a:srgbClr val="FFFFFF"/>
                </a:solidFill>
                <a:latin typeface="MS PGothic"/>
                <a:ea typeface="MS PGothic"/>
                <a:cs typeface="MS PGothic"/>
              </a:rPr>
              <a:t>（</a:t>
            </a:r>
            <a:r>
              <a:rPr lang="en-US" altLang="zh-CN" sz="1100" b="1" spc="-369" dirty="0">
                <a:solidFill>
                  <a:srgbClr val="FFFFFF"/>
                </a:solidFill>
                <a:latin typeface="MS PGothic"/>
                <a:ea typeface="MS PGothic"/>
                <a:cs typeface="MS PGothic"/>
              </a:rPr>
              <a:t> </a:t>
            </a:r>
            <a:r>
              <a:rPr lang="en-US" altLang="zh-CN" sz="1100" b="1" spc="-42" dirty="0">
                <a:solidFill>
                  <a:srgbClr val="FFFFFF"/>
                </a:solidFill>
                <a:latin typeface="MS PGothic"/>
                <a:ea typeface="MS PGothic"/>
                <a:cs typeface="MS PGothic"/>
              </a:rPr>
              <a:t>平</a:t>
            </a:r>
            <a:r>
              <a:rPr lang="en-US" altLang="zh-CN" sz="1100" b="1" spc="-369" dirty="0">
                <a:solidFill>
                  <a:srgbClr val="FFFFFF"/>
                </a:solidFill>
                <a:latin typeface="MS PGothic"/>
                <a:ea typeface="MS PGothic"/>
                <a:cs typeface="MS PGothic"/>
              </a:rPr>
              <a:t> </a:t>
            </a:r>
            <a:r>
              <a:rPr lang="en-US" altLang="zh-CN" sz="1100" b="1" spc="-42" dirty="0">
                <a:solidFill>
                  <a:srgbClr val="FFFFFF"/>
                </a:solidFill>
                <a:latin typeface="MS PGothic"/>
                <a:ea typeface="MS PGothic"/>
                <a:cs typeface="MS PGothic"/>
              </a:rPr>
              <a:t>成</a:t>
            </a:r>
            <a:r>
              <a:rPr lang="en-US" altLang="zh-CN" sz="1100" b="1" spc="-369" dirty="0">
                <a:solidFill>
                  <a:srgbClr val="FFFFFF"/>
                </a:solidFill>
                <a:latin typeface="MS PGothic"/>
                <a:ea typeface="MS PGothic"/>
                <a:cs typeface="MS PGothic"/>
              </a:rPr>
              <a:t> </a:t>
            </a:r>
            <a:r>
              <a:rPr lang="en-US" altLang="zh-CN" sz="1100" b="1" spc="0" dirty="0">
                <a:solidFill>
                  <a:srgbClr val="FFFFFF"/>
                </a:solidFill>
                <a:latin typeface="Calibri"/>
                <a:ea typeface="Calibri"/>
                <a:cs typeface="Calibri"/>
              </a:rPr>
              <a:t>2</a:t>
            </a:r>
            <a:r>
              <a:rPr lang="en-US" altLang="zh-CN" sz="1100" b="1" spc="9" dirty="0">
                <a:solidFill>
                  <a:srgbClr val="FFFFFF"/>
                </a:solidFill>
                <a:latin typeface="Calibri"/>
                <a:ea typeface="Calibri"/>
                <a:cs typeface="Calibri"/>
              </a:rPr>
              <a:t>2</a:t>
            </a:r>
            <a:r>
              <a:rPr lang="en-US" altLang="zh-CN" sz="1100" b="1" spc="-45" dirty="0">
                <a:solidFill>
                  <a:srgbClr val="FFFFFF"/>
                </a:solidFill>
                <a:latin typeface="MS PGothic"/>
                <a:ea typeface="MS PGothic"/>
                <a:cs typeface="MS PGothic"/>
              </a:rPr>
              <a:t>～</a:t>
            </a:r>
            <a:r>
              <a:rPr lang="en-US" altLang="zh-CN" sz="1100" b="1" spc="-369" dirty="0">
                <a:solidFill>
                  <a:srgbClr val="FFFFFF"/>
                </a:solidFill>
                <a:latin typeface="MS PGothic"/>
                <a:ea typeface="MS PGothic"/>
                <a:cs typeface="MS PGothic"/>
              </a:rPr>
              <a:t> </a:t>
            </a:r>
            <a:r>
              <a:rPr lang="en-US" altLang="zh-CN" sz="1100" b="1" spc="4" dirty="0">
                <a:solidFill>
                  <a:srgbClr val="FFFFFF"/>
                </a:solidFill>
                <a:latin typeface="Calibri"/>
                <a:ea typeface="Calibri"/>
                <a:cs typeface="Calibri"/>
              </a:rPr>
              <a:t>26</a:t>
            </a:r>
            <a:r>
              <a:rPr lang="en-US" altLang="zh-CN" sz="1100" b="1" spc="-41" dirty="0">
                <a:solidFill>
                  <a:srgbClr val="FFFFFF"/>
                </a:solidFill>
                <a:latin typeface="MS PGothic"/>
                <a:ea typeface="MS PGothic"/>
                <a:cs typeface="MS PGothic"/>
              </a:rPr>
              <a:t>年</a:t>
            </a:r>
            <a:r>
              <a:rPr lang="en-US" altLang="zh-CN" sz="1100" b="1" spc="-369" dirty="0">
                <a:solidFill>
                  <a:srgbClr val="FFFFFF"/>
                </a:solidFill>
                <a:latin typeface="MS PGothic"/>
                <a:ea typeface="MS PGothic"/>
                <a:cs typeface="MS PGothic"/>
              </a:rPr>
              <a:t> </a:t>
            </a:r>
            <a:r>
              <a:rPr lang="en-US" altLang="zh-CN" sz="1100" b="1" spc="-42" dirty="0">
                <a:solidFill>
                  <a:srgbClr val="FFFFFF"/>
                </a:solidFill>
                <a:latin typeface="MS PGothic"/>
                <a:ea typeface="MS PGothic"/>
                <a:cs typeface="MS PGothic"/>
              </a:rPr>
              <a:t>度</a:t>
            </a:r>
            <a:r>
              <a:rPr lang="en-US" altLang="zh-CN" sz="1100" b="1" spc="-369" dirty="0">
                <a:solidFill>
                  <a:srgbClr val="FFFFFF"/>
                </a:solidFill>
                <a:latin typeface="MS PGothic"/>
                <a:ea typeface="MS PGothic"/>
                <a:cs typeface="MS PGothic"/>
              </a:rPr>
              <a:t> </a:t>
            </a:r>
            <a:r>
              <a:rPr lang="en-US" altLang="zh-CN" sz="1100" b="1" spc="-44" dirty="0">
                <a:solidFill>
                  <a:srgbClr val="FFFFFF"/>
                </a:solidFill>
                <a:latin typeface="MS PGothic"/>
                <a:ea typeface="MS PGothic"/>
                <a:cs typeface="MS PGothic"/>
              </a:rPr>
              <a:t>（</a:t>
            </a:r>
            <a:r>
              <a:rPr lang="en-US" altLang="zh-CN" sz="1100" b="1" spc="-369" dirty="0">
                <a:solidFill>
                  <a:srgbClr val="FFFFFF"/>
                </a:solidFill>
                <a:latin typeface="MS PGothic"/>
                <a:ea typeface="MS PGothic"/>
                <a:cs typeface="MS PGothic"/>
              </a:rPr>
              <a:t> </a:t>
            </a:r>
            <a:r>
              <a:rPr lang="en-US" altLang="zh-CN" sz="1100" b="1" spc="-43" dirty="0">
                <a:solidFill>
                  <a:srgbClr val="FFFFFF"/>
                </a:solidFill>
                <a:latin typeface="MS PGothic"/>
                <a:ea typeface="MS PGothic"/>
                <a:cs typeface="MS PGothic"/>
              </a:rPr>
              <a:t>５</a:t>
            </a:r>
            <a:r>
              <a:rPr lang="en-US" altLang="zh-CN" sz="1100" b="1" spc="-369" dirty="0">
                <a:solidFill>
                  <a:srgbClr val="FFFFFF"/>
                </a:solidFill>
                <a:latin typeface="MS PGothic"/>
                <a:ea typeface="MS PGothic"/>
                <a:cs typeface="MS PGothic"/>
              </a:rPr>
              <a:t> </a:t>
            </a:r>
            <a:r>
              <a:rPr lang="en-US" altLang="zh-CN" sz="1100" b="1" spc="-42" dirty="0">
                <a:solidFill>
                  <a:srgbClr val="FFFFFF"/>
                </a:solidFill>
                <a:latin typeface="MS PGothic"/>
                <a:ea typeface="MS PGothic"/>
                <a:cs typeface="MS PGothic"/>
              </a:rPr>
              <a:t>年</a:t>
            </a:r>
            <a:r>
              <a:rPr lang="en-US" altLang="zh-CN" sz="1100" b="1" spc="-369" dirty="0">
                <a:solidFill>
                  <a:srgbClr val="FFFFFF"/>
                </a:solidFill>
                <a:latin typeface="MS PGothic"/>
                <a:ea typeface="MS PGothic"/>
                <a:cs typeface="MS PGothic"/>
              </a:rPr>
              <a:t> </a:t>
            </a:r>
            <a:r>
              <a:rPr lang="en-US" altLang="zh-CN" sz="1100" b="1" spc="-42" dirty="0">
                <a:solidFill>
                  <a:srgbClr val="FFFFFF"/>
                </a:solidFill>
                <a:latin typeface="MS PGothic"/>
                <a:ea typeface="MS PGothic"/>
                <a:cs typeface="MS PGothic"/>
              </a:rPr>
              <a:t>間</a:t>
            </a:r>
            <a:r>
              <a:rPr lang="en-US" altLang="zh-CN" sz="1100" b="1" spc="-369" dirty="0">
                <a:solidFill>
                  <a:srgbClr val="FFFFFF"/>
                </a:solidFill>
                <a:latin typeface="MS PGothic"/>
                <a:ea typeface="MS PGothic"/>
                <a:cs typeface="MS PGothic"/>
              </a:rPr>
              <a:t> </a:t>
            </a:r>
            <a:r>
              <a:rPr lang="en-US" altLang="zh-CN" sz="1100" b="1" spc="-44" dirty="0">
                <a:solidFill>
                  <a:srgbClr val="FFFFFF"/>
                </a:solidFill>
                <a:latin typeface="MS PGothic"/>
                <a:ea typeface="MS PGothic"/>
                <a:cs typeface="MS PGothic"/>
              </a:rPr>
              <a:t>）</a:t>
            </a:r>
            <a:r>
              <a:rPr lang="en-US" altLang="zh-CN" sz="1100" b="1" spc="-369" dirty="0">
                <a:solidFill>
                  <a:srgbClr val="FFFFFF"/>
                </a:solidFill>
                <a:latin typeface="MS PGothic"/>
                <a:ea typeface="MS PGothic"/>
                <a:cs typeface="MS PGothic"/>
              </a:rPr>
              <a:t> </a:t>
            </a:r>
            <a:r>
              <a:rPr lang="en-US" altLang="zh-CN" sz="1100" b="1" spc="-42" dirty="0">
                <a:solidFill>
                  <a:srgbClr val="FFFFFF"/>
                </a:solidFill>
                <a:latin typeface="MS PGothic"/>
                <a:ea typeface="MS PGothic"/>
                <a:cs typeface="MS PGothic"/>
              </a:rPr>
              <a:t>合</a:t>
            </a:r>
            <a:r>
              <a:rPr lang="en-US" altLang="zh-CN" sz="1100" b="1" spc="-41" dirty="0">
                <a:solidFill>
                  <a:srgbClr val="FFFFFF"/>
                </a:solidFill>
                <a:latin typeface="MS PGothic"/>
                <a:ea typeface="MS PGothic"/>
                <a:cs typeface="MS PGothic"/>
              </a:rPr>
              <a:t>計</a:t>
            </a:r>
            <a:r>
              <a:rPr lang="en-US" altLang="zh-CN" sz="1100" b="1" spc="-369" dirty="0">
                <a:solidFill>
                  <a:srgbClr val="FFFFFF"/>
                </a:solidFill>
                <a:latin typeface="MS PGothic"/>
                <a:ea typeface="MS PGothic"/>
                <a:cs typeface="MS PGothic"/>
              </a:rPr>
              <a:t> </a:t>
            </a:r>
            <a:r>
              <a:rPr lang="en-US" altLang="zh-CN" sz="1100" b="1" spc="-44" dirty="0">
                <a:solidFill>
                  <a:srgbClr val="FFFFFF"/>
                </a:solidFill>
                <a:latin typeface="MS PGothic"/>
                <a:ea typeface="MS PGothic"/>
                <a:cs typeface="MS PGothic"/>
              </a:rPr>
              <a:t>）</a:t>
            </a:r>
            <a:endParaRPr lang="en-US" altLang="zh-CN" sz="1100">
              <a:latin typeface="MS PGothic"/>
              <a:ea typeface="MS PGothic"/>
              <a:cs typeface="MS PGothic"/>
            </a:endParaRPr>
          </a:p>
        </p:txBody>
      </p:sp>
      <p:sp>
        <p:nvSpPr>
          <p:cNvPr id="615" name="Text Box615"/>
          <p:cNvSpPr txBox="1"/>
          <p:nvPr/>
        </p:nvSpPr>
        <p:spPr>
          <a:xfrm>
            <a:off x="8903844" y="6720536"/>
            <a:ext cx="193090"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19</a:t>
            </a:r>
            <a:endParaRPr lang="en-US" altLang="zh-CN" sz="1200">
              <a:latin typeface="Calibri"/>
              <a:ea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Path616"/>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617" name="Image617"/>
          <p:cNvPicPr>
            <a:picLocks noChangeAspect="1"/>
          </p:cNvPicPr>
          <p:nvPr/>
        </p:nvPicPr>
        <p:blipFill>
          <a:blip r:embed="rId2"/>
          <a:stretch>
            <a:fillRect/>
          </a:stretch>
        </p:blipFill>
        <p:spPr>
          <a:xfrm>
            <a:off x="0" y="0"/>
            <a:ext cx="9144000" cy="6558534"/>
          </a:xfrm>
          <a:prstGeom prst="rect">
            <a:avLst/>
          </a:prstGeom>
          <a:noFill/>
        </p:spPr>
      </p:pic>
      <p:sp>
        <p:nvSpPr>
          <p:cNvPr id="618" name="Text Box618"/>
          <p:cNvSpPr txBox="1"/>
          <p:nvPr/>
        </p:nvSpPr>
        <p:spPr>
          <a:xfrm>
            <a:off x="216408" y="671945"/>
            <a:ext cx="392684" cy="164592"/>
          </a:xfrm>
          <a:prstGeom prst="rect">
            <a:avLst/>
          </a:prstGeom>
        </p:spPr>
        <p:txBody>
          <a:bodyPr wrap="square" lIns="0" tIns="0" rIns="0" rtlCol="0">
            <a:spAutoFit/>
          </a:bodyPr>
          <a:lstStyle/>
          <a:p>
            <a:pPr algn="l">
              <a:lnSpc>
                <a:spcPts val="0"/>
              </a:lnSpc>
            </a:pPr>
            <a:endParaRPr/>
          </a:p>
          <a:p>
            <a:pPr algn="l" rtl="0">
              <a:lnSpc>
                <a:spcPts val="1296"/>
              </a:lnSpc>
            </a:pPr>
            <a:r>
              <a:rPr lang="en-US" altLang="zh-CN" sz="1300" spc="0" dirty="0">
                <a:solidFill>
                  <a:srgbClr val="000000"/>
                </a:solidFill>
                <a:latin typeface="SimSun"/>
                <a:ea typeface="SimSun"/>
                <a:cs typeface="SimSun"/>
              </a:rPr>
              <a:t>目</a:t>
            </a:r>
            <a:r>
              <a:rPr lang="en-US" altLang="zh-CN" sz="1300" spc="-8" dirty="0">
                <a:solidFill>
                  <a:srgbClr val="000000"/>
                </a:solidFill>
                <a:latin typeface="SimSun"/>
                <a:ea typeface="SimSun"/>
                <a:cs typeface="SimSun"/>
              </a:rPr>
              <a:t>的</a:t>
            </a:r>
            <a:endParaRPr lang="en-US" altLang="zh-CN" sz="1300">
              <a:latin typeface="SimSun"/>
              <a:ea typeface="SimSun"/>
              <a:cs typeface="SimSun"/>
            </a:endParaRPr>
          </a:p>
        </p:txBody>
      </p:sp>
      <p:sp>
        <p:nvSpPr>
          <p:cNvPr id="619" name="Text Box619"/>
          <p:cNvSpPr txBox="1"/>
          <p:nvPr/>
        </p:nvSpPr>
        <p:spPr>
          <a:xfrm>
            <a:off x="828446" y="719734"/>
            <a:ext cx="7692340"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b="1" spc="-50" dirty="0">
                <a:solidFill>
                  <a:srgbClr val="000000"/>
                </a:solidFill>
                <a:latin typeface="MS PGothic"/>
                <a:ea typeface="MS PGothic"/>
                <a:cs typeface="MS PGothic"/>
              </a:rPr>
              <a:t>海</a:t>
            </a:r>
            <a:r>
              <a:rPr lang="en-US" altLang="zh-CN" sz="1200" b="1" spc="-39" dirty="0">
                <a:solidFill>
                  <a:srgbClr val="000000"/>
                </a:solidFill>
                <a:latin typeface="MS PGothic"/>
                <a:ea typeface="MS PGothic"/>
                <a:cs typeface="MS PGothic"/>
              </a:rPr>
              <a:t>岸</a:t>
            </a:r>
            <a:r>
              <a:rPr lang="en-US" altLang="zh-CN" sz="1200" b="1" spc="-40" dirty="0">
                <a:solidFill>
                  <a:srgbClr val="000000"/>
                </a:solidFill>
                <a:latin typeface="MS PGothic"/>
                <a:ea typeface="MS PGothic"/>
                <a:cs typeface="MS PGothic"/>
              </a:rPr>
              <a:t>に</a:t>
            </a:r>
            <a:r>
              <a:rPr lang="en-US" altLang="zh-CN" sz="1200" b="1" spc="-41" dirty="0">
                <a:solidFill>
                  <a:srgbClr val="000000"/>
                </a:solidFill>
                <a:latin typeface="MS PGothic"/>
                <a:ea typeface="MS PGothic"/>
                <a:cs typeface="MS PGothic"/>
              </a:rPr>
              <a:t>お</a:t>
            </a:r>
            <a:r>
              <a:rPr lang="en-US" altLang="zh-CN" sz="1200" b="1" spc="-45" dirty="0">
                <a:solidFill>
                  <a:srgbClr val="000000"/>
                </a:solidFill>
                <a:latin typeface="MS PGothic"/>
                <a:ea typeface="MS PGothic"/>
                <a:cs typeface="MS PGothic"/>
              </a:rPr>
              <a:t>け</a:t>
            </a:r>
            <a:r>
              <a:rPr lang="en-US" altLang="zh-CN" sz="1200" b="1" spc="-46" dirty="0">
                <a:solidFill>
                  <a:srgbClr val="000000"/>
                </a:solidFill>
                <a:latin typeface="MS PGothic"/>
                <a:ea typeface="MS PGothic"/>
                <a:cs typeface="MS PGothic"/>
              </a:rPr>
              <a:t>る</a:t>
            </a:r>
            <a:r>
              <a:rPr lang="en-US" altLang="zh-CN" sz="1200" b="1" spc="-43" dirty="0">
                <a:solidFill>
                  <a:srgbClr val="000000"/>
                </a:solidFill>
                <a:latin typeface="MS PGothic"/>
                <a:ea typeface="MS PGothic"/>
                <a:cs typeface="MS PGothic"/>
              </a:rPr>
              <a:t>良</a:t>
            </a:r>
            <a:r>
              <a:rPr lang="en-US" altLang="zh-CN" sz="1200" b="1" spc="-50" dirty="0">
                <a:solidFill>
                  <a:srgbClr val="000000"/>
                </a:solidFill>
                <a:latin typeface="MS PGothic"/>
                <a:ea typeface="MS PGothic"/>
                <a:cs typeface="MS PGothic"/>
              </a:rPr>
              <a:t>好な景観及び</a:t>
            </a:r>
            <a:r>
              <a:rPr lang="en-US" altLang="zh-CN" sz="1200" b="1" spc="-43" dirty="0">
                <a:solidFill>
                  <a:srgbClr val="000000"/>
                </a:solidFill>
                <a:latin typeface="MS PGothic"/>
                <a:ea typeface="MS PGothic"/>
                <a:cs typeface="MS PGothic"/>
              </a:rPr>
              <a:t>環</a:t>
            </a:r>
            <a:r>
              <a:rPr lang="en-US" altLang="zh-CN" sz="1200" b="1" spc="-50" dirty="0">
                <a:solidFill>
                  <a:srgbClr val="000000"/>
                </a:solidFill>
                <a:latin typeface="MS PGothic"/>
                <a:ea typeface="MS PGothic"/>
                <a:cs typeface="MS PGothic"/>
              </a:rPr>
              <a:t>境並び</a:t>
            </a:r>
            <a:r>
              <a:rPr lang="en-US" altLang="zh-CN" sz="1200" b="1" spc="-41" dirty="0">
                <a:solidFill>
                  <a:srgbClr val="000000"/>
                </a:solidFill>
                <a:latin typeface="MS PGothic"/>
                <a:ea typeface="MS PGothic"/>
                <a:cs typeface="MS PGothic"/>
              </a:rPr>
              <a:t>に</a:t>
            </a:r>
            <a:r>
              <a:rPr lang="en-US" altLang="zh-CN" sz="1200" b="1" spc="-40" dirty="0">
                <a:solidFill>
                  <a:srgbClr val="000000"/>
                </a:solidFill>
                <a:latin typeface="MS PGothic"/>
                <a:ea typeface="MS PGothic"/>
                <a:cs typeface="MS PGothic"/>
              </a:rPr>
              <a:t>海</a:t>
            </a:r>
            <a:r>
              <a:rPr lang="en-US" altLang="zh-CN" sz="1200" b="1" spc="-50" dirty="0">
                <a:solidFill>
                  <a:srgbClr val="000000"/>
                </a:solidFill>
                <a:latin typeface="MS PGothic"/>
                <a:ea typeface="MS PGothic"/>
                <a:cs typeface="MS PGothic"/>
              </a:rPr>
              <a:t>洋環境</a:t>
            </a:r>
            <a:r>
              <a:rPr lang="en-US" altLang="zh-CN" sz="1200" b="1" spc="-51" dirty="0">
                <a:solidFill>
                  <a:srgbClr val="000000"/>
                </a:solidFill>
                <a:latin typeface="MS PGothic"/>
                <a:ea typeface="MS PGothic"/>
                <a:cs typeface="MS PGothic"/>
              </a:rPr>
              <a:t>を</a:t>
            </a:r>
            <a:r>
              <a:rPr lang="en-US" altLang="zh-CN" sz="1200" b="1" spc="-45" dirty="0">
                <a:solidFill>
                  <a:srgbClr val="000000"/>
                </a:solidFill>
                <a:latin typeface="MS PGothic"/>
                <a:ea typeface="MS PGothic"/>
                <a:cs typeface="MS PGothic"/>
              </a:rPr>
              <a:t>保</a:t>
            </a:r>
            <a:r>
              <a:rPr lang="en-US" altLang="zh-CN" sz="1200" b="1" spc="-50" dirty="0">
                <a:solidFill>
                  <a:srgbClr val="000000"/>
                </a:solidFill>
                <a:latin typeface="MS PGothic"/>
                <a:ea typeface="MS PGothic"/>
                <a:cs typeface="MS PGothic"/>
              </a:rPr>
              <a:t>全す</a:t>
            </a:r>
            <a:r>
              <a:rPr lang="en-US" altLang="zh-CN" sz="1200" b="1" spc="-44" dirty="0">
                <a:solidFill>
                  <a:srgbClr val="000000"/>
                </a:solidFill>
                <a:latin typeface="MS PGothic"/>
                <a:ea typeface="MS PGothic"/>
                <a:cs typeface="MS PGothic"/>
              </a:rPr>
              <a:t>る</a:t>
            </a:r>
            <a:r>
              <a:rPr lang="en-US" altLang="zh-CN" sz="1200" b="1" spc="-50" dirty="0">
                <a:solidFill>
                  <a:srgbClr val="000000"/>
                </a:solidFill>
                <a:latin typeface="MS PGothic"/>
                <a:ea typeface="MS PGothic"/>
                <a:cs typeface="MS PGothic"/>
              </a:rPr>
              <a:t>た</a:t>
            </a:r>
            <a:r>
              <a:rPr lang="en-US" altLang="zh-CN" sz="1200" b="1" spc="-42" dirty="0">
                <a:solidFill>
                  <a:srgbClr val="000000"/>
                </a:solidFill>
                <a:latin typeface="MS PGothic"/>
                <a:ea typeface="MS PGothic"/>
                <a:cs typeface="MS PGothic"/>
              </a:rPr>
              <a:t>め</a:t>
            </a:r>
            <a:r>
              <a:rPr lang="en-US" altLang="zh-CN" sz="1200" b="1" spc="-39" dirty="0">
                <a:solidFill>
                  <a:srgbClr val="000000"/>
                </a:solidFill>
                <a:latin typeface="MS PGothic"/>
                <a:ea typeface="MS PGothic"/>
                <a:cs typeface="MS PGothic"/>
              </a:rPr>
              <a:t>、</a:t>
            </a:r>
            <a:r>
              <a:rPr lang="en-US" altLang="zh-CN" sz="1200" b="1" spc="-44" dirty="0">
                <a:solidFill>
                  <a:srgbClr val="000000"/>
                </a:solidFill>
                <a:latin typeface="MS PGothic"/>
                <a:ea typeface="MS PGothic"/>
                <a:cs typeface="MS PGothic"/>
              </a:rPr>
              <a:t>海</a:t>
            </a:r>
            <a:r>
              <a:rPr lang="en-US" altLang="zh-CN" sz="1200" b="1" spc="-50" dirty="0">
                <a:solidFill>
                  <a:srgbClr val="000000"/>
                </a:solidFill>
                <a:latin typeface="MS PGothic"/>
                <a:ea typeface="MS PGothic"/>
                <a:cs typeface="MS PGothic"/>
              </a:rPr>
              <a:t>岸漂着物の円滑</a:t>
            </a:r>
            <a:r>
              <a:rPr lang="en-US" altLang="zh-CN" sz="1200" b="1" spc="-51" dirty="0">
                <a:solidFill>
                  <a:srgbClr val="000000"/>
                </a:solidFill>
                <a:latin typeface="MS PGothic"/>
                <a:ea typeface="MS PGothic"/>
                <a:cs typeface="MS PGothic"/>
              </a:rPr>
              <a:t>な</a:t>
            </a:r>
            <a:r>
              <a:rPr lang="en-US" altLang="zh-CN" sz="1200" b="1" spc="-50" dirty="0">
                <a:solidFill>
                  <a:srgbClr val="000000"/>
                </a:solidFill>
                <a:latin typeface="MS PGothic"/>
                <a:ea typeface="MS PGothic"/>
                <a:cs typeface="MS PGothic"/>
              </a:rPr>
              <a:t>処理及び</a:t>
            </a:r>
            <a:r>
              <a:rPr lang="en-US" altLang="zh-CN" sz="1200" b="1" spc="-42" dirty="0">
                <a:solidFill>
                  <a:srgbClr val="000000"/>
                </a:solidFill>
                <a:latin typeface="MS PGothic"/>
                <a:ea typeface="MS PGothic"/>
                <a:cs typeface="MS PGothic"/>
              </a:rPr>
              <a:t>発</a:t>
            </a:r>
            <a:r>
              <a:rPr lang="en-US" altLang="zh-CN" sz="1200" b="1" spc="-50" dirty="0">
                <a:solidFill>
                  <a:srgbClr val="000000"/>
                </a:solidFill>
                <a:latin typeface="MS PGothic"/>
                <a:ea typeface="MS PGothic"/>
                <a:cs typeface="MS PGothic"/>
              </a:rPr>
              <a:t>生の抑制</a:t>
            </a:r>
            <a:r>
              <a:rPr lang="en-US" altLang="zh-CN" sz="1200" b="1" spc="-51" dirty="0">
                <a:solidFill>
                  <a:srgbClr val="000000"/>
                </a:solidFill>
                <a:latin typeface="MS PGothic"/>
                <a:ea typeface="MS PGothic"/>
                <a:cs typeface="MS PGothic"/>
              </a:rPr>
              <a:t>を</a:t>
            </a:r>
            <a:r>
              <a:rPr lang="en-US" altLang="zh-CN" sz="1200" b="1" spc="-399" dirty="0">
                <a:solidFill>
                  <a:srgbClr val="000000"/>
                </a:solidFill>
                <a:latin typeface="MS PGothic"/>
                <a:ea typeface="MS PGothic"/>
                <a:cs typeface="MS PGothic"/>
              </a:rPr>
              <a:t> </a:t>
            </a:r>
            <a:r>
              <a:rPr lang="en-US" altLang="zh-CN" sz="1200" b="1" spc="-50" dirty="0">
                <a:solidFill>
                  <a:srgbClr val="000000"/>
                </a:solidFill>
                <a:latin typeface="MS PGothic"/>
                <a:ea typeface="MS PGothic"/>
                <a:cs typeface="MS PGothic"/>
              </a:rPr>
              <a:t>図</a:t>
            </a:r>
            <a:r>
              <a:rPr lang="en-US" altLang="zh-CN" sz="1200" b="1" spc="-54" dirty="0">
                <a:solidFill>
                  <a:srgbClr val="000000"/>
                </a:solidFill>
                <a:latin typeface="MS PGothic"/>
                <a:ea typeface="MS PGothic"/>
                <a:cs typeface="MS PGothic"/>
              </a:rPr>
              <a:t>る</a:t>
            </a:r>
            <a:r>
              <a:rPr lang="en-US" altLang="zh-CN" sz="1200" b="1" spc="-50" dirty="0">
                <a:solidFill>
                  <a:srgbClr val="000000"/>
                </a:solidFill>
                <a:latin typeface="MS PGothic"/>
                <a:ea typeface="MS PGothic"/>
                <a:cs typeface="MS PGothic"/>
              </a:rPr>
              <a:t>。</a:t>
            </a:r>
            <a:endParaRPr lang="en-US" altLang="zh-CN" sz="1200">
              <a:latin typeface="MS PGothic"/>
              <a:ea typeface="MS PGothic"/>
              <a:cs typeface="MS PGothic"/>
            </a:endParaRPr>
          </a:p>
        </p:txBody>
      </p:sp>
      <p:sp>
        <p:nvSpPr>
          <p:cNvPr id="620" name="Text Box620"/>
          <p:cNvSpPr txBox="1"/>
          <p:nvPr/>
        </p:nvSpPr>
        <p:spPr>
          <a:xfrm>
            <a:off x="210007" y="988924"/>
            <a:ext cx="673100"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000000"/>
                </a:solidFill>
                <a:latin typeface="SimSun"/>
                <a:ea typeface="SimSun"/>
                <a:cs typeface="SimSun"/>
              </a:rPr>
              <a:t>基本理念</a:t>
            </a:r>
            <a:endParaRPr lang="en-US" altLang="zh-CN" sz="1200">
              <a:latin typeface="SimSun"/>
              <a:ea typeface="SimSun"/>
              <a:cs typeface="SimSun"/>
            </a:endParaRPr>
          </a:p>
        </p:txBody>
      </p:sp>
      <p:sp>
        <p:nvSpPr>
          <p:cNvPr id="621" name="Text Box621"/>
          <p:cNvSpPr txBox="1"/>
          <p:nvPr/>
        </p:nvSpPr>
        <p:spPr>
          <a:xfrm>
            <a:off x="258166" y="1209574"/>
            <a:ext cx="658622"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000000"/>
                </a:solidFill>
                <a:latin typeface="MS PGothic"/>
                <a:ea typeface="MS PGothic"/>
                <a:cs typeface="MS PGothic"/>
              </a:rPr>
              <a:t>的な抑制</a:t>
            </a:r>
            <a:endParaRPr lang="en-US" altLang="zh-CN" sz="1200">
              <a:latin typeface="MS PGothic"/>
              <a:ea typeface="MS PGothic"/>
              <a:cs typeface="MS PGothic"/>
            </a:endParaRPr>
          </a:p>
        </p:txBody>
      </p:sp>
      <p:sp>
        <p:nvSpPr>
          <p:cNvPr id="622" name="Text Box622"/>
          <p:cNvSpPr txBox="1"/>
          <p:nvPr/>
        </p:nvSpPr>
        <p:spPr>
          <a:xfrm>
            <a:off x="1057046" y="1037361"/>
            <a:ext cx="7929728" cy="324613"/>
          </a:xfrm>
          <a:prstGeom prst="rect">
            <a:avLst/>
          </a:prstGeom>
        </p:spPr>
        <p:txBody>
          <a:bodyPr wrap="square" lIns="0" tIns="0" rIns="0" rtlCol="0">
            <a:spAutoFit/>
          </a:bodyPr>
          <a:lstStyle/>
          <a:p>
            <a:pPr algn="l">
              <a:lnSpc>
                <a:spcPts val="0"/>
              </a:lnSpc>
            </a:pPr>
            <a:endParaRPr/>
          </a:p>
          <a:p>
            <a:pPr indent="13717" algn="l" rtl="0">
              <a:lnSpc>
                <a:spcPts val="1278"/>
              </a:lnSpc>
            </a:pPr>
            <a:r>
              <a:rPr lang="en-US" altLang="zh-CN" sz="1200" spc="0" dirty="0">
                <a:solidFill>
                  <a:srgbClr val="000000"/>
                </a:solidFill>
                <a:latin typeface="MS PGothic"/>
                <a:ea typeface="MS PGothic"/>
                <a:cs typeface="MS PGothic"/>
              </a:rPr>
              <a:t>○総合的な海岸環境の保全・再生</a:t>
            </a:r>
            <a:r>
              <a:rPr lang="en-US" altLang="zh-CN" sz="1200" spc="450"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○責任の明確化と円滑な処理の推進</a:t>
            </a:r>
            <a:r>
              <a:rPr lang="en-US" altLang="zh-CN" sz="1200" spc="445"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○３Ｒ推進等によ</a:t>
            </a:r>
            <a:r>
              <a:rPr lang="en-US" altLang="zh-CN" sz="1200" spc="-11" dirty="0">
                <a:solidFill>
                  <a:srgbClr val="000000"/>
                </a:solidFill>
                <a:latin typeface="MS PGothic"/>
                <a:ea typeface="MS PGothic"/>
                <a:cs typeface="MS PGothic"/>
              </a:rPr>
              <a:t>る</a:t>
            </a:r>
            <a:r>
              <a:rPr lang="en-US" altLang="zh-CN" sz="1200" spc="0" dirty="0">
                <a:solidFill>
                  <a:srgbClr val="000000"/>
                </a:solidFill>
                <a:latin typeface="MS PGothic"/>
                <a:ea typeface="MS PGothic"/>
                <a:cs typeface="MS PGothic"/>
              </a:rPr>
              <a:t>海岸漂着物等の発生の効果</a:t>
            </a:r>
            <a:r>
              <a:rPr lang="en-US" altLang="zh-CN" sz="1200"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○海洋環境の保全（マ</a:t>
            </a:r>
            <a:r>
              <a:rPr lang="en-US" altLang="zh-CN" sz="1200" spc="-8" dirty="0">
                <a:solidFill>
                  <a:srgbClr val="000000"/>
                </a:solidFill>
                <a:latin typeface="MS PGothic"/>
                <a:ea typeface="MS PGothic"/>
                <a:cs typeface="MS PGothic"/>
              </a:rPr>
              <a:t>イ</a:t>
            </a:r>
            <a:r>
              <a:rPr lang="en-US" altLang="zh-CN" sz="1200" spc="-5" dirty="0">
                <a:solidFill>
                  <a:srgbClr val="000000"/>
                </a:solidFill>
                <a:latin typeface="MS PGothic"/>
                <a:ea typeface="MS PGothic"/>
                <a:cs typeface="MS PGothic"/>
              </a:rPr>
              <a:t>ク</a:t>
            </a:r>
            <a:r>
              <a:rPr lang="en-US" altLang="zh-CN" sz="1200" spc="0" dirty="0">
                <a:solidFill>
                  <a:srgbClr val="000000"/>
                </a:solidFill>
                <a:latin typeface="MS PGothic"/>
                <a:ea typeface="MS PGothic"/>
                <a:cs typeface="MS PGothic"/>
              </a:rPr>
              <a:t>ロ</a:t>
            </a:r>
            <a:r>
              <a:rPr lang="en-US" altLang="zh-CN" sz="1200" spc="-8" dirty="0">
                <a:solidFill>
                  <a:srgbClr val="000000"/>
                </a:solidFill>
                <a:latin typeface="MS PGothic"/>
                <a:ea typeface="MS PGothic"/>
                <a:cs typeface="MS PGothic"/>
              </a:rPr>
              <a:t>プ</a:t>
            </a:r>
            <a:r>
              <a:rPr lang="en-US" altLang="zh-CN" sz="1200" spc="0" dirty="0">
                <a:solidFill>
                  <a:srgbClr val="000000"/>
                </a:solidFill>
                <a:latin typeface="MS PGothic"/>
                <a:ea typeface="MS PGothic"/>
                <a:cs typeface="MS PGothic"/>
              </a:rPr>
              <a:t>ラスチ</a:t>
            </a:r>
            <a:r>
              <a:rPr lang="en-US" altLang="zh-CN" sz="1200" spc="-6" dirty="0">
                <a:solidFill>
                  <a:srgbClr val="000000"/>
                </a:solidFill>
                <a:latin typeface="MS PGothic"/>
                <a:ea typeface="MS PGothic"/>
                <a:cs typeface="MS PGothic"/>
              </a:rPr>
              <a:t>ック</a:t>
            </a:r>
            <a:r>
              <a:rPr lang="en-US" altLang="zh-CN" sz="1200" spc="0" dirty="0">
                <a:solidFill>
                  <a:srgbClr val="000000"/>
                </a:solidFill>
                <a:latin typeface="MS PGothic"/>
                <a:ea typeface="MS PGothic"/>
                <a:cs typeface="MS PGothic"/>
              </a:rPr>
              <a:t>対策含む）</a:t>
            </a:r>
            <a:r>
              <a:rPr lang="en-US" altLang="zh-CN" sz="1200" spc="755"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○多様な主体の適切</a:t>
            </a:r>
            <a:r>
              <a:rPr lang="en-US" altLang="zh-CN" sz="1200" spc="-6" dirty="0">
                <a:solidFill>
                  <a:srgbClr val="000000"/>
                </a:solidFill>
                <a:latin typeface="MS PGothic"/>
                <a:ea typeface="MS PGothic"/>
                <a:cs typeface="MS PGothic"/>
              </a:rPr>
              <a:t>な</a:t>
            </a:r>
            <a:r>
              <a:rPr lang="en-US" altLang="zh-CN" sz="1200" spc="0" dirty="0">
                <a:solidFill>
                  <a:srgbClr val="000000"/>
                </a:solidFill>
                <a:latin typeface="MS PGothic"/>
                <a:ea typeface="MS PGothic"/>
                <a:cs typeface="MS PGothic"/>
              </a:rPr>
              <a:t>役割分担と連携の確保</a:t>
            </a:r>
            <a:r>
              <a:rPr lang="en-US" altLang="zh-CN" sz="1200" spc="1265"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○国際協力の推進</a:t>
            </a:r>
            <a:endParaRPr lang="en-US" altLang="zh-CN" sz="1200">
              <a:latin typeface="MS PGothic"/>
              <a:ea typeface="MS PGothic"/>
              <a:cs typeface="MS PGothic"/>
            </a:endParaRPr>
          </a:p>
        </p:txBody>
      </p:sp>
      <p:sp>
        <p:nvSpPr>
          <p:cNvPr id="623" name="Text Box623"/>
          <p:cNvSpPr txBox="1"/>
          <p:nvPr/>
        </p:nvSpPr>
        <p:spPr>
          <a:xfrm>
            <a:off x="213970" y="1482713"/>
            <a:ext cx="2194637" cy="164592"/>
          </a:xfrm>
          <a:prstGeom prst="rect">
            <a:avLst/>
          </a:prstGeom>
        </p:spPr>
        <p:txBody>
          <a:bodyPr wrap="square" lIns="0" tIns="0" rIns="0" rtlCol="0">
            <a:spAutoFit/>
          </a:bodyPr>
          <a:lstStyle/>
          <a:p>
            <a:pPr algn="l">
              <a:lnSpc>
                <a:spcPts val="0"/>
              </a:lnSpc>
            </a:pPr>
            <a:endParaRPr/>
          </a:p>
          <a:p>
            <a:pPr algn="l" rtl="0">
              <a:lnSpc>
                <a:spcPts val="1296"/>
              </a:lnSpc>
            </a:pPr>
            <a:r>
              <a:rPr lang="en-US" altLang="zh-CN" sz="1300" spc="0" dirty="0">
                <a:solidFill>
                  <a:srgbClr val="000000"/>
                </a:solidFill>
                <a:latin typeface="SimSun"/>
                <a:ea typeface="SimSun"/>
                <a:cs typeface="SimSun"/>
              </a:rPr>
              <a:t>基</a:t>
            </a:r>
            <a:r>
              <a:rPr lang="en-US" altLang="zh-CN" sz="1300" spc="-16" dirty="0">
                <a:solidFill>
                  <a:srgbClr val="000000"/>
                </a:solidFill>
                <a:latin typeface="SimSun"/>
                <a:ea typeface="SimSun"/>
                <a:cs typeface="SimSun"/>
              </a:rPr>
              <a:t>本</a:t>
            </a:r>
            <a:r>
              <a:rPr lang="en-US" altLang="zh-CN" sz="1300" spc="-13" dirty="0">
                <a:solidFill>
                  <a:srgbClr val="000000"/>
                </a:solidFill>
                <a:latin typeface="SimSun"/>
                <a:ea typeface="SimSun"/>
                <a:cs typeface="SimSun"/>
              </a:rPr>
              <a:t>方針</a:t>
            </a:r>
            <a:r>
              <a:rPr lang="en-US" altLang="zh-CN" sz="1300" spc="0" dirty="0">
                <a:solidFill>
                  <a:srgbClr val="000000"/>
                </a:solidFill>
                <a:latin typeface="MS Gothic"/>
                <a:ea typeface="MS Gothic"/>
                <a:cs typeface="MS Gothic"/>
              </a:rPr>
              <a:t>・</a:t>
            </a:r>
            <a:r>
              <a:rPr lang="en-US" altLang="zh-CN" sz="1300" spc="-16" dirty="0">
                <a:solidFill>
                  <a:srgbClr val="000000"/>
                </a:solidFill>
                <a:latin typeface="SimSun"/>
                <a:ea typeface="SimSun"/>
                <a:cs typeface="SimSun"/>
              </a:rPr>
              <a:t>地</a:t>
            </a:r>
            <a:r>
              <a:rPr lang="en-US" altLang="zh-CN" sz="1300" spc="-13" dirty="0">
                <a:solidFill>
                  <a:srgbClr val="000000"/>
                </a:solidFill>
                <a:latin typeface="SimSun"/>
                <a:ea typeface="SimSun"/>
                <a:cs typeface="SimSun"/>
              </a:rPr>
              <a:t>域</a:t>
            </a:r>
            <a:r>
              <a:rPr lang="en-US" altLang="zh-CN" sz="1300" spc="0" dirty="0">
                <a:solidFill>
                  <a:srgbClr val="000000"/>
                </a:solidFill>
                <a:latin typeface="SimSun"/>
                <a:ea typeface="SimSun"/>
                <a:cs typeface="SimSun"/>
              </a:rPr>
              <a:t>計</a:t>
            </a:r>
            <a:r>
              <a:rPr lang="en-US" altLang="zh-CN" sz="1300" spc="-16" dirty="0">
                <a:solidFill>
                  <a:srgbClr val="000000"/>
                </a:solidFill>
                <a:latin typeface="SimSun"/>
                <a:ea typeface="SimSun"/>
                <a:cs typeface="SimSun"/>
              </a:rPr>
              <a:t>画</a:t>
            </a:r>
            <a:r>
              <a:rPr lang="en-US" altLang="zh-CN" sz="1300" spc="0" dirty="0">
                <a:solidFill>
                  <a:srgbClr val="000000"/>
                </a:solidFill>
                <a:latin typeface="MS Gothic"/>
                <a:ea typeface="MS Gothic"/>
                <a:cs typeface="MS Gothic"/>
              </a:rPr>
              <a:t>の</a:t>
            </a:r>
            <a:r>
              <a:rPr lang="en-US" altLang="zh-CN" sz="1300" spc="-15" dirty="0">
                <a:solidFill>
                  <a:srgbClr val="000000"/>
                </a:solidFill>
                <a:latin typeface="SimSun"/>
                <a:ea typeface="SimSun"/>
                <a:cs typeface="SimSun"/>
              </a:rPr>
              <a:t>策</a:t>
            </a:r>
            <a:r>
              <a:rPr lang="en-US" altLang="zh-CN" sz="1300" spc="-13" dirty="0">
                <a:solidFill>
                  <a:srgbClr val="000000"/>
                </a:solidFill>
                <a:latin typeface="SimSun"/>
                <a:ea typeface="SimSun"/>
                <a:cs typeface="SimSun"/>
              </a:rPr>
              <a:t>定</a:t>
            </a:r>
            <a:r>
              <a:rPr lang="en-US" altLang="zh-CN" sz="1300" spc="0" dirty="0">
                <a:solidFill>
                  <a:srgbClr val="000000"/>
                </a:solidFill>
                <a:latin typeface="SimSun"/>
                <a:ea typeface="SimSun"/>
                <a:cs typeface="SimSun"/>
              </a:rPr>
              <a:t>等</a:t>
            </a:r>
            <a:endParaRPr lang="en-US" altLang="zh-CN" sz="1300">
              <a:latin typeface="SimSun"/>
              <a:ea typeface="SimSun"/>
              <a:cs typeface="SimSun"/>
            </a:endParaRPr>
          </a:p>
        </p:txBody>
      </p:sp>
      <p:sp>
        <p:nvSpPr>
          <p:cNvPr id="624" name="Text Box624"/>
          <p:cNvSpPr txBox="1"/>
          <p:nvPr/>
        </p:nvSpPr>
        <p:spPr>
          <a:xfrm>
            <a:off x="3346450" y="1526946"/>
            <a:ext cx="977900"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000000"/>
                </a:solidFill>
                <a:latin typeface="MS PGothic"/>
                <a:ea typeface="MS PGothic"/>
                <a:cs typeface="MS PGothic"/>
              </a:rPr>
              <a:t>国の基本方針</a:t>
            </a:r>
            <a:endParaRPr lang="en-US" altLang="zh-CN" sz="1200">
              <a:latin typeface="MS PGothic"/>
              <a:ea typeface="MS PGothic"/>
              <a:cs typeface="MS PGothic"/>
            </a:endParaRPr>
          </a:p>
        </p:txBody>
      </p:sp>
      <p:sp>
        <p:nvSpPr>
          <p:cNvPr id="625" name="Text Box625"/>
          <p:cNvSpPr txBox="1"/>
          <p:nvPr/>
        </p:nvSpPr>
        <p:spPr>
          <a:xfrm>
            <a:off x="173431" y="4305826"/>
            <a:ext cx="8640235" cy="335796"/>
          </a:xfrm>
          <a:prstGeom prst="rect">
            <a:avLst/>
          </a:prstGeom>
        </p:spPr>
        <p:txBody>
          <a:bodyPr wrap="square" lIns="0" tIns="0" rIns="0" rtlCol="0">
            <a:spAutoFit/>
          </a:bodyPr>
          <a:lstStyle/>
          <a:p>
            <a:pPr algn="l">
              <a:lnSpc>
                <a:spcPts val="0"/>
              </a:lnSpc>
            </a:pPr>
            <a:endParaRPr/>
          </a:p>
          <a:p>
            <a:pPr algn="l" rtl="0">
              <a:lnSpc>
                <a:spcPts val="1202"/>
              </a:lnSpc>
            </a:pPr>
            <a:r>
              <a:rPr lang="en-US" altLang="zh-CN" sz="1200" spc="0" dirty="0">
                <a:solidFill>
                  <a:srgbClr val="000000"/>
                </a:solidFill>
                <a:latin typeface="MS PGothic"/>
                <a:ea typeface="MS PGothic"/>
                <a:cs typeface="MS PGothic"/>
              </a:rPr>
              <a:t>国及び地方公共団体は</a:t>
            </a:r>
            <a:r>
              <a:rPr lang="en-US" altLang="zh-CN" sz="1200" spc="-6" dirty="0">
                <a:solidFill>
                  <a:srgbClr val="000000"/>
                </a:solidFill>
                <a:latin typeface="MS PGothic"/>
                <a:ea typeface="MS PGothic"/>
                <a:cs typeface="MS PGothic"/>
              </a:rPr>
              <a:t>、</a:t>
            </a:r>
            <a:r>
              <a:rPr lang="en-US" altLang="zh-CN" sz="1200" spc="0" dirty="0">
                <a:solidFill>
                  <a:srgbClr val="000000"/>
                </a:solidFill>
                <a:latin typeface="MS PGothic"/>
                <a:ea typeface="MS PGothic"/>
                <a:cs typeface="MS PGothic"/>
              </a:rPr>
              <a:t>①</a:t>
            </a:r>
            <a:r>
              <a:rPr lang="en-US" altLang="zh-CN" sz="1200" spc="-87"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発生状況・発生原因に係</a:t>
            </a:r>
            <a:r>
              <a:rPr lang="en-US" altLang="zh-CN" sz="1200" spc="-6" dirty="0">
                <a:solidFill>
                  <a:srgbClr val="000000"/>
                </a:solidFill>
                <a:latin typeface="MS PGothic"/>
                <a:ea typeface="MS PGothic"/>
                <a:cs typeface="MS PGothic"/>
              </a:rPr>
              <a:t>る</a:t>
            </a:r>
            <a:r>
              <a:rPr lang="en-US" altLang="zh-CN" sz="1200" spc="0" dirty="0">
                <a:solidFill>
                  <a:srgbClr val="000000"/>
                </a:solidFill>
                <a:latin typeface="MS PGothic"/>
                <a:ea typeface="MS PGothic"/>
                <a:cs typeface="MS PGothic"/>
              </a:rPr>
              <a:t>定期的な調査、</a:t>
            </a:r>
            <a:r>
              <a:rPr lang="en-US" altLang="zh-CN" sz="1200" spc="196"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②</a:t>
            </a:r>
            <a:r>
              <a:rPr lang="en-US" altLang="zh-CN" sz="1200" spc="-90"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市街地、河川</a:t>
            </a:r>
            <a:r>
              <a:rPr lang="en-US" altLang="zh-CN" sz="1200" spc="-9" dirty="0">
                <a:solidFill>
                  <a:srgbClr val="000000"/>
                </a:solidFill>
                <a:latin typeface="MS PGothic"/>
                <a:ea typeface="MS PGothic"/>
                <a:cs typeface="MS PGothic"/>
              </a:rPr>
              <a:t>、</a:t>
            </a:r>
            <a:r>
              <a:rPr lang="en-US" altLang="zh-CN" sz="1200" spc="0" dirty="0">
                <a:solidFill>
                  <a:srgbClr val="000000"/>
                </a:solidFill>
                <a:latin typeface="MS PGothic"/>
                <a:ea typeface="MS PGothic"/>
                <a:cs typeface="MS PGothic"/>
              </a:rPr>
              <a:t>海岸等における不法投棄防止に必要な措置</a:t>
            </a:r>
            <a:endParaRPr lang="en-US" altLang="zh-CN" sz="1200">
              <a:latin typeface="MS PGothic"/>
              <a:ea typeface="MS PGothic"/>
              <a:cs typeface="MS PGothic"/>
            </a:endParaRPr>
          </a:p>
          <a:p>
            <a:pPr marL="1627937" algn="l" rtl="0">
              <a:lnSpc>
                <a:spcPts val="1200"/>
              </a:lnSpc>
              <a:spcBef>
                <a:spcPts val="242"/>
              </a:spcBef>
            </a:pPr>
            <a:r>
              <a:rPr lang="en-US" altLang="zh-CN" sz="1200" spc="0" dirty="0">
                <a:solidFill>
                  <a:srgbClr val="000000"/>
                </a:solidFill>
                <a:latin typeface="MS PGothic"/>
                <a:ea typeface="MS PGothic"/>
                <a:cs typeface="MS PGothic"/>
              </a:rPr>
              <a:t>③</a:t>
            </a:r>
            <a:r>
              <a:rPr lang="en-US" altLang="zh-CN" sz="1200" spc="-90"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土地の適正な管理に関す</a:t>
            </a:r>
            <a:r>
              <a:rPr lang="en-US" altLang="zh-CN" sz="1200" spc="-9" dirty="0">
                <a:solidFill>
                  <a:srgbClr val="000000"/>
                </a:solidFill>
                <a:latin typeface="MS PGothic"/>
                <a:ea typeface="MS PGothic"/>
                <a:cs typeface="MS PGothic"/>
              </a:rPr>
              <a:t>る</a:t>
            </a:r>
            <a:r>
              <a:rPr lang="en-US" altLang="zh-CN" sz="1200" spc="0" dirty="0">
                <a:solidFill>
                  <a:srgbClr val="000000"/>
                </a:solidFill>
                <a:latin typeface="MS PGothic"/>
                <a:ea typeface="MS PGothic"/>
                <a:cs typeface="MS PGothic"/>
              </a:rPr>
              <a:t>必要な助言及び指導</a:t>
            </a:r>
            <a:r>
              <a:rPr lang="en-US" altLang="zh-CN" sz="1200" spc="8455"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に努める。</a:t>
            </a:r>
            <a:endParaRPr lang="en-US" altLang="zh-CN" sz="1200">
              <a:latin typeface="MS PGothic"/>
              <a:ea typeface="MS PGothic"/>
              <a:cs typeface="MS PGothic"/>
            </a:endParaRPr>
          </a:p>
        </p:txBody>
      </p:sp>
      <p:sp>
        <p:nvSpPr>
          <p:cNvPr id="626" name="Text Box626"/>
          <p:cNvSpPr txBox="1"/>
          <p:nvPr/>
        </p:nvSpPr>
        <p:spPr>
          <a:xfrm>
            <a:off x="293218" y="5631025"/>
            <a:ext cx="2396619" cy="155448"/>
          </a:xfrm>
          <a:prstGeom prst="rect">
            <a:avLst/>
          </a:prstGeom>
        </p:spPr>
        <p:txBody>
          <a:bodyPr wrap="square" lIns="0" tIns="0" rIns="0" rtlCol="0">
            <a:spAutoFit/>
          </a:bodyPr>
          <a:lstStyle/>
          <a:p>
            <a:pPr algn="l">
              <a:lnSpc>
                <a:spcPts val="0"/>
              </a:lnSpc>
            </a:pPr>
            <a:endParaRPr/>
          </a:p>
          <a:p>
            <a:pPr algn="l" rtl="0">
              <a:lnSpc>
                <a:spcPts val="1224"/>
              </a:lnSpc>
            </a:pPr>
            <a:r>
              <a:rPr lang="en-US" altLang="zh-CN" sz="1200" spc="24" dirty="0">
                <a:solidFill>
                  <a:srgbClr val="000000"/>
                </a:solidFill>
                <a:latin typeface="SimSun"/>
                <a:ea typeface="SimSun"/>
                <a:cs typeface="SimSun"/>
              </a:rPr>
              <a:t>民</a:t>
            </a:r>
            <a:r>
              <a:rPr lang="en-US" altLang="zh-CN" sz="1200" spc="0" dirty="0">
                <a:solidFill>
                  <a:srgbClr val="000000"/>
                </a:solidFill>
                <a:latin typeface="SimSun"/>
                <a:ea typeface="SimSun"/>
                <a:cs typeface="SimSun"/>
              </a:rPr>
              <a:t>間</a:t>
            </a:r>
            <a:r>
              <a:rPr lang="en-US" altLang="zh-CN" sz="1200" spc="24" dirty="0">
                <a:solidFill>
                  <a:srgbClr val="000000"/>
                </a:solidFill>
                <a:latin typeface="SimSun"/>
                <a:ea typeface="SimSun"/>
                <a:cs typeface="SimSun"/>
              </a:rPr>
              <a:t>団</a:t>
            </a:r>
            <a:r>
              <a:rPr lang="en-US" altLang="zh-CN" sz="1200" spc="0" dirty="0">
                <a:solidFill>
                  <a:srgbClr val="000000"/>
                </a:solidFill>
                <a:latin typeface="SimSun"/>
                <a:ea typeface="SimSun"/>
                <a:cs typeface="SimSun"/>
              </a:rPr>
              <a:t>体</a:t>
            </a:r>
            <a:r>
              <a:rPr lang="en-US" altLang="zh-CN" sz="1200" spc="24" dirty="0">
                <a:solidFill>
                  <a:srgbClr val="000000"/>
                </a:solidFill>
                <a:latin typeface="SimSun"/>
                <a:ea typeface="SimSun"/>
                <a:cs typeface="SimSun"/>
              </a:rPr>
              <a:t>等</a:t>
            </a:r>
            <a:r>
              <a:rPr lang="en-US" altLang="zh-CN" sz="1200" spc="0" dirty="0">
                <a:solidFill>
                  <a:srgbClr val="000000"/>
                </a:solidFill>
                <a:latin typeface="MS Gothic"/>
                <a:ea typeface="MS Gothic"/>
                <a:cs typeface="MS Gothic"/>
              </a:rPr>
              <a:t>と</a:t>
            </a:r>
            <a:r>
              <a:rPr lang="en-US" altLang="zh-CN" sz="1200" spc="24" dirty="0">
                <a:solidFill>
                  <a:srgbClr val="000000"/>
                </a:solidFill>
                <a:latin typeface="MS Gothic"/>
                <a:ea typeface="MS Gothic"/>
                <a:cs typeface="MS Gothic"/>
              </a:rPr>
              <a:t>の</a:t>
            </a:r>
            <a:r>
              <a:rPr lang="en-US" altLang="zh-CN" sz="1200" spc="0" dirty="0">
                <a:solidFill>
                  <a:srgbClr val="000000"/>
                </a:solidFill>
                <a:latin typeface="SimSun"/>
                <a:ea typeface="SimSun"/>
                <a:cs typeface="SimSun"/>
              </a:rPr>
              <a:t>連</a:t>
            </a:r>
            <a:r>
              <a:rPr lang="en-US" altLang="zh-CN" sz="1200" spc="24" dirty="0">
                <a:solidFill>
                  <a:srgbClr val="000000"/>
                </a:solidFill>
                <a:latin typeface="SimSun"/>
                <a:ea typeface="SimSun"/>
                <a:cs typeface="SimSun"/>
              </a:rPr>
              <a:t>携</a:t>
            </a:r>
            <a:r>
              <a:rPr lang="en-US" altLang="zh-CN" sz="1200" spc="0" dirty="0">
                <a:solidFill>
                  <a:srgbClr val="000000"/>
                </a:solidFill>
                <a:latin typeface="MS Gothic"/>
                <a:ea typeface="MS Gothic"/>
                <a:cs typeface="MS Gothic"/>
              </a:rPr>
              <a:t>の</a:t>
            </a:r>
            <a:r>
              <a:rPr lang="en-US" altLang="zh-CN" sz="1200" spc="35" dirty="0">
                <a:solidFill>
                  <a:srgbClr val="000000"/>
                </a:solidFill>
                <a:latin typeface="SimSun"/>
                <a:ea typeface="SimSun"/>
                <a:cs typeface="SimSun"/>
              </a:rPr>
              <a:t>強</a:t>
            </a:r>
            <a:r>
              <a:rPr lang="en-US" altLang="zh-CN" sz="1200" spc="-11" dirty="0">
                <a:solidFill>
                  <a:srgbClr val="000000"/>
                </a:solidFill>
                <a:latin typeface="SimSun"/>
                <a:ea typeface="SimSun"/>
                <a:cs typeface="SimSun"/>
              </a:rPr>
              <a:t>化</a:t>
            </a:r>
            <a:r>
              <a:rPr lang="en-US" altLang="zh-CN" sz="1200" spc="24" dirty="0">
                <a:solidFill>
                  <a:srgbClr val="000000"/>
                </a:solidFill>
                <a:latin typeface="MS Gothic"/>
                <a:ea typeface="MS Gothic"/>
                <a:cs typeface="MS Gothic"/>
              </a:rPr>
              <a:t>・</a:t>
            </a:r>
            <a:r>
              <a:rPr lang="en-US" altLang="zh-CN" sz="1200" spc="0" dirty="0">
                <a:solidFill>
                  <a:srgbClr val="000000"/>
                </a:solidFill>
                <a:latin typeface="SimSun"/>
                <a:ea typeface="SimSun"/>
                <a:cs typeface="SimSun"/>
              </a:rPr>
              <a:t>表</a:t>
            </a:r>
            <a:r>
              <a:rPr lang="en-US" altLang="zh-CN" sz="1200" spc="24" dirty="0">
                <a:solidFill>
                  <a:srgbClr val="000000"/>
                </a:solidFill>
                <a:latin typeface="SimSun"/>
                <a:ea typeface="SimSun"/>
                <a:cs typeface="SimSun"/>
              </a:rPr>
              <a:t>彰</a:t>
            </a:r>
            <a:endParaRPr lang="en-US" altLang="zh-CN" sz="120000">
              <a:latin typeface="SimSun"/>
              <a:ea typeface="SimSun"/>
              <a:cs typeface="SimSun"/>
            </a:endParaRPr>
          </a:p>
        </p:txBody>
      </p:sp>
      <p:sp>
        <p:nvSpPr>
          <p:cNvPr id="627" name="Text Box627"/>
          <p:cNvSpPr txBox="1"/>
          <p:nvPr/>
        </p:nvSpPr>
        <p:spPr>
          <a:xfrm>
            <a:off x="2955671" y="5631025"/>
            <a:ext cx="1617980" cy="155448"/>
          </a:xfrm>
          <a:prstGeom prst="rect">
            <a:avLst/>
          </a:prstGeom>
        </p:spPr>
        <p:txBody>
          <a:bodyPr wrap="square" lIns="0" tIns="0" rIns="0" rtlCol="0">
            <a:spAutoFit/>
          </a:bodyPr>
          <a:lstStyle/>
          <a:p>
            <a:pPr algn="l">
              <a:lnSpc>
                <a:spcPts val="0"/>
              </a:lnSpc>
            </a:pPr>
            <a:endParaRPr/>
          </a:p>
          <a:p>
            <a:pPr algn="l" rtl="0">
              <a:lnSpc>
                <a:spcPts val="1224"/>
              </a:lnSpc>
            </a:pPr>
            <a:r>
              <a:rPr lang="en-US" altLang="zh-CN" sz="1200" spc="24" dirty="0">
                <a:solidFill>
                  <a:srgbClr val="000000"/>
                </a:solidFill>
                <a:latin typeface="SimSun"/>
                <a:ea typeface="SimSun"/>
                <a:cs typeface="SimSun"/>
              </a:rPr>
              <a:t>環</a:t>
            </a:r>
            <a:r>
              <a:rPr lang="en-US" altLang="zh-CN" sz="1200" spc="0" dirty="0">
                <a:solidFill>
                  <a:srgbClr val="000000"/>
                </a:solidFill>
                <a:latin typeface="SimSun"/>
                <a:ea typeface="SimSun"/>
                <a:cs typeface="SimSun"/>
              </a:rPr>
              <a:t>境</a:t>
            </a:r>
            <a:r>
              <a:rPr lang="en-US" altLang="zh-CN" sz="1200" spc="24" dirty="0">
                <a:solidFill>
                  <a:srgbClr val="000000"/>
                </a:solidFill>
                <a:latin typeface="SimSun"/>
                <a:ea typeface="SimSun"/>
                <a:cs typeface="SimSun"/>
              </a:rPr>
              <a:t>教</a:t>
            </a:r>
            <a:r>
              <a:rPr lang="en-US" altLang="zh-CN" sz="1200" spc="0" dirty="0">
                <a:solidFill>
                  <a:srgbClr val="000000"/>
                </a:solidFill>
                <a:latin typeface="SimSun"/>
                <a:ea typeface="SimSun"/>
                <a:cs typeface="SimSun"/>
              </a:rPr>
              <a:t>育</a:t>
            </a:r>
            <a:r>
              <a:rPr lang="en-US" altLang="zh-CN" sz="1200" spc="24" dirty="0">
                <a:solidFill>
                  <a:srgbClr val="000000"/>
                </a:solidFill>
                <a:latin typeface="MS Gothic"/>
                <a:ea typeface="MS Gothic"/>
                <a:cs typeface="MS Gothic"/>
              </a:rPr>
              <a:t>・</a:t>
            </a:r>
            <a:r>
              <a:rPr lang="en-US" altLang="zh-CN" sz="1200" spc="0" dirty="0">
                <a:solidFill>
                  <a:srgbClr val="000000"/>
                </a:solidFill>
                <a:latin typeface="SimSun"/>
                <a:ea typeface="SimSun"/>
                <a:cs typeface="SimSun"/>
              </a:rPr>
              <a:t>普</a:t>
            </a:r>
            <a:r>
              <a:rPr lang="en-US" altLang="zh-CN" sz="1200" spc="24" dirty="0">
                <a:solidFill>
                  <a:srgbClr val="000000"/>
                </a:solidFill>
                <a:latin typeface="SimSun"/>
                <a:ea typeface="SimSun"/>
                <a:cs typeface="SimSun"/>
              </a:rPr>
              <a:t>及</a:t>
            </a:r>
            <a:r>
              <a:rPr lang="en-US" altLang="zh-CN" sz="1200" spc="0" dirty="0">
                <a:solidFill>
                  <a:srgbClr val="000000"/>
                </a:solidFill>
                <a:latin typeface="SimSun"/>
                <a:ea typeface="SimSun"/>
                <a:cs typeface="SimSun"/>
              </a:rPr>
              <a:t>啓</a:t>
            </a:r>
            <a:r>
              <a:rPr lang="en-US" altLang="zh-CN" sz="1200" spc="24" dirty="0">
                <a:solidFill>
                  <a:srgbClr val="000000"/>
                </a:solidFill>
                <a:latin typeface="SimSun"/>
                <a:ea typeface="SimSun"/>
                <a:cs typeface="SimSun"/>
              </a:rPr>
              <a:t>発</a:t>
            </a:r>
            <a:r>
              <a:rPr lang="en-US" altLang="zh-CN" sz="1200" spc="0" dirty="0">
                <a:solidFill>
                  <a:srgbClr val="000000"/>
                </a:solidFill>
                <a:latin typeface="SimSun"/>
                <a:ea typeface="SimSun"/>
                <a:cs typeface="SimSun"/>
              </a:rPr>
              <a:t>等</a:t>
            </a:r>
            <a:endParaRPr lang="en-US" altLang="zh-CN" sz="1200">
              <a:latin typeface="SimSun"/>
              <a:ea typeface="SimSun"/>
              <a:cs typeface="SimSun"/>
            </a:endParaRPr>
          </a:p>
        </p:txBody>
      </p:sp>
      <p:sp>
        <p:nvSpPr>
          <p:cNvPr id="628" name="Text Box628"/>
          <p:cNvSpPr txBox="1"/>
          <p:nvPr/>
        </p:nvSpPr>
        <p:spPr>
          <a:xfrm>
            <a:off x="4882261" y="5631025"/>
            <a:ext cx="840740" cy="155448"/>
          </a:xfrm>
          <a:prstGeom prst="rect">
            <a:avLst/>
          </a:prstGeom>
        </p:spPr>
        <p:txBody>
          <a:bodyPr wrap="square" lIns="0" tIns="0" rIns="0" rtlCol="0">
            <a:spAutoFit/>
          </a:bodyPr>
          <a:lstStyle/>
          <a:p>
            <a:pPr algn="l">
              <a:lnSpc>
                <a:spcPts val="0"/>
              </a:lnSpc>
            </a:pPr>
            <a:endParaRPr/>
          </a:p>
          <a:p>
            <a:pPr algn="l" rtl="0">
              <a:lnSpc>
                <a:spcPts val="1224"/>
              </a:lnSpc>
            </a:pPr>
            <a:r>
              <a:rPr lang="en-US" altLang="zh-CN" sz="1200" spc="24" dirty="0">
                <a:solidFill>
                  <a:srgbClr val="000000"/>
                </a:solidFill>
                <a:latin typeface="SimSun"/>
                <a:ea typeface="SimSun"/>
                <a:cs typeface="SimSun"/>
              </a:rPr>
              <a:t>調</a:t>
            </a:r>
            <a:r>
              <a:rPr lang="en-US" altLang="zh-CN" sz="1200" spc="0" dirty="0">
                <a:solidFill>
                  <a:srgbClr val="000000"/>
                </a:solidFill>
                <a:latin typeface="SimSun"/>
                <a:ea typeface="SimSun"/>
                <a:cs typeface="SimSun"/>
              </a:rPr>
              <a:t>査</a:t>
            </a:r>
            <a:r>
              <a:rPr lang="en-US" altLang="zh-CN" sz="1200" spc="24" dirty="0">
                <a:solidFill>
                  <a:srgbClr val="000000"/>
                </a:solidFill>
                <a:latin typeface="SimSun"/>
                <a:ea typeface="SimSun"/>
                <a:cs typeface="SimSun"/>
              </a:rPr>
              <a:t>研</a:t>
            </a:r>
            <a:r>
              <a:rPr lang="en-US" altLang="zh-CN" sz="1200" spc="0" dirty="0">
                <a:solidFill>
                  <a:srgbClr val="000000"/>
                </a:solidFill>
                <a:latin typeface="SimSun"/>
                <a:ea typeface="SimSun"/>
                <a:cs typeface="SimSun"/>
              </a:rPr>
              <a:t>究</a:t>
            </a:r>
            <a:r>
              <a:rPr lang="en-US" altLang="zh-CN" sz="1200" spc="24" dirty="0">
                <a:solidFill>
                  <a:srgbClr val="000000"/>
                </a:solidFill>
                <a:latin typeface="SimSun"/>
                <a:ea typeface="SimSun"/>
                <a:cs typeface="SimSun"/>
              </a:rPr>
              <a:t>等</a:t>
            </a:r>
            <a:endParaRPr lang="en-US" altLang="zh-CN" sz="1200">
              <a:latin typeface="SimSun"/>
              <a:ea typeface="SimSun"/>
              <a:cs typeface="SimSun"/>
            </a:endParaRPr>
          </a:p>
        </p:txBody>
      </p:sp>
      <p:sp>
        <p:nvSpPr>
          <p:cNvPr id="629" name="Text Box629"/>
          <p:cNvSpPr txBox="1"/>
          <p:nvPr/>
        </p:nvSpPr>
        <p:spPr>
          <a:xfrm>
            <a:off x="159715" y="6038241"/>
            <a:ext cx="8024064" cy="483108"/>
          </a:xfrm>
          <a:prstGeom prst="rect">
            <a:avLst/>
          </a:prstGeom>
        </p:spPr>
        <p:txBody>
          <a:bodyPr wrap="square" lIns="0" tIns="0" rIns="0" rtlCol="0">
            <a:spAutoFit/>
          </a:bodyPr>
          <a:lstStyle/>
          <a:p>
            <a:pPr algn="l">
              <a:lnSpc>
                <a:spcPts val="0"/>
              </a:lnSpc>
            </a:pPr>
            <a:endParaRPr/>
          </a:p>
          <a:p>
            <a:pPr algn="l" rtl="0">
              <a:lnSpc>
                <a:spcPts val="1200"/>
              </a:lnSpc>
              <a:buAutoNum type="arabicPlain"/>
            </a:pPr>
            <a:r>
              <a:rPr lang="en-US" altLang="zh-CN" sz="1200" spc="0" dirty="0">
                <a:solidFill>
                  <a:srgbClr val="000000"/>
                </a:solidFill>
                <a:latin typeface="MS PGothic"/>
                <a:ea typeface="MS PGothic"/>
                <a:cs typeface="MS PGothic"/>
              </a:rPr>
              <a:t>政府は、海岸漂着物対策</a:t>
            </a:r>
            <a:r>
              <a:rPr lang="en-US" altLang="zh-CN" sz="1200" spc="-6" dirty="0">
                <a:solidFill>
                  <a:srgbClr val="000000"/>
                </a:solidFill>
                <a:latin typeface="MS PGothic"/>
                <a:ea typeface="MS PGothic"/>
                <a:cs typeface="MS PGothic"/>
              </a:rPr>
              <a:t>を</a:t>
            </a:r>
            <a:r>
              <a:rPr lang="en-US" altLang="zh-CN" sz="1200" spc="5" dirty="0">
                <a:solidFill>
                  <a:srgbClr val="000000"/>
                </a:solidFill>
                <a:latin typeface="MS PGothic"/>
                <a:ea typeface="MS PGothic"/>
                <a:cs typeface="MS PGothic"/>
              </a:rPr>
              <a:t>推</a:t>
            </a:r>
            <a:r>
              <a:rPr lang="en-US" altLang="zh-CN" sz="1200" spc="0" dirty="0">
                <a:solidFill>
                  <a:srgbClr val="000000"/>
                </a:solidFill>
                <a:latin typeface="MS PGothic"/>
                <a:ea typeface="MS PGothic"/>
                <a:cs typeface="MS PGothic"/>
              </a:rPr>
              <a:t>進す</a:t>
            </a:r>
            <a:r>
              <a:rPr lang="en-US" altLang="zh-CN" sz="1200" spc="-10" dirty="0">
                <a:solidFill>
                  <a:srgbClr val="000000"/>
                </a:solidFill>
                <a:latin typeface="MS PGothic"/>
                <a:ea typeface="MS PGothic"/>
                <a:cs typeface="MS PGothic"/>
              </a:rPr>
              <a:t>る</a:t>
            </a:r>
            <a:r>
              <a:rPr lang="en-US" altLang="zh-CN" sz="1200" spc="0" dirty="0">
                <a:solidFill>
                  <a:srgbClr val="000000"/>
                </a:solidFill>
                <a:latin typeface="MS PGothic"/>
                <a:ea typeface="MS PGothic"/>
                <a:cs typeface="MS PGothic"/>
              </a:rPr>
              <a:t>ために必要な財政上の措置</a:t>
            </a:r>
            <a:r>
              <a:rPr lang="en-US" altLang="zh-CN" sz="1200" spc="-5" dirty="0">
                <a:solidFill>
                  <a:srgbClr val="000000"/>
                </a:solidFill>
                <a:latin typeface="MS PGothic"/>
                <a:ea typeface="MS PGothic"/>
                <a:cs typeface="MS PGothic"/>
              </a:rPr>
              <a:t>を</a:t>
            </a:r>
            <a:r>
              <a:rPr lang="en-US" altLang="zh-CN" sz="1200" spc="0" dirty="0">
                <a:solidFill>
                  <a:srgbClr val="000000"/>
                </a:solidFill>
                <a:latin typeface="MS PGothic"/>
                <a:ea typeface="MS PGothic"/>
                <a:cs typeface="MS PGothic"/>
              </a:rPr>
              <a:t>講じ</a:t>
            </a:r>
            <a:r>
              <a:rPr lang="en-US" altLang="zh-CN" sz="1200" spc="7" dirty="0">
                <a:solidFill>
                  <a:srgbClr val="000000"/>
                </a:solidFill>
                <a:latin typeface="MS PGothic"/>
                <a:ea typeface="MS PGothic"/>
                <a:cs typeface="MS PGothic"/>
              </a:rPr>
              <a:t>な</a:t>
            </a:r>
            <a:r>
              <a:rPr lang="en-US" altLang="zh-CN" sz="1200" spc="-8" dirty="0">
                <a:solidFill>
                  <a:srgbClr val="000000"/>
                </a:solidFill>
                <a:latin typeface="MS PGothic"/>
                <a:ea typeface="MS PGothic"/>
                <a:cs typeface="MS PGothic"/>
              </a:rPr>
              <a:t>け</a:t>
            </a:r>
            <a:r>
              <a:rPr lang="en-US" altLang="zh-CN" sz="1200" spc="0" dirty="0">
                <a:solidFill>
                  <a:srgbClr val="000000"/>
                </a:solidFill>
                <a:latin typeface="MS PGothic"/>
                <a:ea typeface="MS PGothic"/>
                <a:cs typeface="MS PGothic"/>
              </a:rPr>
              <a:t>ればな</a:t>
            </a:r>
            <a:r>
              <a:rPr lang="en-US" altLang="zh-CN" sz="1200" spc="-6" dirty="0">
                <a:solidFill>
                  <a:srgbClr val="000000"/>
                </a:solidFill>
                <a:latin typeface="MS PGothic"/>
                <a:ea typeface="MS PGothic"/>
                <a:cs typeface="MS PGothic"/>
              </a:rPr>
              <a:t>ら</a:t>
            </a:r>
            <a:r>
              <a:rPr lang="en-US" altLang="zh-CN" sz="1200" spc="0" dirty="0">
                <a:solidFill>
                  <a:srgbClr val="000000"/>
                </a:solidFill>
                <a:latin typeface="MS PGothic"/>
                <a:ea typeface="MS PGothic"/>
                <a:cs typeface="MS PGothic"/>
              </a:rPr>
              <a:t>ない。</a:t>
            </a:r>
            <a:endParaRPr lang="en-US" altLang="zh-CN" sz="1200">
              <a:latin typeface="MS PGothic"/>
              <a:ea typeface="MS PGothic"/>
              <a:cs typeface="MS PGothic"/>
            </a:endParaRPr>
          </a:p>
          <a:p>
            <a:pPr algn="l" rtl="0">
              <a:lnSpc>
                <a:spcPts val="1302"/>
              </a:lnSpc>
              <a:buAutoNum type="arabicPlain"/>
            </a:pPr>
            <a:r>
              <a:rPr lang="en-US" altLang="zh-CN" sz="1200" spc="0" dirty="0">
                <a:solidFill>
                  <a:srgbClr val="000000"/>
                </a:solidFill>
                <a:latin typeface="MS PGothic"/>
                <a:ea typeface="MS PGothic"/>
                <a:cs typeface="MS PGothic"/>
              </a:rPr>
              <a:t>政府は、離島その他の地域</a:t>
            </a:r>
            <a:r>
              <a:rPr lang="en-US" altLang="zh-CN" sz="1200" spc="-9" dirty="0">
                <a:solidFill>
                  <a:srgbClr val="000000"/>
                </a:solidFill>
                <a:latin typeface="MS PGothic"/>
                <a:ea typeface="MS PGothic"/>
                <a:cs typeface="MS PGothic"/>
              </a:rPr>
              <a:t>に</a:t>
            </a:r>
            <a:r>
              <a:rPr lang="en-US" altLang="zh-CN" sz="1200" spc="0" dirty="0">
                <a:solidFill>
                  <a:srgbClr val="000000"/>
                </a:solidFill>
                <a:latin typeface="MS PGothic"/>
                <a:ea typeface="MS PGothic"/>
                <a:cs typeface="MS PGothic"/>
              </a:rPr>
              <a:t>おい</a:t>
            </a:r>
            <a:r>
              <a:rPr lang="en-US" altLang="zh-CN" sz="1200" spc="9" dirty="0">
                <a:solidFill>
                  <a:srgbClr val="000000"/>
                </a:solidFill>
                <a:latin typeface="MS PGothic"/>
                <a:ea typeface="MS PGothic"/>
                <a:cs typeface="MS PGothic"/>
              </a:rPr>
              <a:t>て</a:t>
            </a:r>
            <a:r>
              <a:rPr lang="en-US" altLang="zh-CN" sz="1200" spc="-83"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地方公共団体が行う海岸漂着物の処理に要する経費に</a:t>
            </a:r>
            <a:r>
              <a:rPr lang="en-US" altLang="zh-CN" sz="1200" spc="-10" dirty="0">
                <a:solidFill>
                  <a:srgbClr val="000000"/>
                </a:solidFill>
                <a:latin typeface="MS PGothic"/>
                <a:ea typeface="MS PGothic"/>
                <a:cs typeface="MS PGothic"/>
              </a:rPr>
              <a:t>つ</a:t>
            </a:r>
            <a:r>
              <a:rPr lang="en-US" altLang="zh-CN" sz="1200" spc="0" dirty="0">
                <a:solidFill>
                  <a:srgbClr val="000000"/>
                </a:solidFill>
                <a:latin typeface="MS PGothic"/>
                <a:ea typeface="MS PGothic"/>
                <a:cs typeface="MS PGothic"/>
              </a:rPr>
              <a:t>いて、特別の配慮をする。</a:t>
            </a:r>
            <a:r>
              <a:rPr lang="en-US" altLang="zh-CN" sz="1200"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③</a:t>
            </a:r>
            <a:r>
              <a:rPr lang="en-US" altLang="zh-CN" sz="1200" spc="186"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政府は、民間の団体等の活動の促進</a:t>
            </a:r>
            <a:r>
              <a:rPr lang="en-US" altLang="zh-CN" sz="1200" spc="-6" dirty="0">
                <a:solidFill>
                  <a:srgbClr val="000000"/>
                </a:solidFill>
                <a:latin typeface="MS PGothic"/>
                <a:ea typeface="MS PGothic"/>
                <a:cs typeface="MS PGothic"/>
              </a:rPr>
              <a:t>を</a:t>
            </a:r>
            <a:r>
              <a:rPr lang="en-US" altLang="zh-CN" sz="1200" spc="5" dirty="0">
                <a:solidFill>
                  <a:srgbClr val="000000"/>
                </a:solidFill>
                <a:latin typeface="MS PGothic"/>
                <a:ea typeface="MS PGothic"/>
                <a:cs typeface="MS PGothic"/>
              </a:rPr>
              <a:t>図</a:t>
            </a:r>
            <a:r>
              <a:rPr lang="en-US" altLang="zh-CN" sz="1200" spc="-9" dirty="0">
                <a:solidFill>
                  <a:srgbClr val="000000"/>
                </a:solidFill>
                <a:latin typeface="MS PGothic"/>
                <a:ea typeface="MS PGothic"/>
                <a:cs typeface="MS PGothic"/>
              </a:rPr>
              <a:t>る</a:t>
            </a:r>
            <a:r>
              <a:rPr lang="en-US" altLang="zh-CN" sz="1200" spc="0" dirty="0">
                <a:solidFill>
                  <a:srgbClr val="000000"/>
                </a:solidFill>
                <a:latin typeface="MS PGothic"/>
                <a:ea typeface="MS PGothic"/>
                <a:cs typeface="MS PGothic"/>
              </a:rPr>
              <a:t>ため</a:t>
            </a:r>
            <a:r>
              <a:rPr lang="en-US" altLang="zh-CN" sz="1200" spc="-7" dirty="0">
                <a:solidFill>
                  <a:srgbClr val="000000"/>
                </a:solidFill>
                <a:latin typeface="MS PGothic"/>
                <a:ea typeface="MS PGothic"/>
                <a:cs typeface="MS PGothic"/>
              </a:rPr>
              <a:t>、</a:t>
            </a:r>
            <a:r>
              <a:rPr lang="en-US" altLang="zh-CN" sz="1200" spc="0" dirty="0">
                <a:solidFill>
                  <a:srgbClr val="000000"/>
                </a:solidFill>
                <a:latin typeface="MS PGothic"/>
                <a:ea typeface="MS PGothic"/>
                <a:cs typeface="MS PGothic"/>
              </a:rPr>
              <a:t>財政上の配慮を行うよう努める。</a:t>
            </a:r>
            <a:endParaRPr lang="en-US" altLang="zh-CN" sz="1200">
              <a:latin typeface="MS PGothic"/>
              <a:ea typeface="MS PGothic"/>
              <a:cs typeface="MS PGothic"/>
            </a:endParaRPr>
          </a:p>
        </p:txBody>
      </p:sp>
      <p:sp>
        <p:nvSpPr>
          <p:cNvPr id="630" name="Text Box630"/>
          <p:cNvSpPr txBox="1"/>
          <p:nvPr/>
        </p:nvSpPr>
        <p:spPr>
          <a:xfrm>
            <a:off x="6092318" y="5631025"/>
            <a:ext cx="2707516" cy="155448"/>
          </a:xfrm>
          <a:prstGeom prst="rect">
            <a:avLst/>
          </a:prstGeom>
        </p:spPr>
        <p:txBody>
          <a:bodyPr wrap="square" lIns="0" tIns="0" rIns="0" rtlCol="0">
            <a:spAutoFit/>
          </a:bodyPr>
          <a:lstStyle/>
          <a:p>
            <a:pPr algn="l">
              <a:lnSpc>
                <a:spcPts val="0"/>
              </a:lnSpc>
            </a:pPr>
            <a:endParaRPr/>
          </a:p>
          <a:p>
            <a:pPr algn="l" rtl="0">
              <a:lnSpc>
                <a:spcPts val="1224"/>
              </a:lnSpc>
            </a:pPr>
            <a:r>
              <a:rPr lang="en-US" altLang="zh-CN" sz="1200" spc="24" dirty="0">
                <a:solidFill>
                  <a:srgbClr val="000000"/>
                </a:solidFill>
                <a:latin typeface="SimSun"/>
                <a:ea typeface="SimSun"/>
                <a:cs typeface="SimSun"/>
              </a:rPr>
              <a:t>国</a:t>
            </a:r>
            <a:r>
              <a:rPr lang="en-US" altLang="zh-CN" sz="1200" spc="0" dirty="0">
                <a:solidFill>
                  <a:srgbClr val="000000"/>
                </a:solidFill>
                <a:latin typeface="SimSun"/>
                <a:ea typeface="SimSun"/>
                <a:cs typeface="SimSun"/>
              </a:rPr>
              <a:t>際</a:t>
            </a:r>
            <a:r>
              <a:rPr lang="en-US" altLang="zh-CN" sz="1200" spc="24" dirty="0">
                <a:solidFill>
                  <a:srgbClr val="000000"/>
                </a:solidFill>
                <a:latin typeface="SimSun"/>
                <a:ea typeface="SimSun"/>
                <a:cs typeface="SimSun"/>
              </a:rPr>
              <a:t>的</a:t>
            </a:r>
            <a:r>
              <a:rPr lang="en-US" altLang="zh-CN" sz="1200" spc="0" dirty="0">
                <a:solidFill>
                  <a:srgbClr val="000000"/>
                </a:solidFill>
                <a:latin typeface="MS Gothic"/>
                <a:ea typeface="MS Gothic"/>
                <a:cs typeface="MS Gothic"/>
              </a:rPr>
              <a:t>な</a:t>
            </a:r>
            <a:r>
              <a:rPr lang="en-US" altLang="zh-CN" sz="1200" spc="24" dirty="0">
                <a:solidFill>
                  <a:srgbClr val="000000"/>
                </a:solidFill>
                <a:latin typeface="SimSun"/>
                <a:ea typeface="SimSun"/>
                <a:cs typeface="SimSun"/>
              </a:rPr>
              <a:t>連</a:t>
            </a:r>
            <a:r>
              <a:rPr lang="en-US" altLang="zh-CN" sz="1200" spc="0" dirty="0">
                <a:solidFill>
                  <a:srgbClr val="000000"/>
                </a:solidFill>
                <a:latin typeface="SimSun"/>
                <a:ea typeface="SimSun"/>
                <a:cs typeface="SimSun"/>
              </a:rPr>
              <a:t>携</a:t>
            </a:r>
            <a:r>
              <a:rPr lang="en-US" altLang="zh-CN" sz="1200" spc="24" dirty="0">
                <a:solidFill>
                  <a:srgbClr val="000000"/>
                </a:solidFill>
                <a:latin typeface="MS Gothic"/>
                <a:ea typeface="MS Gothic"/>
                <a:cs typeface="MS Gothic"/>
              </a:rPr>
              <a:t>の</a:t>
            </a:r>
            <a:r>
              <a:rPr lang="en-US" altLang="zh-CN" sz="1200" spc="0" dirty="0">
                <a:solidFill>
                  <a:srgbClr val="000000"/>
                </a:solidFill>
                <a:latin typeface="SimSun"/>
                <a:ea typeface="SimSun"/>
                <a:cs typeface="SimSun"/>
              </a:rPr>
              <a:t>確</a:t>
            </a:r>
            <a:r>
              <a:rPr lang="en-US" altLang="zh-CN" sz="1200" spc="24" dirty="0">
                <a:solidFill>
                  <a:srgbClr val="000000"/>
                </a:solidFill>
                <a:latin typeface="SimSun"/>
                <a:ea typeface="SimSun"/>
                <a:cs typeface="SimSun"/>
              </a:rPr>
              <a:t>保</a:t>
            </a:r>
            <a:r>
              <a:rPr lang="en-US" altLang="zh-CN" sz="1200" spc="0" dirty="0">
                <a:solidFill>
                  <a:srgbClr val="000000"/>
                </a:solidFill>
                <a:latin typeface="MS Gothic"/>
                <a:ea typeface="MS Gothic"/>
                <a:cs typeface="MS Gothic"/>
              </a:rPr>
              <a:t>・</a:t>
            </a:r>
            <a:r>
              <a:rPr lang="en-US" altLang="zh-CN" sz="1200" spc="35" dirty="0">
                <a:solidFill>
                  <a:srgbClr val="000000"/>
                </a:solidFill>
                <a:latin typeface="SimSun"/>
                <a:ea typeface="SimSun"/>
                <a:cs typeface="SimSun"/>
              </a:rPr>
              <a:t>国</a:t>
            </a:r>
            <a:r>
              <a:rPr lang="en-US" altLang="zh-CN" sz="1200" spc="-11" dirty="0">
                <a:solidFill>
                  <a:srgbClr val="000000"/>
                </a:solidFill>
                <a:latin typeface="SimSun"/>
                <a:ea typeface="SimSun"/>
                <a:cs typeface="SimSun"/>
              </a:rPr>
              <a:t>際</a:t>
            </a:r>
            <a:r>
              <a:rPr lang="en-US" altLang="zh-CN" sz="1200" spc="24" dirty="0">
                <a:solidFill>
                  <a:srgbClr val="000000"/>
                </a:solidFill>
                <a:latin typeface="SimSun"/>
                <a:ea typeface="SimSun"/>
                <a:cs typeface="SimSun"/>
              </a:rPr>
              <a:t>協</a:t>
            </a:r>
            <a:r>
              <a:rPr lang="en-US" altLang="zh-CN" sz="1200" spc="0" dirty="0">
                <a:solidFill>
                  <a:srgbClr val="000000"/>
                </a:solidFill>
                <a:latin typeface="SimSun"/>
                <a:ea typeface="SimSun"/>
                <a:cs typeface="SimSun"/>
              </a:rPr>
              <a:t>力</a:t>
            </a:r>
            <a:r>
              <a:rPr lang="en-US" altLang="zh-CN" sz="1200" spc="24" dirty="0">
                <a:solidFill>
                  <a:srgbClr val="000000"/>
                </a:solidFill>
                <a:latin typeface="MS Gothic"/>
                <a:ea typeface="MS Gothic"/>
                <a:cs typeface="MS Gothic"/>
              </a:rPr>
              <a:t>の</a:t>
            </a:r>
            <a:r>
              <a:rPr lang="en-US" altLang="zh-CN" sz="1200" spc="0" dirty="0">
                <a:solidFill>
                  <a:srgbClr val="000000"/>
                </a:solidFill>
                <a:latin typeface="SimSun"/>
                <a:ea typeface="SimSun"/>
                <a:cs typeface="SimSun"/>
              </a:rPr>
              <a:t>推</a:t>
            </a:r>
            <a:r>
              <a:rPr lang="en-US" altLang="zh-CN" sz="1200" spc="24" dirty="0">
                <a:solidFill>
                  <a:srgbClr val="000000"/>
                </a:solidFill>
                <a:latin typeface="SimSun"/>
                <a:ea typeface="SimSun"/>
                <a:cs typeface="SimSun"/>
              </a:rPr>
              <a:t>進</a:t>
            </a:r>
            <a:endParaRPr lang="en-US" altLang="zh-CN" sz="1200">
              <a:latin typeface="SimSun"/>
              <a:ea typeface="SimSun"/>
              <a:cs typeface="SimSun"/>
            </a:endParaRPr>
          </a:p>
        </p:txBody>
      </p:sp>
      <p:sp>
        <p:nvSpPr>
          <p:cNvPr id="631" name="Text Box631"/>
          <p:cNvSpPr txBox="1"/>
          <p:nvPr/>
        </p:nvSpPr>
        <p:spPr>
          <a:xfrm>
            <a:off x="92354" y="4964456"/>
            <a:ext cx="8972856" cy="509016"/>
          </a:xfrm>
          <a:prstGeom prst="rect">
            <a:avLst/>
          </a:prstGeom>
        </p:spPr>
        <p:txBody>
          <a:bodyPr wrap="square" lIns="0" tIns="0" rIns="0" rtlCol="0">
            <a:spAutoFit/>
          </a:bodyPr>
          <a:lstStyle/>
          <a:p>
            <a:pPr algn="l">
              <a:lnSpc>
                <a:spcPts val="0"/>
              </a:lnSpc>
            </a:pPr>
            <a:endParaRPr/>
          </a:p>
          <a:p>
            <a:pPr marL="102108" indent="-102108" algn="just" rtl="0">
              <a:lnSpc>
                <a:spcPts val="1336"/>
              </a:lnSpc>
            </a:pPr>
            <a:r>
              <a:rPr lang="en-US" altLang="zh-CN" sz="1200" spc="0" dirty="0">
                <a:solidFill>
                  <a:srgbClr val="000000"/>
                </a:solidFill>
                <a:latin typeface="MS PGothic"/>
                <a:ea typeface="MS PGothic"/>
                <a:cs typeface="MS PGothic"/>
              </a:rPr>
              <a:t>①事業者は、通常の用法</a:t>
            </a:r>
            <a:r>
              <a:rPr lang="en-US" altLang="zh-CN" sz="1200" spc="-5" dirty="0">
                <a:solidFill>
                  <a:srgbClr val="000000"/>
                </a:solidFill>
                <a:latin typeface="MS PGothic"/>
                <a:ea typeface="MS PGothic"/>
                <a:cs typeface="MS PGothic"/>
              </a:rPr>
              <a:t>に</a:t>
            </a:r>
            <a:r>
              <a:rPr lang="en-US" altLang="zh-CN" sz="1200" spc="0" dirty="0">
                <a:solidFill>
                  <a:srgbClr val="000000"/>
                </a:solidFill>
                <a:latin typeface="MS PGothic"/>
                <a:ea typeface="MS PGothic"/>
                <a:cs typeface="MS PGothic"/>
              </a:rPr>
              <a:t>従</a:t>
            </a:r>
            <a:r>
              <a:rPr lang="en-US" altLang="zh-CN" sz="1200" spc="-7" dirty="0">
                <a:solidFill>
                  <a:srgbClr val="000000"/>
                </a:solidFill>
                <a:latin typeface="MS PGothic"/>
                <a:ea typeface="MS PGothic"/>
                <a:cs typeface="MS PGothic"/>
              </a:rPr>
              <a:t>っ</a:t>
            </a:r>
            <a:r>
              <a:rPr lang="en-US" altLang="zh-CN" sz="1200" spc="0" dirty="0">
                <a:solidFill>
                  <a:srgbClr val="000000"/>
                </a:solidFill>
                <a:latin typeface="MS PGothic"/>
                <a:ea typeface="MS PGothic"/>
                <a:cs typeface="MS PGothic"/>
              </a:rPr>
              <a:t>た使用の後に河川等</a:t>
            </a:r>
            <a:r>
              <a:rPr lang="en-US" altLang="zh-CN" sz="1200" spc="-6" dirty="0">
                <a:solidFill>
                  <a:srgbClr val="000000"/>
                </a:solidFill>
                <a:latin typeface="MS PGothic"/>
                <a:ea typeface="MS PGothic"/>
                <a:cs typeface="MS PGothic"/>
              </a:rPr>
              <a:t>に</a:t>
            </a:r>
            <a:r>
              <a:rPr lang="en-US" altLang="zh-CN" sz="1200" spc="0" dirty="0">
                <a:solidFill>
                  <a:srgbClr val="000000"/>
                </a:solidFill>
                <a:latin typeface="MS PGothic"/>
                <a:ea typeface="MS PGothic"/>
                <a:cs typeface="MS PGothic"/>
              </a:rPr>
              <a:t>排出される製品へのマ</a:t>
            </a:r>
            <a:r>
              <a:rPr lang="en-US" altLang="zh-CN" sz="1200" spc="-8" dirty="0">
                <a:solidFill>
                  <a:srgbClr val="000000"/>
                </a:solidFill>
                <a:latin typeface="MS PGothic"/>
                <a:ea typeface="MS PGothic"/>
                <a:cs typeface="MS PGothic"/>
              </a:rPr>
              <a:t>イ</a:t>
            </a:r>
            <a:r>
              <a:rPr lang="en-US" altLang="zh-CN" sz="1200" spc="-5" dirty="0">
                <a:solidFill>
                  <a:srgbClr val="000000"/>
                </a:solidFill>
                <a:latin typeface="MS PGothic"/>
                <a:ea typeface="MS PGothic"/>
                <a:cs typeface="MS PGothic"/>
              </a:rPr>
              <a:t>ク</a:t>
            </a:r>
            <a:r>
              <a:rPr lang="en-US" altLang="zh-CN" sz="1200" spc="0" dirty="0">
                <a:solidFill>
                  <a:srgbClr val="000000"/>
                </a:solidFill>
                <a:latin typeface="MS PGothic"/>
                <a:ea typeface="MS PGothic"/>
                <a:cs typeface="MS PGothic"/>
              </a:rPr>
              <a:t>ロ</a:t>
            </a:r>
            <a:r>
              <a:rPr lang="en-US" altLang="zh-CN" sz="1200" spc="-8" dirty="0">
                <a:solidFill>
                  <a:srgbClr val="000000"/>
                </a:solidFill>
                <a:latin typeface="MS PGothic"/>
                <a:ea typeface="MS PGothic"/>
                <a:cs typeface="MS PGothic"/>
              </a:rPr>
              <a:t>プ</a:t>
            </a:r>
            <a:r>
              <a:rPr lang="en-US" altLang="zh-CN" sz="1200" spc="0" dirty="0">
                <a:solidFill>
                  <a:srgbClr val="000000"/>
                </a:solidFill>
                <a:latin typeface="MS PGothic"/>
                <a:ea typeface="MS PGothic"/>
                <a:cs typeface="MS PGothic"/>
              </a:rPr>
              <a:t>ラスチ</a:t>
            </a:r>
            <a:r>
              <a:rPr lang="en-US" altLang="zh-CN" sz="1200" spc="-6" dirty="0">
                <a:solidFill>
                  <a:srgbClr val="000000"/>
                </a:solidFill>
                <a:latin typeface="MS PGothic"/>
                <a:ea typeface="MS PGothic"/>
                <a:cs typeface="MS PGothic"/>
              </a:rPr>
              <a:t>ック</a:t>
            </a:r>
            <a:r>
              <a:rPr lang="en-US" altLang="zh-CN" sz="1200" spc="0" dirty="0">
                <a:solidFill>
                  <a:srgbClr val="000000"/>
                </a:solidFill>
                <a:latin typeface="MS PGothic"/>
                <a:ea typeface="MS PGothic"/>
                <a:cs typeface="MS PGothic"/>
              </a:rPr>
              <a:t>の使用の抑制や廃</a:t>
            </a:r>
            <a:r>
              <a:rPr lang="en-US" altLang="zh-CN" sz="1200" spc="-355"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プラ</a:t>
            </a:r>
            <a:r>
              <a:rPr lang="en-US" altLang="zh-CN" sz="1200" spc="9" dirty="0">
                <a:solidFill>
                  <a:srgbClr val="000000"/>
                </a:solidFill>
                <a:latin typeface="MS PGothic"/>
                <a:ea typeface="MS PGothic"/>
                <a:cs typeface="MS PGothic"/>
              </a:rPr>
              <a:t>ス</a:t>
            </a:r>
            <a:r>
              <a:rPr lang="en-US" altLang="zh-CN" sz="1200" spc="-10" dirty="0">
                <a:solidFill>
                  <a:srgbClr val="000000"/>
                </a:solidFill>
                <a:latin typeface="MS PGothic"/>
                <a:ea typeface="MS PGothic"/>
                <a:cs typeface="MS PGothic"/>
              </a:rPr>
              <a:t>チ</a:t>
            </a:r>
            <a:r>
              <a:rPr lang="en-US" altLang="zh-CN" sz="1200" spc="-7" dirty="0">
                <a:solidFill>
                  <a:srgbClr val="000000"/>
                </a:solidFill>
                <a:latin typeface="MS PGothic"/>
                <a:ea typeface="MS PGothic"/>
                <a:cs typeface="MS PGothic"/>
              </a:rPr>
              <a:t>ッ</a:t>
            </a:r>
            <a:r>
              <a:rPr lang="en-US" altLang="zh-CN" sz="1200" spc="-6" dirty="0">
                <a:solidFill>
                  <a:srgbClr val="000000"/>
                </a:solidFill>
                <a:latin typeface="MS PGothic"/>
                <a:ea typeface="MS PGothic"/>
                <a:cs typeface="MS PGothic"/>
              </a:rPr>
              <a:t>ク</a:t>
            </a:r>
            <a:r>
              <a:rPr lang="en-US" altLang="zh-CN" sz="1200" spc="0" dirty="0">
                <a:solidFill>
                  <a:srgbClr val="000000"/>
                </a:solidFill>
                <a:latin typeface="MS PGothic"/>
                <a:ea typeface="MS PGothic"/>
                <a:cs typeface="MS PGothic"/>
              </a:rPr>
              <a:t>類の排出の</a:t>
            </a:r>
            <a:r>
              <a:rPr lang="en-US" altLang="zh-CN" sz="1200"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抑制に努めなければな</a:t>
            </a:r>
            <a:r>
              <a:rPr lang="en-US" altLang="zh-CN" sz="1200" spc="-8" dirty="0">
                <a:solidFill>
                  <a:srgbClr val="000000"/>
                </a:solidFill>
                <a:latin typeface="MS PGothic"/>
                <a:ea typeface="MS PGothic"/>
                <a:cs typeface="MS PGothic"/>
              </a:rPr>
              <a:t>ら</a:t>
            </a:r>
            <a:r>
              <a:rPr lang="en-US" altLang="zh-CN" sz="1200" spc="0" dirty="0">
                <a:solidFill>
                  <a:srgbClr val="000000"/>
                </a:solidFill>
                <a:latin typeface="MS PGothic"/>
                <a:ea typeface="MS PGothic"/>
                <a:cs typeface="MS PGothic"/>
              </a:rPr>
              <a:t>ない。</a:t>
            </a:r>
            <a:r>
              <a:rPr lang="en-US" altLang="zh-CN" sz="1200" spc="1255"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②政府は、最新の科学的知見・国際的動向</a:t>
            </a:r>
            <a:r>
              <a:rPr lang="en-US" altLang="zh-CN" sz="1200" spc="-5" dirty="0">
                <a:solidFill>
                  <a:srgbClr val="000000"/>
                </a:solidFill>
                <a:latin typeface="MS PGothic"/>
                <a:ea typeface="MS PGothic"/>
                <a:cs typeface="MS PGothic"/>
              </a:rPr>
              <a:t>を</a:t>
            </a:r>
            <a:r>
              <a:rPr lang="en-US" altLang="zh-CN" sz="1200" spc="0" dirty="0">
                <a:solidFill>
                  <a:srgbClr val="000000"/>
                </a:solidFill>
                <a:latin typeface="MS PGothic"/>
                <a:ea typeface="MS PGothic"/>
                <a:cs typeface="MS PGothic"/>
              </a:rPr>
              <a:t>勘案し、海域にお</a:t>
            </a:r>
            <a:r>
              <a:rPr lang="en-US" altLang="zh-CN" sz="1200" spc="6" dirty="0">
                <a:solidFill>
                  <a:srgbClr val="000000"/>
                </a:solidFill>
                <a:latin typeface="MS PGothic"/>
                <a:ea typeface="MS PGothic"/>
                <a:cs typeface="MS PGothic"/>
              </a:rPr>
              <a:t>け</a:t>
            </a:r>
            <a:r>
              <a:rPr lang="en-US" altLang="zh-CN" sz="1200" spc="-5" dirty="0">
                <a:solidFill>
                  <a:srgbClr val="000000"/>
                </a:solidFill>
                <a:latin typeface="MS PGothic"/>
                <a:ea typeface="MS PGothic"/>
                <a:cs typeface="MS PGothic"/>
              </a:rPr>
              <a:t>る</a:t>
            </a:r>
            <a:r>
              <a:rPr lang="en-US" altLang="zh-CN" sz="1200" spc="0" dirty="0">
                <a:solidFill>
                  <a:srgbClr val="000000"/>
                </a:solidFill>
                <a:latin typeface="MS PGothic"/>
                <a:ea typeface="MS PGothic"/>
                <a:cs typeface="MS PGothic"/>
              </a:rPr>
              <a:t>マ</a:t>
            </a:r>
            <a:r>
              <a:rPr lang="en-US" altLang="zh-CN" sz="1200" spc="-8" dirty="0">
                <a:solidFill>
                  <a:srgbClr val="000000"/>
                </a:solidFill>
                <a:latin typeface="MS PGothic"/>
                <a:ea typeface="MS PGothic"/>
                <a:cs typeface="MS PGothic"/>
              </a:rPr>
              <a:t>イ</a:t>
            </a:r>
            <a:r>
              <a:rPr lang="en-US" altLang="zh-CN" sz="1200" spc="-6" dirty="0">
                <a:solidFill>
                  <a:srgbClr val="000000"/>
                </a:solidFill>
                <a:latin typeface="MS PGothic"/>
                <a:ea typeface="MS PGothic"/>
                <a:cs typeface="MS PGothic"/>
              </a:rPr>
              <a:t>ク</a:t>
            </a:r>
            <a:r>
              <a:rPr lang="en-US" altLang="zh-CN" sz="1200" spc="0" dirty="0">
                <a:solidFill>
                  <a:srgbClr val="000000"/>
                </a:solidFill>
                <a:latin typeface="MS PGothic"/>
                <a:ea typeface="MS PGothic"/>
                <a:cs typeface="MS PGothic"/>
              </a:rPr>
              <a:t>ロ</a:t>
            </a:r>
            <a:r>
              <a:rPr lang="en-US" altLang="zh-CN" sz="1200" spc="-7" dirty="0">
                <a:solidFill>
                  <a:srgbClr val="000000"/>
                </a:solidFill>
                <a:latin typeface="MS PGothic"/>
                <a:ea typeface="MS PGothic"/>
                <a:cs typeface="MS PGothic"/>
              </a:rPr>
              <a:t>プ</a:t>
            </a:r>
            <a:r>
              <a:rPr lang="en-US" altLang="zh-CN" sz="1200" spc="0" dirty="0">
                <a:solidFill>
                  <a:srgbClr val="000000"/>
                </a:solidFill>
                <a:latin typeface="MS PGothic"/>
                <a:ea typeface="MS PGothic"/>
                <a:cs typeface="MS PGothic"/>
              </a:rPr>
              <a:t>ラスチ</a:t>
            </a:r>
            <a:r>
              <a:rPr lang="en-US" altLang="zh-CN" sz="1200" spc="-7" dirty="0">
                <a:solidFill>
                  <a:srgbClr val="000000"/>
                </a:solidFill>
                <a:latin typeface="MS PGothic"/>
                <a:ea typeface="MS PGothic"/>
                <a:cs typeface="MS PGothic"/>
              </a:rPr>
              <a:t>ッ</a:t>
            </a:r>
            <a:r>
              <a:rPr lang="en-US" altLang="zh-CN" sz="1200" spc="-5" dirty="0">
                <a:solidFill>
                  <a:srgbClr val="000000"/>
                </a:solidFill>
                <a:latin typeface="MS PGothic"/>
                <a:ea typeface="MS PGothic"/>
                <a:cs typeface="MS PGothic"/>
              </a:rPr>
              <a:t>ク</a:t>
            </a:r>
            <a:r>
              <a:rPr lang="en-US" altLang="zh-CN" sz="1200" spc="0" dirty="0">
                <a:solidFill>
                  <a:srgbClr val="000000"/>
                </a:solidFill>
                <a:latin typeface="MS PGothic"/>
                <a:ea typeface="MS PGothic"/>
                <a:cs typeface="MS PGothic"/>
              </a:rPr>
              <a:t>の抑制のための</a:t>
            </a:r>
            <a:r>
              <a:rPr lang="en-US" altLang="zh-CN" sz="1200"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施策の在り方について速やかに検討を加え、その結果に基づ</a:t>
            </a:r>
            <a:r>
              <a:rPr lang="en-US" altLang="zh-CN" sz="1200" spc="-5" dirty="0">
                <a:solidFill>
                  <a:srgbClr val="000000"/>
                </a:solidFill>
                <a:latin typeface="MS PGothic"/>
                <a:ea typeface="MS PGothic"/>
                <a:cs typeface="MS PGothic"/>
              </a:rPr>
              <a:t>い</a:t>
            </a:r>
            <a:r>
              <a:rPr lang="en-US" altLang="zh-CN" sz="1200" spc="0" dirty="0">
                <a:solidFill>
                  <a:srgbClr val="000000"/>
                </a:solidFill>
                <a:latin typeface="MS PGothic"/>
                <a:ea typeface="MS PGothic"/>
                <a:cs typeface="MS PGothic"/>
              </a:rPr>
              <a:t>て必要な措置を講ずる</a:t>
            </a:r>
            <a:r>
              <a:rPr lang="en-US" altLang="zh-CN" sz="1200" spc="-7" dirty="0">
                <a:solidFill>
                  <a:srgbClr val="000000"/>
                </a:solidFill>
                <a:latin typeface="MS PGothic"/>
                <a:ea typeface="MS PGothic"/>
                <a:cs typeface="MS PGothic"/>
              </a:rPr>
              <a:t>も</a:t>
            </a:r>
            <a:r>
              <a:rPr lang="en-US" altLang="zh-CN" sz="1200" spc="0" dirty="0">
                <a:solidFill>
                  <a:srgbClr val="000000"/>
                </a:solidFill>
                <a:latin typeface="MS PGothic"/>
                <a:ea typeface="MS PGothic"/>
                <a:cs typeface="MS PGothic"/>
              </a:rPr>
              <a:t>のとする。</a:t>
            </a:r>
            <a:endParaRPr lang="en-US" altLang="zh-CN" sz="1200">
              <a:latin typeface="MS PGothic"/>
              <a:ea typeface="MS PGothic"/>
              <a:cs typeface="MS PGothic"/>
            </a:endParaRPr>
          </a:p>
        </p:txBody>
      </p:sp>
      <p:sp>
        <p:nvSpPr>
          <p:cNvPr id="632" name="Text Box632"/>
          <p:cNvSpPr txBox="1"/>
          <p:nvPr/>
        </p:nvSpPr>
        <p:spPr>
          <a:xfrm>
            <a:off x="5270627" y="1523263"/>
            <a:ext cx="3416301"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000000"/>
                </a:solidFill>
                <a:latin typeface="MS PGothic"/>
                <a:ea typeface="MS PGothic"/>
                <a:cs typeface="MS PGothic"/>
              </a:rPr>
              <a:t>都道府県の地域計画（海岸漂着物対策推進協議会）</a:t>
            </a:r>
            <a:endParaRPr lang="en-US" altLang="zh-CN" sz="1200">
              <a:latin typeface="MS PGothic"/>
              <a:ea typeface="MS PGothic"/>
              <a:cs typeface="MS PGothic"/>
            </a:endParaRPr>
          </a:p>
        </p:txBody>
      </p:sp>
      <p:sp>
        <p:nvSpPr>
          <p:cNvPr id="633" name="Text Box633"/>
          <p:cNvSpPr txBox="1"/>
          <p:nvPr/>
        </p:nvSpPr>
        <p:spPr>
          <a:xfrm>
            <a:off x="62484" y="62743"/>
            <a:ext cx="9054628" cy="202692"/>
          </a:xfrm>
          <a:prstGeom prst="rect">
            <a:avLst/>
          </a:prstGeom>
        </p:spPr>
        <p:txBody>
          <a:bodyPr wrap="square" lIns="0" tIns="0" rIns="0" rtlCol="0">
            <a:spAutoFit/>
          </a:bodyPr>
          <a:lstStyle/>
          <a:p>
            <a:pPr algn="l">
              <a:lnSpc>
                <a:spcPts val="0"/>
              </a:lnSpc>
            </a:pPr>
            <a:endParaRPr/>
          </a:p>
          <a:p>
            <a:pPr algn="l" rtl="0">
              <a:lnSpc>
                <a:spcPts val="1596"/>
              </a:lnSpc>
            </a:pPr>
            <a:r>
              <a:rPr lang="en-US" altLang="zh-CN" sz="1600" b="1" spc="-71" dirty="0">
                <a:solidFill>
                  <a:srgbClr val="FFFFFF"/>
                </a:solidFill>
                <a:latin typeface="MS PGothic"/>
                <a:ea typeface="MS PGothic"/>
                <a:cs typeface="MS PGothic"/>
              </a:rPr>
              <a:t>美</a:t>
            </a:r>
            <a:r>
              <a:rPr lang="en-US" altLang="zh-CN" sz="1600" b="1" spc="-58" dirty="0">
                <a:solidFill>
                  <a:srgbClr val="FFFFFF"/>
                </a:solidFill>
                <a:latin typeface="MS PGothic"/>
                <a:ea typeface="MS PGothic"/>
                <a:cs typeface="MS PGothic"/>
              </a:rPr>
              <a:t>し</a:t>
            </a:r>
            <a:r>
              <a:rPr lang="en-US" altLang="zh-CN" sz="1600" b="1" spc="-57" dirty="0">
                <a:solidFill>
                  <a:srgbClr val="FFFFFF"/>
                </a:solidFill>
                <a:latin typeface="MS PGothic"/>
                <a:ea typeface="MS PGothic"/>
                <a:cs typeface="MS PGothic"/>
              </a:rPr>
              <a:t>く</a:t>
            </a:r>
            <a:r>
              <a:rPr lang="en-US" altLang="zh-CN" sz="1600" b="1" spc="-66" dirty="0">
                <a:solidFill>
                  <a:srgbClr val="FFFFFF"/>
                </a:solidFill>
                <a:latin typeface="MS PGothic"/>
                <a:ea typeface="MS PGothic"/>
                <a:cs typeface="MS PGothic"/>
              </a:rPr>
              <a:t>豊</a:t>
            </a:r>
            <a:r>
              <a:rPr lang="en-US" altLang="zh-CN" sz="1600" b="1" spc="-60" dirty="0">
                <a:solidFill>
                  <a:srgbClr val="FFFFFF"/>
                </a:solidFill>
                <a:latin typeface="MS PGothic"/>
                <a:ea typeface="MS PGothic"/>
                <a:cs typeface="MS PGothic"/>
              </a:rPr>
              <a:t>かな</a:t>
            </a:r>
            <a:r>
              <a:rPr lang="en-US" altLang="zh-CN" sz="1600" b="1" spc="-59" dirty="0">
                <a:solidFill>
                  <a:srgbClr val="FFFFFF"/>
                </a:solidFill>
                <a:latin typeface="MS PGothic"/>
                <a:ea typeface="MS PGothic"/>
                <a:cs typeface="MS PGothic"/>
              </a:rPr>
              <a:t>自</a:t>
            </a:r>
            <a:r>
              <a:rPr lang="en-US" altLang="zh-CN" sz="1600" b="1" spc="-60" dirty="0">
                <a:solidFill>
                  <a:srgbClr val="FFFFFF"/>
                </a:solidFill>
                <a:latin typeface="MS PGothic"/>
                <a:ea typeface="MS PGothic"/>
                <a:cs typeface="MS PGothic"/>
              </a:rPr>
              <a:t>然</a:t>
            </a:r>
            <a:r>
              <a:rPr lang="en-US" altLang="zh-CN" sz="1600" b="1" spc="-59" dirty="0">
                <a:solidFill>
                  <a:srgbClr val="FFFFFF"/>
                </a:solidFill>
                <a:latin typeface="MS PGothic"/>
                <a:ea typeface="MS PGothic"/>
                <a:cs typeface="MS PGothic"/>
              </a:rPr>
              <a:t>を</a:t>
            </a:r>
            <a:r>
              <a:rPr lang="en-US" altLang="zh-CN" sz="1600" b="1" spc="-57" dirty="0">
                <a:solidFill>
                  <a:srgbClr val="FFFFFF"/>
                </a:solidFill>
                <a:latin typeface="MS PGothic"/>
                <a:ea typeface="MS PGothic"/>
                <a:cs typeface="MS PGothic"/>
              </a:rPr>
              <a:t>保</a:t>
            </a:r>
            <a:r>
              <a:rPr lang="en-US" altLang="zh-CN" sz="1600" b="1" spc="-59" dirty="0">
                <a:solidFill>
                  <a:srgbClr val="FFFFFF"/>
                </a:solidFill>
                <a:latin typeface="MS PGothic"/>
                <a:ea typeface="MS PGothic"/>
                <a:cs typeface="MS PGothic"/>
              </a:rPr>
              <a:t>護す</a:t>
            </a:r>
            <a:r>
              <a:rPr lang="en-US" altLang="zh-CN" sz="1600" b="1" spc="-58" dirty="0">
                <a:solidFill>
                  <a:srgbClr val="FFFFFF"/>
                </a:solidFill>
                <a:latin typeface="MS PGothic"/>
                <a:ea typeface="MS PGothic"/>
                <a:cs typeface="MS PGothic"/>
              </a:rPr>
              <a:t>るた</a:t>
            </a:r>
            <a:r>
              <a:rPr lang="en-US" altLang="zh-CN" sz="1600" b="1" spc="-57" dirty="0">
                <a:solidFill>
                  <a:srgbClr val="FFFFFF"/>
                </a:solidFill>
                <a:latin typeface="MS PGothic"/>
                <a:ea typeface="MS PGothic"/>
                <a:cs typeface="MS PGothic"/>
              </a:rPr>
              <a:t>め</a:t>
            </a:r>
            <a:r>
              <a:rPr lang="en-US" altLang="zh-CN" sz="1600" b="1" spc="-64" dirty="0">
                <a:solidFill>
                  <a:srgbClr val="FFFFFF"/>
                </a:solidFill>
                <a:latin typeface="MS PGothic"/>
                <a:ea typeface="MS PGothic"/>
                <a:cs typeface="MS PGothic"/>
              </a:rPr>
              <a:t>の</a:t>
            </a:r>
            <a:r>
              <a:rPr lang="en-US" altLang="zh-CN" sz="1600" b="1" spc="-60" dirty="0">
                <a:solidFill>
                  <a:srgbClr val="FFFFFF"/>
                </a:solidFill>
                <a:latin typeface="MS PGothic"/>
                <a:ea typeface="MS PGothic"/>
                <a:cs typeface="MS PGothic"/>
              </a:rPr>
              <a:t>海</a:t>
            </a:r>
            <a:r>
              <a:rPr lang="en-US" altLang="zh-CN" sz="1600" b="1" spc="-59" dirty="0">
                <a:solidFill>
                  <a:srgbClr val="FFFFFF"/>
                </a:solidFill>
                <a:latin typeface="MS PGothic"/>
                <a:ea typeface="MS PGothic"/>
                <a:cs typeface="MS PGothic"/>
              </a:rPr>
              <a:t>岸</a:t>
            </a:r>
            <a:r>
              <a:rPr lang="en-US" altLang="zh-CN" sz="1600" b="1" spc="-60" dirty="0">
                <a:solidFill>
                  <a:srgbClr val="FFFFFF"/>
                </a:solidFill>
                <a:latin typeface="MS PGothic"/>
                <a:ea typeface="MS PGothic"/>
                <a:cs typeface="MS PGothic"/>
              </a:rPr>
              <a:t>に</a:t>
            </a:r>
            <a:r>
              <a:rPr lang="en-US" altLang="zh-CN" sz="1600" b="1" spc="-63" dirty="0">
                <a:solidFill>
                  <a:srgbClr val="FFFFFF"/>
                </a:solidFill>
                <a:latin typeface="MS PGothic"/>
                <a:ea typeface="MS PGothic"/>
                <a:cs typeface="MS PGothic"/>
              </a:rPr>
              <a:t>お</a:t>
            </a:r>
            <a:r>
              <a:rPr lang="en-US" altLang="zh-CN" sz="1600" b="1" spc="-57" dirty="0">
                <a:solidFill>
                  <a:srgbClr val="FFFFFF"/>
                </a:solidFill>
                <a:latin typeface="MS PGothic"/>
                <a:ea typeface="MS PGothic"/>
                <a:cs typeface="MS PGothic"/>
              </a:rPr>
              <a:t>け</a:t>
            </a:r>
            <a:r>
              <a:rPr lang="en-US" altLang="zh-CN" sz="1600" b="1" spc="-56" dirty="0">
                <a:solidFill>
                  <a:srgbClr val="FFFFFF"/>
                </a:solidFill>
                <a:latin typeface="MS PGothic"/>
                <a:ea typeface="MS PGothic"/>
                <a:cs typeface="MS PGothic"/>
              </a:rPr>
              <a:t>る</a:t>
            </a:r>
            <a:r>
              <a:rPr lang="en-US" altLang="zh-CN" sz="1600" b="1" spc="-58" dirty="0">
                <a:solidFill>
                  <a:srgbClr val="FFFFFF"/>
                </a:solidFill>
                <a:latin typeface="MS PGothic"/>
                <a:ea typeface="MS PGothic"/>
                <a:cs typeface="MS PGothic"/>
              </a:rPr>
              <a:t>良</a:t>
            </a:r>
            <a:r>
              <a:rPr lang="en-US" altLang="zh-CN" sz="1600" b="1" spc="-60" dirty="0">
                <a:solidFill>
                  <a:srgbClr val="FFFFFF"/>
                </a:solidFill>
                <a:latin typeface="MS PGothic"/>
                <a:ea typeface="MS PGothic"/>
                <a:cs typeface="MS PGothic"/>
              </a:rPr>
              <a:t>好</a:t>
            </a:r>
            <a:r>
              <a:rPr lang="en-US" altLang="zh-CN" sz="1600" b="1" spc="-59" dirty="0">
                <a:solidFill>
                  <a:srgbClr val="FFFFFF"/>
                </a:solidFill>
                <a:latin typeface="MS PGothic"/>
                <a:ea typeface="MS PGothic"/>
                <a:cs typeface="MS PGothic"/>
              </a:rPr>
              <a:t>な</a:t>
            </a:r>
            <a:r>
              <a:rPr lang="en-US" altLang="zh-CN" sz="1600" b="1" spc="-60" dirty="0">
                <a:solidFill>
                  <a:srgbClr val="FFFFFF"/>
                </a:solidFill>
                <a:latin typeface="MS PGothic"/>
                <a:ea typeface="MS PGothic"/>
                <a:cs typeface="MS PGothic"/>
              </a:rPr>
              <a:t>景</a:t>
            </a:r>
            <a:r>
              <a:rPr lang="en-US" altLang="zh-CN" sz="1600" b="1" spc="-59" dirty="0">
                <a:solidFill>
                  <a:srgbClr val="FFFFFF"/>
                </a:solidFill>
                <a:latin typeface="MS PGothic"/>
                <a:ea typeface="MS PGothic"/>
                <a:cs typeface="MS PGothic"/>
              </a:rPr>
              <a:t>観</a:t>
            </a:r>
            <a:r>
              <a:rPr lang="en-US" altLang="zh-CN" sz="1600" b="1" spc="-60" dirty="0">
                <a:solidFill>
                  <a:srgbClr val="FFFFFF"/>
                </a:solidFill>
                <a:latin typeface="MS PGothic"/>
                <a:ea typeface="MS PGothic"/>
                <a:cs typeface="MS PGothic"/>
              </a:rPr>
              <a:t>及</a:t>
            </a:r>
            <a:r>
              <a:rPr lang="en-US" altLang="zh-CN" sz="1600" b="1" spc="-59" dirty="0">
                <a:solidFill>
                  <a:srgbClr val="FFFFFF"/>
                </a:solidFill>
                <a:latin typeface="MS PGothic"/>
                <a:ea typeface="MS PGothic"/>
                <a:cs typeface="MS PGothic"/>
              </a:rPr>
              <a:t>び</a:t>
            </a:r>
            <a:r>
              <a:rPr lang="en-US" altLang="zh-CN" sz="1600" b="1" spc="-530" dirty="0">
                <a:solidFill>
                  <a:srgbClr val="FFFFFF"/>
                </a:solidFill>
                <a:latin typeface="MS PGothic"/>
                <a:ea typeface="MS PGothic"/>
                <a:cs typeface="MS PGothic"/>
              </a:rPr>
              <a:t> </a:t>
            </a:r>
            <a:r>
              <a:rPr lang="en-US" altLang="zh-CN" sz="1600" b="1" spc="-71" dirty="0">
                <a:solidFill>
                  <a:srgbClr val="FFFFFF"/>
                </a:solidFill>
                <a:latin typeface="MS PGothic"/>
                <a:ea typeface="MS PGothic"/>
                <a:cs typeface="MS PGothic"/>
              </a:rPr>
              <a:t>環</a:t>
            </a:r>
            <a:r>
              <a:rPr lang="en-US" altLang="zh-CN" sz="1600" b="1" spc="-277" dirty="0">
                <a:solidFill>
                  <a:srgbClr val="FFFFFF"/>
                </a:solidFill>
                <a:latin typeface="MS PGothic"/>
                <a:ea typeface="MS PGothic"/>
                <a:cs typeface="MS PGothic"/>
              </a:rPr>
              <a:t>境</a:t>
            </a:r>
            <a:r>
              <a:rPr lang="en-US" altLang="zh-CN" sz="1600" b="1" spc="-278" dirty="0">
                <a:solidFill>
                  <a:srgbClr val="FFFFFF"/>
                </a:solidFill>
                <a:latin typeface="MS PGothic"/>
                <a:ea typeface="MS PGothic"/>
                <a:cs typeface="MS PGothic"/>
              </a:rPr>
              <a:t> </a:t>
            </a:r>
            <a:r>
              <a:rPr lang="en-US" altLang="zh-CN" sz="1600" b="1" spc="-71" dirty="0">
                <a:solidFill>
                  <a:srgbClr val="FFFFFF"/>
                </a:solidFill>
                <a:latin typeface="MS PGothic"/>
                <a:ea typeface="MS PGothic"/>
                <a:cs typeface="MS PGothic"/>
              </a:rPr>
              <a:t>並</a:t>
            </a:r>
            <a:r>
              <a:rPr lang="en-US" altLang="zh-CN" sz="1600" b="1" spc="-59" dirty="0">
                <a:solidFill>
                  <a:srgbClr val="FFFFFF"/>
                </a:solidFill>
                <a:latin typeface="MS PGothic"/>
                <a:ea typeface="MS PGothic"/>
                <a:cs typeface="MS PGothic"/>
              </a:rPr>
              <a:t>び</a:t>
            </a:r>
            <a:r>
              <a:rPr lang="en-US" altLang="zh-CN" sz="1600" b="1" spc="-530" dirty="0">
                <a:solidFill>
                  <a:srgbClr val="FFFFFF"/>
                </a:solidFill>
                <a:latin typeface="MS PGothic"/>
                <a:ea typeface="MS PGothic"/>
                <a:cs typeface="MS PGothic"/>
              </a:rPr>
              <a:t> </a:t>
            </a:r>
            <a:r>
              <a:rPr lang="en-US" altLang="zh-CN" sz="1600" b="1" spc="-71" dirty="0">
                <a:solidFill>
                  <a:srgbClr val="FFFFFF"/>
                </a:solidFill>
                <a:latin typeface="MS PGothic"/>
                <a:ea typeface="MS PGothic"/>
                <a:cs typeface="MS PGothic"/>
              </a:rPr>
              <a:t>に</a:t>
            </a:r>
            <a:r>
              <a:rPr lang="en-US" altLang="zh-CN" sz="1600" b="1" spc="-63" dirty="0">
                <a:solidFill>
                  <a:srgbClr val="FFFFFF"/>
                </a:solidFill>
                <a:latin typeface="MS PGothic"/>
                <a:ea typeface="MS PGothic"/>
                <a:cs typeface="MS PGothic"/>
              </a:rPr>
              <a:t>海</a:t>
            </a:r>
            <a:r>
              <a:rPr lang="en-US" altLang="zh-CN" sz="1600" b="1" spc="-59" dirty="0">
                <a:solidFill>
                  <a:srgbClr val="FFFFFF"/>
                </a:solidFill>
                <a:latin typeface="MS PGothic"/>
                <a:ea typeface="MS PGothic"/>
                <a:cs typeface="MS PGothic"/>
              </a:rPr>
              <a:t>洋</a:t>
            </a:r>
            <a:r>
              <a:rPr lang="en-US" altLang="zh-CN" sz="1600" b="1" spc="-532" dirty="0">
                <a:solidFill>
                  <a:srgbClr val="FFFFFF"/>
                </a:solidFill>
                <a:latin typeface="MS PGothic"/>
                <a:ea typeface="MS PGothic"/>
                <a:cs typeface="MS PGothic"/>
              </a:rPr>
              <a:t> </a:t>
            </a:r>
            <a:r>
              <a:rPr lang="en-US" altLang="zh-CN" sz="1600" b="1" spc="-71" dirty="0">
                <a:solidFill>
                  <a:srgbClr val="FFFFFF"/>
                </a:solidFill>
                <a:latin typeface="MS PGothic"/>
                <a:ea typeface="MS PGothic"/>
                <a:cs typeface="MS PGothic"/>
              </a:rPr>
              <a:t>環</a:t>
            </a:r>
            <a:r>
              <a:rPr lang="en-US" altLang="zh-CN" sz="1600" b="1" spc="-59" dirty="0">
                <a:solidFill>
                  <a:srgbClr val="FFFFFF"/>
                </a:solidFill>
                <a:latin typeface="MS PGothic"/>
                <a:ea typeface="MS PGothic"/>
                <a:cs typeface="MS PGothic"/>
              </a:rPr>
              <a:t>境</a:t>
            </a:r>
            <a:r>
              <a:rPr lang="en-US" altLang="zh-CN" sz="1600" b="1" spc="-60" dirty="0">
                <a:solidFill>
                  <a:srgbClr val="FFFFFF"/>
                </a:solidFill>
                <a:latin typeface="MS PGothic"/>
                <a:ea typeface="MS PGothic"/>
                <a:cs typeface="MS PGothic"/>
              </a:rPr>
              <a:t>の</a:t>
            </a:r>
            <a:r>
              <a:rPr lang="en-US" altLang="zh-CN" sz="1600" b="1" spc="-532" dirty="0">
                <a:solidFill>
                  <a:srgbClr val="FFFFFF"/>
                </a:solidFill>
                <a:latin typeface="MS PGothic"/>
                <a:ea typeface="MS PGothic"/>
                <a:cs typeface="MS PGothic"/>
              </a:rPr>
              <a:t> </a:t>
            </a:r>
            <a:r>
              <a:rPr lang="en-US" altLang="zh-CN" sz="1600" b="1" spc="-71" dirty="0">
                <a:solidFill>
                  <a:srgbClr val="FFFFFF"/>
                </a:solidFill>
                <a:latin typeface="MS PGothic"/>
                <a:ea typeface="MS PGothic"/>
                <a:cs typeface="MS PGothic"/>
              </a:rPr>
              <a:t>保</a:t>
            </a:r>
            <a:r>
              <a:rPr lang="en-US" altLang="zh-CN" sz="1600" b="1" spc="-59" dirty="0">
                <a:solidFill>
                  <a:srgbClr val="FFFFFF"/>
                </a:solidFill>
                <a:latin typeface="MS PGothic"/>
                <a:ea typeface="MS PGothic"/>
                <a:cs typeface="MS PGothic"/>
              </a:rPr>
              <a:t>全</a:t>
            </a:r>
            <a:r>
              <a:rPr lang="en-US" altLang="zh-CN" sz="1600" b="1" spc="-60" dirty="0">
                <a:solidFill>
                  <a:srgbClr val="FFFFFF"/>
                </a:solidFill>
                <a:latin typeface="MS PGothic"/>
                <a:ea typeface="MS PGothic"/>
                <a:cs typeface="MS PGothic"/>
              </a:rPr>
              <a:t>に</a:t>
            </a:r>
            <a:r>
              <a:rPr lang="en-US" altLang="zh-CN" sz="1600" b="1" spc="-534" dirty="0">
                <a:solidFill>
                  <a:srgbClr val="FFFFFF"/>
                </a:solidFill>
                <a:latin typeface="MS PGothic"/>
                <a:ea typeface="MS PGothic"/>
                <a:cs typeface="MS PGothic"/>
              </a:rPr>
              <a:t> </a:t>
            </a:r>
            <a:r>
              <a:rPr lang="en-US" altLang="zh-CN" sz="1600" b="1" spc="-71" dirty="0">
                <a:solidFill>
                  <a:srgbClr val="FFFFFF"/>
                </a:solidFill>
                <a:latin typeface="MS PGothic"/>
                <a:ea typeface="MS PGothic"/>
                <a:cs typeface="MS PGothic"/>
              </a:rPr>
              <a:t>係</a:t>
            </a:r>
            <a:r>
              <a:rPr lang="en-US" altLang="zh-CN" sz="1600" b="1" spc="-59" dirty="0">
                <a:solidFill>
                  <a:srgbClr val="FFFFFF"/>
                </a:solidFill>
                <a:latin typeface="MS PGothic"/>
                <a:ea typeface="MS PGothic"/>
                <a:cs typeface="MS PGothic"/>
              </a:rPr>
              <a:t>る</a:t>
            </a:r>
            <a:r>
              <a:rPr lang="en-US" altLang="zh-CN" sz="1600" b="1" spc="-58" dirty="0">
                <a:solidFill>
                  <a:srgbClr val="FFFFFF"/>
                </a:solidFill>
                <a:latin typeface="MS PGothic"/>
                <a:ea typeface="MS PGothic"/>
                <a:cs typeface="MS PGothic"/>
              </a:rPr>
              <a:t>海</a:t>
            </a:r>
            <a:r>
              <a:rPr lang="en-US" altLang="zh-CN" sz="1600" b="1" spc="-60" dirty="0">
                <a:solidFill>
                  <a:srgbClr val="FFFFFF"/>
                </a:solidFill>
                <a:latin typeface="MS PGothic"/>
                <a:ea typeface="MS PGothic"/>
                <a:cs typeface="MS PGothic"/>
              </a:rPr>
              <a:t>岸</a:t>
            </a:r>
            <a:endParaRPr lang="en-US" altLang="zh-CN" sz="1600">
              <a:latin typeface="MS PGothic"/>
              <a:ea typeface="MS PGothic"/>
              <a:cs typeface="MS PGothic"/>
            </a:endParaRPr>
          </a:p>
        </p:txBody>
      </p:sp>
      <p:sp>
        <p:nvSpPr>
          <p:cNvPr id="634" name="Text Box634"/>
          <p:cNvSpPr txBox="1"/>
          <p:nvPr/>
        </p:nvSpPr>
        <p:spPr>
          <a:xfrm>
            <a:off x="963168" y="289819"/>
            <a:ext cx="7249243" cy="202692"/>
          </a:xfrm>
          <a:prstGeom prst="rect">
            <a:avLst/>
          </a:prstGeom>
        </p:spPr>
        <p:txBody>
          <a:bodyPr wrap="square" lIns="0" tIns="0" rIns="0" rtlCol="0">
            <a:spAutoFit/>
          </a:bodyPr>
          <a:lstStyle/>
          <a:p>
            <a:pPr algn="l">
              <a:lnSpc>
                <a:spcPts val="0"/>
              </a:lnSpc>
            </a:pPr>
            <a:endParaRPr/>
          </a:p>
          <a:p>
            <a:pPr algn="l" rtl="0">
              <a:lnSpc>
                <a:spcPts val="1596"/>
              </a:lnSpc>
            </a:pPr>
            <a:r>
              <a:rPr lang="en-US" altLang="zh-CN" sz="1600" b="1" spc="-71" dirty="0">
                <a:solidFill>
                  <a:srgbClr val="FFFFFF"/>
                </a:solidFill>
                <a:latin typeface="MS PGothic"/>
                <a:ea typeface="MS PGothic"/>
                <a:cs typeface="MS PGothic"/>
              </a:rPr>
              <a:t>漂</a:t>
            </a:r>
            <a:r>
              <a:rPr lang="en-US" altLang="zh-CN" sz="1600" b="1" spc="-58" dirty="0">
                <a:solidFill>
                  <a:srgbClr val="FFFFFF"/>
                </a:solidFill>
                <a:latin typeface="MS PGothic"/>
                <a:ea typeface="MS PGothic"/>
                <a:cs typeface="MS PGothic"/>
              </a:rPr>
              <a:t>着</a:t>
            </a:r>
            <a:r>
              <a:rPr lang="en-US" altLang="zh-CN" sz="1600" b="1" spc="-59" dirty="0">
                <a:solidFill>
                  <a:srgbClr val="FFFFFF"/>
                </a:solidFill>
                <a:latin typeface="MS PGothic"/>
                <a:ea typeface="MS PGothic"/>
                <a:cs typeface="MS PGothic"/>
              </a:rPr>
              <a:t>物等</a:t>
            </a:r>
            <a:r>
              <a:rPr lang="en-US" altLang="zh-CN" sz="1600" b="1" spc="-58" dirty="0">
                <a:solidFill>
                  <a:srgbClr val="FFFFFF"/>
                </a:solidFill>
                <a:latin typeface="MS PGothic"/>
                <a:ea typeface="MS PGothic"/>
                <a:cs typeface="MS PGothic"/>
              </a:rPr>
              <a:t>の</a:t>
            </a:r>
            <a:r>
              <a:rPr lang="en-US" altLang="zh-CN" sz="1600" b="1" spc="-59" dirty="0">
                <a:solidFill>
                  <a:srgbClr val="FFFFFF"/>
                </a:solidFill>
                <a:latin typeface="MS PGothic"/>
                <a:ea typeface="MS PGothic"/>
                <a:cs typeface="MS PGothic"/>
              </a:rPr>
              <a:t>処理等</a:t>
            </a:r>
            <a:r>
              <a:rPr lang="en-US" altLang="zh-CN" sz="1600" b="1" spc="-56" dirty="0">
                <a:solidFill>
                  <a:srgbClr val="FFFFFF"/>
                </a:solidFill>
                <a:latin typeface="MS PGothic"/>
                <a:ea typeface="MS PGothic"/>
                <a:cs typeface="MS PGothic"/>
              </a:rPr>
              <a:t>の</a:t>
            </a:r>
            <a:r>
              <a:rPr lang="en-US" altLang="zh-CN" sz="1600" b="1" spc="-59" dirty="0">
                <a:solidFill>
                  <a:srgbClr val="FFFFFF"/>
                </a:solidFill>
                <a:latin typeface="MS PGothic"/>
                <a:ea typeface="MS PGothic"/>
                <a:cs typeface="MS PGothic"/>
              </a:rPr>
              <a:t>推進</a:t>
            </a:r>
            <a:r>
              <a:rPr lang="en-US" altLang="zh-CN" sz="1600" b="1" spc="-56" dirty="0">
                <a:solidFill>
                  <a:srgbClr val="FFFFFF"/>
                </a:solidFill>
                <a:latin typeface="MS PGothic"/>
                <a:ea typeface="MS PGothic"/>
                <a:cs typeface="MS PGothic"/>
              </a:rPr>
              <a:t>に</a:t>
            </a:r>
            <a:r>
              <a:rPr lang="en-US" altLang="zh-CN" sz="1600" b="1" spc="-63" dirty="0">
                <a:solidFill>
                  <a:srgbClr val="FFFFFF"/>
                </a:solidFill>
                <a:latin typeface="MS PGothic"/>
                <a:ea typeface="MS PGothic"/>
                <a:cs typeface="MS PGothic"/>
              </a:rPr>
              <a:t>関</a:t>
            </a:r>
            <a:r>
              <a:rPr lang="en-US" altLang="zh-CN" sz="1600" b="1" spc="-59" dirty="0">
                <a:solidFill>
                  <a:srgbClr val="FFFFFF"/>
                </a:solidFill>
                <a:latin typeface="MS PGothic"/>
                <a:ea typeface="MS PGothic"/>
                <a:cs typeface="MS PGothic"/>
              </a:rPr>
              <a:t>す</a:t>
            </a:r>
            <a:r>
              <a:rPr lang="en-US" altLang="zh-CN" sz="1600" b="1" spc="-58" dirty="0">
                <a:solidFill>
                  <a:srgbClr val="FFFFFF"/>
                </a:solidFill>
                <a:latin typeface="MS PGothic"/>
                <a:ea typeface="MS PGothic"/>
                <a:cs typeface="MS PGothic"/>
              </a:rPr>
              <a:t>る法</a:t>
            </a:r>
            <a:r>
              <a:rPr lang="en-US" altLang="zh-CN" sz="1600" b="1" spc="-59" dirty="0">
                <a:solidFill>
                  <a:srgbClr val="FFFFFF"/>
                </a:solidFill>
                <a:latin typeface="MS PGothic"/>
                <a:ea typeface="MS PGothic"/>
                <a:cs typeface="MS PGothic"/>
              </a:rPr>
              <a:t>律</a:t>
            </a:r>
            <a:r>
              <a:rPr lang="en-US" altLang="zh-CN" sz="1600" b="1" spc="-58" dirty="0">
                <a:solidFill>
                  <a:srgbClr val="FFFFFF"/>
                </a:solidFill>
                <a:latin typeface="MS PGothic"/>
                <a:ea typeface="MS PGothic"/>
                <a:cs typeface="MS PGothic"/>
              </a:rPr>
              <a:t>（</a:t>
            </a:r>
            <a:r>
              <a:rPr lang="en-US" altLang="zh-CN" sz="1600" b="1" spc="-54" dirty="0">
                <a:solidFill>
                  <a:srgbClr val="FFFFFF"/>
                </a:solidFill>
                <a:latin typeface="MS PGothic"/>
                <a:ea typeface="MS PGothic"/>
                <a:cs typeface="MS PGothic"/>
              </a:rPr>
              <a:t>海</a:t>
            </a:r>
            <a:r>
              <a:rPr lang="en-US" altLang="zh-CN" sz="1600" b="1" spc="-532" dirty="0">
                <a:solidFill>
                  <a:srgbClr val="FFFFFF"/>
                </a:solidFill>
                <a:latin typeface="MS PGothic"/>
                <a:ea typeface="MS PGothic"/>
                <a:cs typeface="MS PGothic"/>
              </a:rPr>
              <a:t> </a:t>
            </a:r>
            <a:r>
              <a:rPr lang="en-US" altLang="zh-CN" sz="1600" b="1" spc="-71" dirty="0">
                <a:solidFill>
                  <a:srgbClr val="FFFFFF"/>
                </a:solidFill>
                <a:latin typeface="MS PGothic"/>
                <a:ea typeface="MS PGothic"/>
                <a:cs typeface="MS PGothic"/>
              </a:rPr>
              <a:t>岸</a:t>
            </a:r>
            <a:r>
              <a:rPr lang="en-US" altLang="zh-CN" sz="1600" b="1" spc="-59" dirty="0">
                <a:solidFill>
                  <a:srgbClr val="FFFFFF"/>
                </a:solidFill>
                <a:latin typeface="MS PGothic"/>
                <a:ea typeface="MS PGothic"/>
                <a:cs typeface="MS PGothic"/>
              </a:rPr>
              <a:t>漂</a:t>
            </a:r>
            <a:r>
              <a:rPr lang="en-US" altLang="zh-CN" sz="1600" b="1" spc="-60" dirty="0">
                <a:solidFill>
                  <a:srgbClr val="FFFFFF"/>
                </a:solidFill>
                <a:latin typeface="MS PGothic"/>
                <a:ea typeface="MS PGothic"/>
                <a:cs typeface="MS PGothic"/>
              </a:rPr>
              <a:t>着</a:t>
            </a:r>
            <a:r>
              <a:rPr lang="en-US" altLang="zh-CN" sz="1600" b="1" spc="-532" dirty="0">
                <a:solidFill>
                  <a:srgbClr val="FFFFFF"/>
                </a:solidFill>
                <a:latin typeface="MS PGothic"/>
                <a:ea typeface="MS PGothic"/>
                <a:cs typeface="MS PGothic"/>
              </a:rPr>
              <a:t> </a:t>
            </a:r>
            <a:r>
              <a:rPr lang="en-US" altLang="zh-CN" sz="1600" b="1" spc="-71" dirty="0">
                <a:solidFill>
                  <a:srgbClr val="FFFFFF"/>
                </a:solidFill>
                <a:latin typeface="MS PGothic"/>
                <a:ea typeface="MS PGothic"/>
                <a:cs typeface="MS PGothic"/>
              </a:rPr>
              <a:t>物</a:t>
            </a:r>
            <a:r>
              <a:rPr lang="en-US" altLang="zh-CN" sz="1600" b="1" spc="-59" dirty="0">
                <a:solidFill>
                  <a:srgbClr val="FFFFFF"/>
                </a:solidFill>
                <a:latin typeface="MS PGothic"/>
                <a:ea typeface="MS PGothic"/>
                <a:cs typeface="MS PGothic"/>
              </a:rPr>
              <a:t>処</a:t>
            </a:r>
            <a:r>
              <a:rPr lang="en-US" altLang="zh-CN" sz="1600" b="1" spc="-60" dirty="0">
                <a:solidFill>
                  <a:srgbClr val="FFFFFF"/>
                </a:solidFill>
                <a:latin typeface="MS PGothic"/>
                <a:ea typeface="MS PGothic"/>
                <a:cs typeface="MS PGothic"/>
              </a:rPr>
              <a:t>理</a:t>
            </a:r>
            <a:r>
              <a:rPr lang="en-US" altLang="zh-CN" sz="1600" b="1" spc="-532" dirty="0">
                <a:solidFill>
                  <a:srgbClr val="FFFFFF"/>
                </a:solidFill>
                <a:latin typeface="MS PGothic"/>
                <a:ea typeface="MS PGothic"/>
                <a:cs typeface="MS PGothic"/>
              </a:rPr>
              <a:t> </a:t>
            </a:r>
            <a:r>
              <a:rPr lang="en-US" altLang="zh-CN" sz="1600" b="1" spc="-71" dirty="0">
                <a:solidFill>
                  <a:srgbClr val="FFFFFF"/>
                </a:solidFill>
                <a:latin typeface="MS PGothic"/>
                <a:ea typeface="MS PGothic"/>
                <a:cs typeface="MS PGothic"/>
              </a:rPr>
              <a:t>推</a:t>
            </a:r>
            <a:r>
              <a:rPr lang="en-US" altLang="zh-CN" sz="1600" b="1" spc="-59" dirty="0">
                <a:solidFill>
                  <a:srgbClr val="FFFFFF"/>
                </a:solidFill>
                <a:latin typeface="MS PGothic"/>
                <a:ea typeface="MS PGothic"/>
                <a:cs typeface="MS PGothic"/>
              </a:rPr>
              <a:t>進</a:t>
            </a:r>
            <a:r>
              <a:rPr lang="en-US" altLang="zh-CN" sz="1600" b="1" spc="-532" dirty="0">
                <a:solidFill>
                  <a:srgbClr val="FFFFFF"/>
                </a:solidFill>
                <a:latin typeface="MS PGothic"/>
                <a:ea typeface="MS PGothic"/>
                <a:cs typeface="MS PGothic"/>
              </a:rPr>
              <a:t> </a:t>
            </a:r>
            <a:r>
              <a:rPr lang="en-US" altLang="zh-CN" sz="1600" b="1" spc="-71" dirty="0">
                <a:solidFill>
                  <a:srgbClr val="FFFFFF"/>
                </a:solidFill>
                <a:latin typeface="MS PGothic"/>
                <a:ea typeface="MS PGothic"/>
                <a:cs typeface="MS PGothic"/>
              </a:rPr>
              <a:t>法</a:t>
            </a:r>
            <a:r>
              <a:rPr lang="en-US" altLang="zh-CN" sz="1600" b="1" spc="-57" dirty="0">
                <a:solidFill>
                  <a:srgbClr val="FFFFFF"/>
                </a:solidFill>
                <a:latin typeface="MS PGothic"/>
                <a:ea typeface="MS PGothic"/>
                <a:cs typeface="MS PGothic"/>
              </a:rPr>
              <a:t>：</a:t>
            </a:r>
            <a:r>
              <a:rPr lang="en-US" altLang="zh-CN" sz="1600" b="1" spc="-55" dirty="0">
                <a:solidFill>
                  <a:srgbClr val="FFFFFF"/>
                </a:solidFill>
                <a:latin typeface="MS PGothic"/>
                <a:ea typeface="MS PGothic"/>
                <a:cs typeface="MS PGothic"/>
              </a:rPr>
              <a:t>議</a:t>
            </a:r>
            <a:r>
              <a:rPr lang="en-US" altLang="zh-CN" sz="1600" b="1" spc="-59" dirty="0">
                <a:solidFill>
                  <a:srgbClr val="FFFFFF"/>
                </a:solidFill>
                <a:latin typeface="MS PGothic"/>
                <a:ea typeface="MS PGothic"/>
                <a:cs typeface="MS PGothic"/>
              </a:rPr>
              <a:t>員</a:t>
            </a:r>
            <a:r>
              <a:rPr lang="en-US" altLang="zh-CN" sz="1600" b="1" spc="-60" dirty="0">
                <a:solidFill>
                  <a:srgbClr val="FFFFFF"/>
                </a:solidFill>
                <a:latin typeface="MS PGothic"/>
                <a:ea typeface="MS PGothic"/>
                <a:cs typeface="MS PGothic"/>
              </a:rPr>
              <a:t>立</a:t>
            </a:r>
            <a:r>
              <a:rPr lang="en-US" altLang="zh-CN" sz="1600" b="1" spc="-532" dirty="0">
                <a:solidFill>
                  <a:srgbClr val="FFFFFF"/>
                </a:solidFill>
                <a:latin typeface="MS PGothic"/>
                <a:ea typeface="MS PGothic"/>
                <a:cs typeface="MS PGothic"/>
              </a:rPr>
              <a:t> </a:t>
            </a:r>
            <a:r>
              <a:rPr lang="en-US" altLang="zh-CN" sz="1600" b="1" spc="-71" dirty="0">
                <a:solidFill>
                  <a:srgbClr val="FFFFFF"/>
                </a:solidFill>
                <a:latin typeface="MS PGothic"/>
                <a:ea typeface="MS PGothic"/>
                <a:cs typeface="MS PGothic"/>
              </a:rPr>
              <a:t>法</a:t>
            </a:r>
            <a:r>
              <a:rPr lang="en-US" altLang="zh-CN" sz="1600" b="1" spc="-57" dirty="0">
                <a:solidFill>
                  <a:srgbClr val="FFFFFF"/>
                </a:solidFill>
                <a:latin typeface="MS PGothic"/>
                <a:ea typeface="MS PGothic"/>
                <a:cs typeface="MS PGothic"/>
              </a:rPr>
              <a:t>）</a:t>
            </a:r>
            <a:r>
              <a:rPr lang="en-US" altLang="zh-CN" sz="1600" b="1" spc="-55" dirty="0">
                <a:solidFill>
                  <a:srgbClr val="FFFFFF"/>
                </a:solidFill>
                <a:latin typeface="MS PGothic"/>
                <a:ea typeface="MS PGothic"/>
                <a:cs typeface="MS PGothic"/>
              </a:rPr>
              <a:t>の</a:t>
            </a:r>
            <a:r>
              <a:rPr lang="en-US" altLang="zh-CN" sz="1600" b="1" spc="-59" dirty="0">
                <a:solidFill>
                  <a:srgbClr val="FFFFFF"/>
                </a:solidFill>
                <a:latin typeface="MS PGothic"/>
                <a:ea typeface="MS PGothic"/>
                <a:cs typeface="MS PGothic"/>
              </a:rPr>
              <a:t>概</a:t>
            </a:r>
            <a:r>
              <a:rPr lang="en-US" altLang="zh-CN" sz="1600" b="1" spc="-532" dirty="0">
                <a:solidFill>
                  <a:srgbClr val="FFFFFF"/>
                </a:solidFill>
                <a:latin typeface="MS PGothic"/>
                <a:ea typeface="MS PGothic"/>
                <a:cs typeface="MS PGothic"/>
              </a:rPr>
              <a:t> </a:t>
            </a:r>
            <a:r>
              <a:rPr lang="en-US" altLang="zh-CN" sz="1600" b="1" spc="-71" dirty="0">
                <a:solidFill>
                  <a:srgbClr val="FFFFFF"/>
                </a:solidFill>
                <a:latin typeface="MS PGothic"/>
                <a:ea typeface="MS PGothic"/>
                <a:cs typeface="MS PGothic"/>
              </a:rPr>
              <a:t>要</a:t>
            </a:r>
            <a:endParaRPr lang="en-US" altLang="zh-CN" sz="1600">
              <a:latin typeface="MS PGothic"/>
              <a:ea typeface="MS PGothic"/>
              <a:cs typeface="MS PGothic"/>
            </a:endParaRPr>
          </a:p>
        </p:txBody>
      </p:sp>
      <p:sp>
        <p:nvSpPr>
          <p:cNvPr id="635" name="Text Box635"/>
          <p:cNvSpPr txBox="1"/>
          <p:nvPr/>
        </p:nvSpPr>
        <p:spPr>
          <a:xfrm>
            <a:off x="383438" y="1849616"/>
            <a:ext cx="2002835" cy="164592"/>
          </a:xfrm>
          <a:prstGeom prst="rect">
            <a:avLst/>
          </a:prstGeom>
        </p:spPr>
        <p:txBody>
          <a:bodyPr wrap="square" lIns="0" tIns="0" rIns="0" rtlCol="0">
            <a:spAutoFit/>
          </a:bodyPr>
          <a:lstStyle/>
          <a:p>
            <a:pPr algn="l">
              <a:lnSpc>
                <a:spcPts val="0"/>
              </a:lnSpc>
            </a:pPr>
            <a:endParaRPr/>
          </a:p>
          <a:p>
            <a:pPr algn="l" rtl="0">
              <a:lnSpc>
                <a:spcPts val="1296"/>
              </a:lnSpc>
            </a:pPr>
            <a:r>
              <a:rPr lang="en-US" altLang="zh-CN" sz="1300" spc="0" dirty="0">
                <a:solidFill>
                  <a:srgbClr val="000000"/>
                </a:solidFill>
                <a:latin typeface="SimSun"/>
                <a:ea typeface="SimSun"/>
                <a:cs typeface="SimSun"/>
              </a:rPr>
              <a:t>海</a:t>
            </a:r>
            <a:r>
              <a:rPr lang="en-US" altLang="zh-CN" sz="1300" spc="-20" dirty="0">
                <a:solidFill>
                  <a:srgbClr val="000000"/>
                </a:solidFill>
                <a:latin typeface="SimSun"/>
                <a:ea typeface="SimSun"/>
                <a:cs typeface="SimSun"/>
              </a:rPr>
              <a:t>岸</a:t>
            </a:r>
            <a:r>
              <a:rPr lang="en-US" altLang="zh-CN" sz="1300" spc="-15" dirty="0">
                <a:solidFill>
                  <a:srgbClr val="000000"/>
                </a:solidFill>
                <a:latin typeface="SimSun"/>
                <a:ea typeface="SimSun"/>
                <a:cs typeface="SimSun"/>
              </a:rPr>
              <a:t>漂</a:t>
            </a:r>
            <a:r>
              <a:rPr lang="en-US" altLang="zh-CN" sz="1300" spc="-16" dirty="0">
                <a:solidFill>
                  <a:srgbClr val="000000"/>
                </a:solidFill>
                <a:latin typeface="SimSun"/>
                <a:ea typeface="SimSun"/>
                <a:cs typeface="SimSun"/>
              </a:rPr>
              <a:t>着</a:t>
            </a:r>
            <a:r>
              <a:rPr lang="en-US" altLang="zh-CN" sz="1300" spc="0" dirty="0">
                <a:solidFill>
                  <a:srgbClr val="000000"/>
                </a:solidFill>
                <a:latin typeface="SimSun"/>
                <a:ea typeface="SimSun"/>
                <a:cs typeface="SimSun"/>
              </a:rPr>
              <a:t>物</a:t>
            </a:r>
            <a:r>
              <a:rPr lang="en-US" altLang="zh-CN" sz="1300" spc="-20" dirty="0">
                <a:solidFill>
                  <a:srgbClr val="000000"/>
                </a:solidFill>
                <a:latin typeface="SimSun"/>
                <a:ea typeface="SimSun"/>
                <a:cs typeface="SimSun"/>
              </a:rPr>
              <a:t>等</a:t>
            </a:r>
            <a:r>
              <a:rPr lang="en-US" altLang="zh-CN" sz="1300" spc="-15" dirty="0">
                <a:solidFill>
                  <a:srgbClr val="000000"/>
                </a:solidFill>
                <a:latin typeface="MS Gothic"/>
                <a:ea typeface="MS Gothic"/>
                <a:cs typeface="MS Gothic"/>
              </a:rPr>
              <a:t>の</a:t>
            </a:r>
            <a:r>
              <a:rPr lang="en-US" altLang="zh-CN" sz="1300" spc="0" dirty="0">
                <a:solidFill>
                  <a:srgbClr val="000000"/>
                </a:solidFill>
                <a:latin typeface="SimSun"/>
                <a:ea typeface="SimSun"/>
                <a:cs typeface="SimSun"/>
              </a:rPr>
              <a:t>円</a:t>
            </a:r>
            <a:r>
              <a:rPr lang="en-US" altLang="zh-CN" sz="1300" spc="-20" dirty="0">
                <a:solidFill>
                  <a:srgbClr val="000000"/>
                </a:solidFill>
                <a:latin typeface="SimSun"/>
                <a:ea typeface="SimSun"/>
                <a:cs typeface="SimSun"/>
              </a:rPr>
              <a:t>滑</a:t>
            </a:r>
            <a:r>
              <a:rPr lang="en-US" altLang="zh-CN" sz="1300" spc="0" dirty="0">
                <a:solidFill>
                  <a:srgbClr val="000000"/>
                </a:solidFill>
                <a:latin typeface="MS Gothic"/>
                <a:ea typeface="MS Gothic"/>
                <a:cs typeface="MS Gothic"/>
              </a:rPr>
              <a:t>な</a:t>
            </a:r>
            <a:r>
              <a:rPr lang="en-US" altLang="zh-CN" sz="1300" spc="-20" dirty="0">
                <a:solidFill>
                  <a:srgbClr val="000000"/>
                </a:solidFill>
                <a:latin typeface="SimSun"/>
                <a:ea typeface="SimSun"/>
                <a:cs typeface="SimSun"/>
              </a:rPr>
              <a:t>処</a:t>
            </a:r>
            <a:r>
              <a:rPr lang="en-US" altLang="zh-CN" sz="1300" spc="0" dirty="0">
                <a:solidFill>
                  <a:srgbClr val="000000"/>
                </a:solidFill>
                <a:latin typeface="SimSun"/>
                <a:ea typeface="SimSun"/>
                <a:cs typeface="SimSun"/>
              </a:rPr>
              <a:t>理</a:t>
            </a:r>
            <a:endParaRPr lang="en-US" altLang="zh-CN" sz="1300">
              <a:latin typeface="SimSun"/>
              <a:ea typeface="SimSun"/>
              <a:cs typeface="SimSun"/>
            </a:endParaRPr>
          </a:p>
        </p:txBody>
      </p:sp>
      <p:sp>
        <p:nvSpPr>
          <p:cNvPr id="636" name="Text Box636"/>
          <p:cNvSpPr txBox="1"/>
          <p:nvPr/>
        </p:nvSpPr>
        <p:spPr>
          <a:xfrm>
            <a:off x="102413" y="2041424"/>
            <a:ext cx="1214018"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b="1" spc="-50" dirty="0">
                <a:solidFill>
                  <a:srgbClr val="000000"/>
                </a:solidFill>
                <a:latin typeface="MS PGothic"/>
                <a:ea typeface="MS PGothic"/>
                <a:cs typeface="MS PGothic"/>
              </a:rPr>
              <a:t>（</a:t>
            </a:r>
            <a:r>
              <a:rPr lang="en-US" altLang="zh-CN" sz="1200" b="1" spc="-39" dirty="0">
                <a:solidFill>
                  <a:srgbClr val="000000"/>
                </a:solidFill>
                <a:latin typeface="MS PGothic"/>
                <a:ea typeface="MS PGothic"/>
                <a:cs typeface="MS PGothic"/>
              </a:rPr>
              <a:t>１</a:t>
            </a:r>
            <a:r>
              <a:rPr lang="en-US" altLang="zh-CN" sz="1200" b="1" spc="-44" dirty="0">
                <a:solidFill>
                  <a:srgbClr val="000000"/>
                </a:solidFill>
                <a:latin typeface="MS PGothic"/>
                <a:ea typeface="MS PGothic"/>
                <a:cs typeface="MS PGothic"/>
              </a:rPr>
              <a:t>）</a:t>
            </a:r>
            <a:r>
              <a:rPr lang="en-US" altLang="zh-CN" sz="1200" b="1" spc="-39" dirty="0">
                <a:solidFill>
                  <a:srgbClr val="000000"/>
                </a:solidFill>
                <a:latin typeface="MS PGothic"/>
                <a:ea typeface="MS PGothic"/>
                <a:cs typeface="MS PGothic"/>
              </a:rPr>
              <a:t>処理</a:t>
            </a:r>
            <a:r>
              <a:rPr lang="en-US" altLang="zh-CN" sz="1200" b="1" spc="-50" dirty="0">
                <a:solidFill>
                  <a:srgbClr val="000000"/>
                </a:solidFill>
                <a:latin typeface="MS PGothic"/>
                <a:ea typeface="MS PGothic"/>
                <a:cs typeface="MS PGothic"/>
              </a:rPr>
              <a:t>の責任等</a:t>
            </a:r>
            <a:endParaRPr lang="en-US" altLang="zh-CN" sz="1200">
              <a:latin typeface="MS PGothic"/>
              <a:ea typeface="MS PGothic"/>
              <a:cs typeface="MS PGothic"/>
            </a:endParaRPr>
          </a:p>
        </p:txBody>
      </p:sp>
      <p:sp>
        <p:nvSpPr>
          <p:cNvPr id="637" name="Text Box637"/>
          <p:cNvSpPr txBox="1"/>
          <p:nvPr/>
        </p:nvSpPr>
        <p:spPr>
          <a:xfrm>
            <a:off x="102413" y="2213636"/>
            <a:ext cx="7182460" cy="152400"/>
          </a:xfrm>
          <a:prstGeom prst="rect">
            <a:avLst/>
          </a:prstGeom>
        </p:spPr>
        <p:txBody>
          <a:bodyPr wrap="square" lIns="0" tIns="0" rIns="0" rtlCol="0">
            <a:spAutoFit/>
          </a:bodyPr>
          <a:lstStyle/>
          <a:p>
            <a:pPr algn="l">
              <a:lnSpc>
                <a:spcPts val="0"/>
              </a:lnSpc>
            </a:pPr>
            <a:endParaRPr/>
          </a:p>
          <a:p>
            <a:pPr algn="l" rtl="0">
              <a:lnSpc>
                <a:spcPts val="1200"/>
              </a:lnSpc>
              <a:buAutoNum type="arabicPlain"/>
            </a:pPr>
            <a:r>
              <a:rPr lang="en-US" altLang="zh-CN" sz="1200" spc="0" dirty="0">
                <a:solidFill>
                  <a:srgbClr val="000000"/>
                </a:solidFill>
                <a:latin typeface="MS PGothic"/>
                <a:ea typeface="MS PGothic"/>
                <a:cs typeface="MS PGothic"/>
              </a:rPr>
              <a:t>海岸管理者は、海岸漂着物等（漂流</a:t>
            </a:r>
            <a:r>
              <a:rPr lang="en-US" altLang="zh-CN" sz="1200" spc="-10" dirty="0">
                <a:solidFill>
                  <a:srgbClr val="000000"/>
                </a:solidFill>
                <a:latin typeface="MS PGothic"/>
                <a:ea typeface="MS PGothic"/>
                <a:cs typeface="MS PGothic"/>
              </a:rPr>
              <a:t>ご</a:t>
            </a:r>
            <a:r>
              <a:rPr lang="en-US" altLang="zh-CN" sz="1200" spc="0" dirty="0">
                <a:solidFill>
                  <a:srgbClr val="000000"/>
                </a:solidFill>
                <a:latin typeface="MS PGothic"/>
                <a:ea typeface="MS PGothic"/>
                <a:cs typeface="MS PGothic"/>
              </a:rPr>
              <a:t>み・海底</a:t>
            </a:r>
            <a:r>
              <a:rPr lang="en-US" altLang="zh-CN" sz="1200" spc="-6" dirty="0">
                <a:solidFill>
                  <a:srgbClr val="000000"/>
                </a:solidFill>
                <a:latin typeface="MS PGothic"/>
                <a:ea typeface="MS PGothic"/>
                <a:cs typeface="MS PGothic"/>
              </a:rPr>
              <a:t>ご</a:t>
            </a:r>
            <a:r>
              <a:rPr lang="en-US" altLang="zh-CN" sz="1200" spc="0" dirty="0">
                <a:solidFill>
                  <a:srgbClr val="000000"/>
                </a:solidFill>
                <a:latin typeface="MS PGothic"/>
                <a:ea typeface="MS PGothic"/>
                <a:cs typeface="MS PGothic"/>
              </a:rPr>
              <a:t>みを除く）の処理のため必要な措置を講じ</a:t>
            </a:r>
            <a:r>
              <a:rPr lang="en-US" altLang="zh-CN" sz="1200" spc="7" dirty="0">
                <a:solidFill>
                  <a:srgbClr val="000000"/>
                </a:solidFill>
                <a:latin typeface="MS PGothic"/>
                <a:ea typeface="MS PGothic"/>
                <a:cs typeface="MS PGothic"/>
              </a:rPr>
              <a:t>な</a:t>
            </a:r>
            <a:r>
              <a:rPr lang="en-US" altLang="zh-CN" sz="1200" spc="-8" dirty="0">
                <a:solidFill>
                  <a:srgbClr val="000000"/>
                </a:solidFill>
                <a:latin typeface="MS PGothic"/>
                <a:ea typeface="MS PGothic"/>
                <a:cs typeface="MS PGothic"/>
              </a:rPr>
              <a:t>け</a:t>
            </a:r>
            <a:r>
              <a:rPr lang="en-US" altLang="zh-CN" sz="1200" spc="0" dirty="0">
                <a:solidFill>
                  <a:srgbClr val="000000"/>
                </a:solidFill>
                <a:latin typeface="MS PGothic"/>
                <a:ea typeface="MS PGothic"/>
                <a:cs typeface="MS PGothic"/>
              </a:rPr>
              <a:t>ればな</a:t>
            </a:r>
            <a:r>
              <a:rPr lang="en-US" altLang="zh-CN" sz="1200" spc="-6" dirty="0">
                <a:solidFill>
                  <a:srgbClr val="000000"/>
                </a:solidFill>
                <a:latin typeface="MS PGothic"/>
                <a:ea typeface="MS PGothic"/>
                <a:cs typeface="MS PGothic"/>
              </a:rPr>
              <a:t>ら</a:t>
            </a:r>
            <a:r>
              <a:rPr lang="en-US" altLang="zh-CN" sz="1200" spc="0" dirty="0">
                <a:solidFill>
                  <a:srgbClr val="000000"/>
                </a:solidFill>
                <a:latin typeface="MS PGothic"/>
                <a:ea typeface="MS PGothic"/>
                <a:cs typeface="MS PGothic"/>
              </a:rPr>
              <a:t>ない。</a:t>
            </a:r>
            <a:endParaRPr lang="en-US" altLang="zh-CN" sz="1200">
              <a:latin typeface="MS PGothic"/>
              <a:ea typeface="MS PGothic"/>
              <a:cs typeface="MS PGothic"/>
            </a:endParaRPr>
          </a:p>
        </p:txBody>
      </p:sp>
      <p:sp>
        <p:nvSpPr>
          <p:cNvPr id="638" name="Text Box638"/>
          <p:cNvSpPr txBox="1"/>
          <p:nvPr/>
        </p:nvSpPr>
        <p:spPr>
          <a:xfrm>
            <a:off x="102413" y="2396515"/>
            <a:ext cx="5876696" cy="152400"/>
          </a:xfrm>
          <a:prstGeom prst="rect">
            <a:avLst/>
          </a:prstGeom>
        </p:spPr>
        <p:txBody>
          <a:bodyPr wrap="square" lIns="0" tIns="0" rIns="0" rtlCol="0">
            <a:spAutoFit/>
          </a:bodyPr>
          <a:lstStyle/>
          <a:p>
            <a:pPr algn="l">
              <a:lnSpc>
                <a:spcPts val="0"/>
              </a:lnSpc>
            </a:pPr>
            <a:endParaRPr/>
          </a:p>
          <a:p>
            <a:pPr algn="l" rtl="0">
              <a:lnSpc>
                <a:spcPts val="1200"/>
              </a:lnSpc>
              <a:buAutoNum type="arabicPlain"/>
            </a:pPr>
            <a:r>
              <a:rPr lang="en-US" altLang="zh-CN" sz="1200" spc="0" dirty="0">
                <a:solidFill>
                  <a:srgbClr val="000000"/>
                </a:solidFill>
                <a:latin typeface="MS PGothic"/>
                <a:ea typeface="MS PGothic"/>
                <a:cs typeface="MS PGothic"/>
              </a:rPr>
              <a:t>海岸管理者で</a:t>
            </a:r>
            <a:r>
              <a:rPr lang="en-US" altLang="zh-CN" sz="1200" spc="-6" dirty="0">
                <a:solidFill>
                  <a:srgbClr val="000000"/>
                </a:solidFill>
                <a:latin typeface="MS PGothic"/>
                <a:ea typeface="MS PGothic"/>
                <a:cs typeface="MS PGothic"/>
              </a:rPr>
              <a:t>な</a:t>
            </a:r>
            <a:r>
              <a:rPr lang="en-US" altLang="zh-CN" sz="1200" spc="0" dirty="0">
                <a:solidFill>
                  <a:srgbClr val="000000"/>
                </a:solidFill>
                <a:latin typeface="MS PGothic"/>
                <a:ea typeface="MS PGothic"/>
                <a:cs typeface="MS PGothic"/>
              </a:rPr>
              <a:t>い海岸の占有者等は、その土地の清潔の保持に努め</a:t>
            </a:r>
            <a:r>
              <a:rPr lang="en-US" altLang="zh-CN" sz="1200" spc="-5" dirty="0">
                <a:solidFill>
                  <a:srgbClr val="000000"/>
                </a:solidFill>
                <a:latin typeface="MS PGothic"/>
                <a:ea typeface="MS PGothic"/>
                <a:cs typeface="MS PGothic"/>
              </a:rPr>
              <a:t>な</a:t>
            </a:r>
            <a:r>
              <a:rPr lang="en-US" altLang="zh-CN" sz="1200" spc="0" dirty="0">
                <a:solidFill>
                  <a:srgbClr val="000000"/>
                </a:solidFill>
                <a:latin typeface="MS PGothic"/>
                <a:ea typeface="MS PGothic"/>
                <a:cs typeface="MS PGothic"/>
              </a:rPr>
              <a:t>ければな</a:t>
            </a:r>
            <a:r>
              <a:rPr lang="en-US" altLang="zh-CN" sz="1200" spc="-7" dirty="0">
                <a:solidFill>
                  <a:srgbClr val="000000"/>
                </a:solidFill>
                <a:latin typeface="MS PGothic"/>
                <a:ea typeface="MS PGothic"/>
                <a:cs typeface="MS PGothic"/>
              </a:rPr>
              <a:t>ら</a:t>
            </a:r>
            <a:r>
              <a:rPr lang="en-US" altLang="zh-CN" sz="1200" spc="0" dirty="0">
                <a:solidFill>
                  <a:srgbClr val="000000"/>
                </a:solidFill>
                <a:latin typeface="MS PGothic"/>
                <a:ea typeface="MS PGothic"/>
                <a:cs typeface="MS PGothic"/>
              </a:rPr>
              <a:t>ない。</a:t>
            </a:r>
            <a:endParaRPr lang="en-US" altLang="zh-CN" sz="1200">
              <a:latin typeface="MS PGothic"/>
              <a:ea typeface="MS PGothic"/>
              <a:cs typeface="MS PGothic"/>
            </a:endParaRPr>
          </a:p>
        </p:txBody>
      </p:sp>
      <p:sp>
        <p:nvSpPr>
          <p:cNvPr id="639" name="Text Box639"/>
          <p:cNvSpPr txBox="1"/>
          <p:nvPr/>
        </p:nvSpPr>
        <p:spPr>
          <a:xfrm>
            <a:off x="102413" y="2579395"/>
            <a:ext cx="4889957" cy="152400"/>
          </a:xfrm>
          <a:prstGeom prst="rect">
            <a:avLst/>
          </a:prstGeom>
        </p:spPr>
        <p:txBody>
          <a:bodyPr wrap="square" lIns="0" tIns="0" rIns="0" rtlCol="0">
            <a:spAutoFit/>
          </a:bodyPr>
          <a:lstStyle/>
          <a:p>
            <a:pPr algn="l">
              <a:lnSpc>
                <a:spcPts val="0"/>
              </a:lnSpc>
            </a:pPr>
            <a:endParaRPr/>
          </a:p>
          <a:p>
            <a:pPr algn="l" rtl="0">
              <a:lnSpc>
                <a:spcPts val="1200"/>
              </a:lnSpc>
              <a:buAutoNum type="arabicPlain"/>
            </a:pPr>
            <a:r>
              <a:rPr lang="en-US" altLang="zh-CN" sz="1200" spc="0" dirty="0">
                <a:solidFill>
                  <a:srgbClr val="000000"/>
                </a:solidFill>
                <a:latin typeface="MS PGothic"/>
                <a:ea typeface="MS PGothic"/>
                <a:cs typeface="MS PGothic"/>
              </a:rPr>
              <a:t>市町村は、必要</a:t>
            </a:r>
            <a:r>
              <a:rPr lang="en-US" altLang="zh-CN" sz="1200" spc="-5" dirty="0">
                <a:solidFill>
                  <a:srgbClr val="000000"/>
                </a:solidFill>
                <a:latin typeface="MS PGothic"/>
                <a:ea typeface="MS PGothic"/>
                <a:cs typeface="MS PGothic"/>
              </a:rPr>
              <a:t>に</a:t>
            </a:r>
            <a:r>
              <a:rPr lang="en-US" altLang="zh-CN" sz="1200" spc="0" dirty="0">
                <a:solidFill>
                  <a:srgbClr val="000000"/>
                </a:solidFill>
                <a:latin typeface="MS PGothic"/>
                <a:ea typeface="MS PGothic"/>
                <a:cs typeface="MS PGothic"/>
              </a:rPr>
              <a:t>応じ、海岸管理者等に協力しなければな</a:t>
            </a:r>
            <a:r>
              <a:rPr lang="en-US" altLang="zh-CN" sz="1200" spc="-7" dirty="0">
                <a:solidFill>
                  <a:srgbClr val="000000"/>
                </a:solidFill>
                <a:latin typeface="MS PGothic"/>
                <a:ea typeface="MS PGothic"/>
                <a:cs typeface="MS PGothic"/>
              </a:rPr>
              <a:t>ら</a:t>
            </a:r>
            <a:r>
              <a:rPr lang="en-US" altLang="zh-CN" sz="1200" spc="0" dirty="0">
                <a:solidFill>
                  <a:srgbClr val="000000"/>
                </a:solidFill>
                <a:latin typeface="MS PGothic"/>
                <a:ea typeface="MS PGothic"/>
                <a:cs typeface="MS PGothic"/>
              </a:rPr>
              <a:t>ない。</a:t>
            </a:r>
            <a:r>
              <a:rPr lang="en-US" altLang="zh-CN" sz="1200" spc="2080"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等</a:t>
            </a:r>
            <a:endParaRPr lang="en-US" altLang="zh-CN" sz="1200">
              <a:latin typeface="MS PGothic"/>
              <a:ea typeface="MS PGothic"/>
              <a:cs typeface="MS PGothic"/>
            </a:endParaRPr>
          </a:p>
        </p:txBody>
      </p:sp>
      <p:sp>
        <p:nvSpPr>
          <p:cNvPr id="640" name="Text Box640"/>
          <p:cNvSpPr txBox="1"/>
          <p:nvPr/>
        </p:nvSpPr>
        <p:spPr>
          <a:xfrm>
            <a:off x="102413" y="2772944"/>
            <a:ext cx="2556510"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b="1" spc="-50" dirty="0">
                <a:solidFill>
                  <a:srgbClr val="000000"/>
                </a:solidFill>
                <a:latin typeface="MS PGothic"/>
                <a:ea typeface="MS PGothic"/>
                <a:cs typeface="MS PGothic"/>
              </a:rPr>
              <a:t>（</a:t>
            </a:r>
            <a:r>
              <a:rPr lang="en-US" altLang="zh-CN" sz="1200" b="1" spc="-39" dirty="0">
                <a:solidFill>
                  <a:srgbClr val="000000"/>
                </a:solidFill>
                <a:latin typeface="MS PGothic"/>
                <a:ea typeface="MS PGothic"/>
                <a:cs typeface="MS PGothic"/>
              </a:rPr>
              <a:t>２</a:t>
            </a:r>
            <a:r>
              <a:rPr lang="en-US" altLang="zh-CN" sz="1200" b="1" spc="-44" dirty="0">
                <a:solidFill>
                  <a:srgbClr val="000000"/>
                </a:solidFill>
                <a:latin typeface="MS PGothic"/>
                <a:ea typeface="MS PGothic"/>
                <a:cs typeface="MS PGothic"/>
              </a:rPr>
              <a:t>）</a:t>
            </a:r>
            <a:r>
              <a:rPr lang="en-US" altLang="zh-CN" sz="1200" b="1" spc="-39" dirty="0">
                <a:solidFill>
                  <a:srgbClr val="000000"/>
                </a:solidFill>
                <a:latin typeface="MS PGothic"/>
                <a:ea typeface="MS PGothic"/>
                <a:cs typeface="MS PGothic"/>
              </a:rPr>
              <a:t>地域</a:t>
            </a:r>
            <a:r>
              <a:rPr lang="en-US" altLang="zh-CN" sz="1200" b="1" spc="-50" dirty="0">
                <a:solidFill>
                  <a:srgbClr val="000000"/>
                </a:solidFill>
                <a:latin typeface="MS PGothic"/>
                <a:ea typeface="MS PGothic"/>
                <a:cs typeface="MS PGothic"/>
              </a:rPr>
              <a:t>外から</a:t>
            </a:r>
            <a:r>
              <a:rPr lang="en-US" altLang="zh-CN" sz="1200" b="1" spc="-45" dirty="0">
                <a:solidFill>
                  <a:srgbClr val="000000"/>
                </a:solidFill>
                <a:latin typeface="MS PGothic"/>
                <a:ea typeface="MS PGothic"/>
                <a:cs typeface="MS PGothic"/>
              </a:rPr>
              <a:t>の</a:t>
            </a:r>
            <a:r>
              <a:rPr lang="en-US" altLang="zh-CN" sz="1200" b="1" spc="-50" dirty="0">
                <a:solidFill>
                  <a:srgbClr val="000000"/>
                </a:solidFill>
                <a:latin typeface="MS PGothic"/>
                <a:ea typeface="MS PGothic"/>
                <a:cs typeface="MS PGothic"/>
              </a:rPr>
              <a:t>海岸漂着物への対応</a:t>
            </a:r>
            <a:endParaRPr lang="en-US" altLang="zh-CN" sz="1200">
              <a:latin typeface="MS PGothic"/>
              <a:ea typeface="MS PGothic"/>
              <a:cs typeface="MS PGothic"/>
            </a:endParaRPr>
          </a:p>
        </p:txBody>
      </p:sp>
      <p:sp>
        <p:nvSpPr>
          <p:cNvPr id="641" name="Text Box641"/>
          <p:cNvSpPr txBox="1"/>
          <p:nvPr/>
        </p:nvSpPr>
        <p:spPr>
          <a:xfrm>
            <a:off x="102413" y="2945155"/>
            <a:ext cx="8754467" cy="335324"/>
          </a:xfrm>
          <a:prstGeom prst="rect">
            <a:avLst/>
          </a:prstGeom>
        </p:spPr>
        <p:txBody>
          <a:bodyPr wrap="square" lIns="0" tIns="0" rIns="0" rtlCol="0">
            <a:spAutoFit/>
          </a:bodyPr>
          <a:lstStyle/>
          <a:p>
            <a:pPr algn="l">
              <a:lnSpc>
                <a:spcPts val="0"/>
              </a:lnSpc>
            </a:pPr>
            <a:endParaRPr/>
          </a:p>
          <a:p>
            <a:pPr marL="102108" indent="-102108" algn="l" rtl="0">
              <a:lnSpc>
                <a:spcPts val="1320"/>
              </a:lnSpc>
              <a:buAutoNum type="arabicPlain"/>
            </a:pPr>
            <a:r>
              <a:rPr lang="en-US" altLang="zh-CN" sz="1200" spc="0" dirty="0">
                <a:solidFill>
                  <a:srgbClr val="000000"/>
                </a:solidFill>
                <a:latin typeface="MS PGothic"/>
                <a:ea typeface="MS PGothic"/>
                <a:cs typeface="MS PGothic"/>
              </a:rPr>
              <a:t>都道府県知事は、海岸漂着物の多くが他の都道府県の区域か</a:t>
            </a:r>
            <a:r>
              <a:rPr lang="en-US" altLang="zh-CN" sz="1200" spc="-10" dirty="0">
                <a:solidFill>
                  <a:srgbClr val="000000"/>
                </a:solidFill>
                <a:latin typeface="MS PGothic"/>
                <a:ea typeface="MS PGothic"/>
                <a:cs typeface="MS PGothic"/>
              </a:rPr>
              <a:t>ら</a:t>
            </a:r>
            <a:r>
              <a:rPr lang="en-US" altLang="zh-CN" sz="1200" spc="0" dirty="0">
                <a:solidFill>
                  <a:srgbClr val="000000"/>
                </a:solidFill>
                <a:latin typeface="MS PGothic"/>
                <a:ea typeface="MS PGothic"/>
                <a:cs typeface="MS PGothic"/>
              </a:rPr>
              <a:t>流出したもので</a:t>
            </a:r>
            <a:r>
              <a:rPr lang="en-US" altLang="zh-CN" sz="1200" spc="-5" dirty="0">
                <a:solidFill>
                  <a:srgbClr val="000000"/>
                </a:solidFill>
                <a:latin typeface="MS PGothic"/>
                <a:ea typeface="MS PGothic"/>
                <a:cs typeface="MS PGothic"/>
              </a:rPr>
              <a:t>あ</a:t>
            </a:r>
            <a:r>
              <a:rPr lang="en-US" altLang="zh-CN" sz="1200" spc="-8" dirty="0">
                <a:solidFill>
                  <a:srgbClr val="000000"/>
                </a:solidFill>
                <a:latin typeface="MS PGothic"/>
                <a:ea typeface="MS PGothic"/>
                <a:cs typeface="MS PGothic"/>
              </a:rPr>
              <a:t>る</a:t>
            </a:r>
            <a:r>
              <a:rPr lang="en-US" altLang="zh-CN" sz="1200" spc="0" dirty="0">
                <a:solidFill>
                  <a:srgbClr val="000000"/>
                </a:solidFill>
                <a:latin typeface="MS PGothic"/>
                <a:ea typeface="MS PGothic"/>
                <a:cs typeface="MS PGothic"/>
              </a:rPr>
              <a:t>こと</a:t>
            </a:r>
            <a:r>
              <a:rPr lang="en-US" altLang="zh-CN" sz="1200" spc="7" dirty="0">
                <a:solidFill>
                  <a:srgbClr val="000000"/>
                </a:solidFill>
                <a:latin typeface="MS PGothic"/>
                <a:ea typeface="MS PGothic"/>
                <a:cs typeface="MS PGothic"/>
              </a:rPr>
              <a:t>が</a:t>
            </a:r>
            <a:r>
              <a:rPr lang="en-US" altLang="zh-CN" sz="1200" spc="-7" dirty="0">
                <a:solidFill>
                  <a:srgbClr val="000000"/>
                </a:solidFill>
                <a:latin typeface="MS PGothic"/>
                <a:ea typeface="MS PGothic"/>
                <a:cs typeface="MS PGothic"/>
              </a:rPr>
              <a:t>明</a:t>
            </a:r>
            <a:r>
              <a:rPr lang="en-US" altLang="zh-CN" sz="1200" spc="-6" dirty="0">
                <a:solidFill>
                  <a:srgbClr val="000000"/>
                </a:solidFill>
                <a:latin typeface="MS PGothic"/>
                <a:ea typeface="MS PGothic"/>
                <a:cs typeface="MS PGothic"/>
              </a:rPr>
              <a:t>ら</a:t>
            </a:r>
            <a:r>
              <a:rPr lang="en-US" altLang="zh-CN" sz="1200" spc="0" dirty="0">
                <a:solidFill>
                  <a:srgbClr val="000000"/>
                </a:solidFill>
                <a:latin typeface="MS PGothic"/>
                <a:ea typeface="MS PGothic"/>
                <a:cs typeface="MS PGothic"/>
              </a:rPr>
              <a:t>かであ</a:t>
            </a:r>
            <a:r>
              <a:rPr lang="en-US" altLang="zh-CN" sz="1200" spc="-8" dirty="0">
                <a:solidFill>
                  <a:srgbClr val="000000"/>
                </a:solidFill>
                <a:latin typeface="MS PGothic"/>
                <a:ea typeface="MS PGothic"/>
                <a:cs typeface="MS PGothic"/>
              </a:rPr>
              <a:t>る</a:t>
            </a:r>
            <a:r>
              <a:rPr lang="en-US" altLang="zh-CN" sz="1200" spc="0" dirty="0">
                <a:solidFill>
                  <a:srgbClr val="000000"/>
                </a:solidFill>
                <a:latin typeface="MS PGothic"/>
                <a:ea typeface="MS PGothic"/>
                <a:cs typeface="MS PGothic"/>
              </a:rPr>
              <a:t>と認めるときは、他の都道府県</a:t>
            </a:r>
            <a:r>
              <a:rPr lang="en-US" altLang="zh-CN" sz="1200" dirty="0">
                <a:solidFill>
                  <a:srgbClr val="000000"/>
                </a:solidFill>
                <a:latin typeface="MS PGothic"/>
                <a:ea typeface="MS PGothic"/>
                <a:cs typeface="MS PGothic"/>
              </a:rPr>
              <a:t> </a:t>
            </a:r>
            <a:r>
              <a:rPr lang="en-US" altLang="zh-CN" sz="1200" spc="0" dirty="0">
                <a:solidFill>
                  <a:srgbClr val="000000"/>
                </a:solidFill>
                <a:latin typeface="MS PGothic"/>
                <a:ea typeface="MS PGothic"/>
                <a:cs typeface="MS PGothic"/>
              </a:rPr>
              <a:t>の知事に対し、海岸漂着物の処理その他必要</a:t>
            </a:r>
            <a:r>
              <a:rPr lang="en-US" altLang="zh-CN" sz="1200" spc="-7" dirty="0">
                <a:solidFill>
                  <a:srgbClr val="000000"/>
                </a:solidFill>
                <a:latin typeface="MS PGothic"/>
                <a:ea typeface="MS PGothic"/>
                <a:cs typeface="MS PGothic"/>
              </a:rPr>
              <a:t>な</a:t>
            </a:r>
            <a:r>
              <a:rPr lang="en-US" altLang="zh-CN" sz="1200" spc="0" dirty="0">
                <a:solidFill>
                  <a:srgbClr val="000000"/>
                </a:solidFill>
                <a:latin typeface="MS PGothic"/>
                <a:ea typeface="MS PGothic"/>
                <a:cs typeface="MS PGothic"/>
              </a:rPr>
              <a:t>事項に関して協力を</a:t>
            </a:r>
            <a:r>
              <a:rPr lang="en-US" altLang="zh-CN" sz="1200" spc="7" dirty="0">
                <a:solidFill>
                  <a:srgbClr val="000000"/>
                </a:solidFill>
                <a:latin typeface="MS PGothic"/>
                <a:ea typeface="MS PGothic"/>
                <a:cs typeface="MS PGothic"/>
              </a:rPr>
              <a:t>求</a:t>
            </a:r>
            <a:r>
              <a:rPr lang="en-US" altLang="zh-CN" sz="1200" spc="-5" dirty="0">
                <a:solidFill>
                  <a:srgbClr val="000000"/>
                </a:solidFill>
                <a:latin typeface="MS PGothic"/>
                <a:ea typeface="MS PGothic"/>
                <a:cs typeface="MS PGothic"/>
              </a:rPr>
              <a:t>め</a:t>
            </a:r>
            <a:r>
              <a:rPr lang="en-US" altLang="zh-CN" sz="1200" spc="-7" dirty="0">
                <a:solidFill>
                  <a:srgbClr val="000000"/>
                </a:solidFill>
                <a:latin typeface="MS PGothic"/>
                <a:ea typeface="MS PGothic"/>
                <a:cs typeface="MS PGothic"/>
              </a:rPr>
              <a:t>る</a:t>
            </a:r>
            <a:r>
              <a:rPr lang="en-US" altLang="zh-CN" sz="1200" spc="0" dirty="0">
                <a:solidFill>
                  <a:srgbClr val="000000"/>
                </a:solidFill>
                <a:latin typeface="MS PGothic"/>
                <a:ea typeface="MS PGothic"/>
                <a:cs typeface="MS PGothic"/>
              </a:rPr>
              <a:t>こと</a:t>
            </a:r>
            <a:r>
              <a:rPr lang="en-US" altLang="zh-CN" sz="1200" spc="10" dirty="0">
                <a:solidFill>
                  <a:srgbClr val="000000"/>
                </a:solidFill>
                <a:latin typeface="MS PGothic"/>
                <a:ea typeface="MS PGothic"/>
                <a:cs typeface="MS PGothic"/>
              </a:rPr>
              <a:t>が</a:t>
            </a:r>
            <a:r>
              <a:rPr lang="en-US" altLang="zh-CN" sz="1200" spc="-15" dirty="0">
                <a:solidFill>
                  <a:srgbClr val="000000"/>
                </a:solidFill>
                <a:latin typeface="MS PGothic"/>
                <a:ea typeface="MS PGothic"/>
                <a:cs typeface="MS PGothic"/>
              </a:rPr>
              <a:t>で</a:t>
            </a:r>
            <a:r>
              <a:rPr lang="en-US" altLang="zh-CN" sz="1200" spc="-5" dirty="0">
                <a:solidFill>
                  <a:srgbClr val="000000"/>
                </a:solidFill>
                <a:latin typeface="MS PGothic"/>
                <a:ea typeface="MS PGothic"/>
                <a:cs typeface="MS PGothic"/>
              </a:rPr>
              <a:t>き</a:t>
            </a:r>
            <a:r>
              <a:rPr lang="en-US" altLang="zh-CN" sz="1200" spc="0" dirty="0">
                <a:solidFill>
                  <a:srgbClr val="000000"/>
                </a:solidFill>
                <a:latin typeface="MS PGothic"/>
                <a:ea typeface="MS PGothic"/>
                <a:cs typeface="MS PGothic"/>
              </a:rPr>
              <a:t>る。</a:t>
            </a:r>
            <a:endParaRPr lang="en-US" altLang="zh-CN" sz="1200">
              <a:latin typeface="MS PGothic"/>
              <a:ea typeface="MS PGothic"/>
              <a:cs typeface="MS PGothic"/>
            </a:endParaRPr>
          </a:p>
        </p:txBody>
      </p:sp>
      <p:sp>
        <p:nvSpPr>
          <p:cNvPr id="642" name="Text Box642"/>
          <p:cNvSpPr txBox="1"/>
          <p:nvPr/>
        </p:nvSpPr>
        <p:spPr>
          <a:xfrm>
            <a:off x="102413" y="3311169"/>
            <a:ext cx="4916272" cy="152400"/>
          </a:xfrm>
          <a:prstGeom prst="rect">
            <a:avLst/>
          </a:prstGeom>
        </p:spPr>
        <p:txBody>
          <a:bodyPr wrap="square" lIns="0" tIns="0" rIns="0" rtlCol="0">
            <a:spAutoFit/>
          </a:bodyPr>
          <a:lstStyle/>
          <a:p>
            <a:pPr algn="l">
              <a:lnSpc>
                <a:spcPts val="0"/>
              </a:lnSpc>
            </a:pPr>
            <a:endParaRPr/>
          </a:p>
          <a:p>
            <a:pPr algn="l" rtl="0">
              <a:lnSpc>
                <a:spcPts val="1200"/>
              </a:lnSpc>
              <a:buAutoNum type="arabicPlain"/>
            </a:pPr>
            <a:r>
              <a:rPr lang="en-US" altLang="zh-CN" sz="1200" spc="0" dirty="0">
                <a:solidFill>
                  <a:srgbClr val="000000"/>
                </a:solidFill>
                <a:latin typeface="MS PGothic"/>
                <a:ea typeface="MS PGothic"/>
                <a:cs typeface="MS PGothic"/>
              </a:rPr>
              <a:t>環境大臣は、①の協力の求</a:t>
            </a:r>
            <a:r>
              <a:rPr lang="en-US" altLang="zh-CN" sz="1200" spc="-5" dirty="0">
                <a:solidFill>
                  <a:srgbClr val="000000"/>
                </a:solidFill>
                <a:latin typeface="MS PGothic"/>
                <a:ea typeface="MS PGothic"/>
                <a:cs typeface="MS PGothic"/>
              </a:rPr>
              <a:t>め</a:t>
            </a:r>
            <a:r>
              <a:rPr lang="en-US" altLang="zh-CN" sz="1200" spc="0" dirty="0">
                <a:solidFill>
                  <a:srgbClr val="000000"/>
                </a:solidFill>
                <a:latin typeface="MS PGothic"/>
                <a:ea typeface="MS PGothic"/>
                <a:cs typeface="MS PGothic"/>
              </a:rPr>
              <a:t>に関し、必要なあ</a:t>
            </a:r>
            <a:r>
              <a:rPr lang="en-US" altLang="zh-CN" sz="1200" spc="-13" dirty="0">
                <a:solidFill>
                  <a:srgbClr val="000000"/>
                </a:solidFill>
                <a:latin typeface="MS PGothic"/>
                <a:ea typeface="MS PGothic"/>
                <a:cs typeface="MS PGothic"/>
              </a:rPr>
              <a:t>っ</a:t>
            </a:r>
            <a:r>
              <a:rPr lang="en-US" altLang="zh-CN" sz="1200" spc="0" dirty="0">
                <a:solidFill>
                  <a:srgbClr val="000000"/>
                </a:solidFill>
                <a:latin typeface="MS PGothic"/>
                <a:ea typeface="MS PGothic"/>
                <a:cs typeface="MS PGothic"/>
              </a:rPr>
              <a:t>せんを行う</a:t>
            </a:r>
            <a:r>
              <a:rPr lang="en-US" altLang="zh-CN" sz="1200" spc="5" dirty="0">
                <a:solidFill>
                  <a:srgbClr val="000000"/>
                </a:solidFill>
                <a:latin typeface="MS PGothic"/>
                <a:ea typeface="MS PGothic"/>
                <a:cs typeface="MS PGothic"/>
              </a:rPr>
              <a:t>こ</a:t>
            </a:r>
            <a:r>
              <a:rPr lang="en-US" altLang="zh-CN" sz="1200" spc="0" dirty="0">
                <a:solidFill>
                  <a:srgbClr val="000000"/>
                </a:solidFill>
                <a:latin typeface="MS PGothic"/>
                <a:ea typeface="MS PGothic"/>
                <a:cs typeface="MS PGothic"/>
              </a:rPr>
              <a:t>とがで</a:t>
            </a:r>
            <a:r>
              <a:rPr lang="en-US" altLang="zh-CN" sz="1200" spc="-5" dirty="0">
                <a:solidFill>
                  <a:srgbClr val="000000"/>
                </a:solidFill>
                <a:latin typeface="MS PGothic"/>
                <a:ea typeface="MS PGothic"/>
                <a:cs typeface="MS PGothic"/>
              </a:rPr>
              <a:t>き</a:t>
            </a:r>
            <a:r>
              <a:rPr lang="en-US" altLang="zh-CN" sz="1200" spc="0" dirty="0">
                <a:solidFill>
                  <a:srgbClr val="000000"/>
                </a:solidFill>
                <a:latin typeface="MS PGothic"/>
                <a:ea typeface="MS PGothic"/>
                <a:cs typeface="MS PGothic"/>
              </a:rPr>
              <a:t>る。</a:t>
            </a:r>
            <a:endParaRPr lang="en-US" altLang="zh-CN" sz="1200">
              <a:latin typeface="MS PGothic"/>
              <a:ea typeface="MS PGothic"/>
              <a:cs typeface="MS PGothic"/>
            </a:endParaRPr>
          </a:p>
        </p:txBody>
      </p:sp>
      <p:sp>
        <p:nvSpPr>
          <p:cNvPr id="643" name="Text Box643"/>
          <p:cNvSpPr txBox="1"/>
          <p:nvPr/>
        </p:nvSpPr>
        <p:spPr>
          <a:xfrm>
            <a:off x="102413" y="3494049"/>
            <a:ext cx="8800185" cy="345949"/>
          </a:xfrm>
          <a:prstGeom prst="rect">
            <a:avLst/>
          </a:prstGeom>
        </p:spPr>
        <p:txBody>
          <a:bodyPr wrap="square" lIns="0" tIns="0" rIns="0" rtlCol="0">
            <a:spAutoFit/>
          </a:bodyPr>
          <a:lstStyle/>
          <a:p>
            <a:pPr algn="l">
              <a:lnSpc>
                <a:spcPts val="0"/>
              </a:lnSpc>
            </a:pPr>
            <a:endParaRPr/>
          </a:p>
          <a:p>
            <a:pPr algn="l" rtl="0">
              <a:lnSpc>
                <a:spcPts val="1362"/>
              </a:lnSpc>
              <a:buAutoNum type="arabicPlain"/>
            </a:pPr>
            <a:r>
              <a:rPr lang="en-US" altLang="zh-CN" sz="1200" spc="0" dirty="0">
                <a:solidFill>
                  <a:srgbClr val="000000"/>
                </a:solidFill>
                <a:latin typeface="MS PGothic"/>
                <a:ea typeface="MS PGothic"/>
                <a:cs typeface="MS PGothic"/>
              </a:rPr>
              <a:t>外務大臣は、国外か</a:t>
            </a:r>
            <a:r>
              <a:rPr lang="en-US" altLang="zh-CN" sz="1200" spc="-10" dirty="0">
                <a:solidFill>
                  <a:srgbClr val="000000"/>
                </a:solidFill>
                <a:latin typeface="MS PGothic"/>
                <a:ea typeface="MS PGothic"/>
                <a:cs typeface="MS PGothic"/>
              </a:rPr>
              <a:t>ら</a:t>
            </a:r>
            <a:r>
              <a:rPr lang="en-US" altLang="zh-CN" sz="1200" spc="0" dirty="0">
                <a:solidFill>
                  <a:srgbClr val="000000"/>
                </a:solidFill>
                <a:latin typeface="MS PGothic"/>
                <a:ea typeface="MS PGothic"/>
                <a:cs typeface="MS PGothic"/>
              </a:rPr>
              <a:t>の海岸漂着物に</a:t>
            </a:r>
            <a:r>
              <a:rPr lang="en-US" altLang="zh-CN" sz="1200" spc="-6" dirty="0">
                <a:solidFill>
                  <a:srgbClr val="000000"/>
                </a:solidFill>
                <a:latin typeface="MS PGothic"/>
                <a:ea typeface="MS PGothic"/>
                <a:cs typeface="MS PGothic"/>
              </a:rPr>
              <a:t>よ</a:t>
            </a:r>
            <a:r>
              <a:rPr lang="en-US" altLang="zh-CN" sz="1200" spc="0" dirty="0">
                <a:solidFill>
                  <a:srgbClr val="000000"/>
                </a:solidFill>
                <a:latin typeface="MS PGothic"/>
                <a:ea typeface="MS PGothic"/>
                <a:cs typeface="MS PGothic"/>
              </a:rPr>
              <a:t>り地域の環境保全上支障が生じ</a:t>
            </a:r>
            <a:r>
              <a:rPr lang="en-US" altLang="zh-CN" sz="1200" spc="7" dirty="0">
                <a:solidFill>
                  <a:srgbClr val="000000"/>
                </a:solidFill>
                <a:latin typeface="MS PGothic"/>
                <a:ea typeface="MS PGothic"/>
                <a:cs typeface="MS PGothic"/>
              </a:rPr>
              <a:t>て</a:t>
            </a:r>
            <a:r>
              <a:rPr lang="en-US" altLang="zh-CN" sz="1200" spc="-7" dirty="0">
                <a:solidFill>
                  <a:srgbClr val="000000"/>
                </a:solidFill>
                <a:latin typeface="MS PGothic"/>
                <a:ea typeface="MS PGothic"/>
                <a:cs typeface="MS PGothic"/>
              </a:rPr>
              <a:t>い</a:t>
            </a:r>
            <a:r>
              <a:rPr lang="en-US" altLang="zh-CN" sz="1200" spc="0" dirty="0">
                <a:solidFill>
                  <a:srgbClr val="000000"/>
                </a:solidFill>
                <a:latin typeface="MS PGothic"/>
                <a:ea typeface="MS PGothic"/>
                <a:cs typeface="MS PGothic"/>
              </a:rPr>
              <a:t>ると認めるときは</a:t>
            </a:r>
            <a:r>
              <a:rPr lang="en-US" altLang="zh-CN" sz="1200" spc="-8" dirty="0">
                <a:solidFill>
                  <a:srgbClr val="000000"/>
                </a:solidFill>
                <a:latin typeface="MS PGothic"/>
                <a:ea typeface="MS PGothic"/>
                <a:cs typeface="MS PGothic"/>
              </a:rPr>
              <a:t>、</a:t>
            </a:r>
            <a:r>
              <a:rPr lang="en-US" altLang="zh-CN" sz="1200" spc="0" dirty="0">
                <a:solidFill>
                  <a:srgbClr val="000000"/>
                </a:solidFill>
                <a:latin typeface="MS PGothic"/>
                <a:ea typeface="MS PGothic"/>
                <a:cs typeface="MS PGothic"/>
              </a:rPr>
              <a:t>必要に応じ外交上適切に対応する</a:t>
            </a:r>
            <a:r>
              <a:rPr lang="en-US" altLang="zh-CN" sz="1200" spc="-9" dirty="0">
                <a:solidFill>
                  <a:srgbClr val="000000"/>
                </a:solidFill>
                <a:latin typeface="MS PGothic"/>
                <a:ea typeface="MS PGothic"/>
                <a:cs typeface="MS PGothic"/>
              </a:rPr>
              <a:t>。</a:t>
            </a:r>
            <a:r>
              <a:rPr lang="en-US" altLang="zh-CN" sz="1200" spc="0" dirty="0">
                <a:solidFill>
                  <a:srgbClr val="000000"/>
                </a:solidFill>
                <a:latin typeface="MS PGothic"/>
                <a:ea typeface="MS PGothic"/>
                <a:cs typeface="MS PGothic"/>
              </a:rPr>
              <a:t>等</a:t>
            </a:r>
            <a:r>
              <a:rPr lang="en-US" altLang="zh-CN" sz="1200" dirty="0">
                <a:solidFill>
                  <a:srgbClr val="000000"/>
                </a:solidFill>
                <a:latin typeface="MS PGothic"/>
                <a:ea typeface="MS PGothic"/>
                <a:cs typeface="MS PGothic"/>
              </a:rPr>
              <a:t> </a:t>
            </a:r>
            <a:r>
              <a:rPr lang="en-US" altLang="zh-CN" sz="1200" b="1" spc="-50" dirty="0">
                <a:solidFill>
                  <a:srgbClr val="000000"/>
                </a:solidFill>
                <a:latin typeface="MS PGothic"/>
                <a:ea typeface="MS PGothic"/>
                <a:cs typeface="MS PGothic"/>
              </a:rPr>
              <a:t>（</a:t>
            </a:r>
            <a:r>
              <a:rPr lang="en-US" altLang="zh-CN" sz="1200" b="1" spc="-39" dirty="0">
                <a:solidFill>
                  <a:srgbClr val="000000"/>
                </a:solidFill>
                <a:latin typeface="MS PGothic"/>
                <a:ea typeface="MS PGothic"/>
                <a:cs typeface="MS PGothic"/>
              </a:rPr>
              <a:t>３</a:t>
            </a:r>
            <a:r>
              <a:rPr lang="en-US" altLang="zh-CN" sz="1200" b="1" spc="-44" dirty="0">
                <a:solidFill>
                  <a:srgbClr val="000000"/>
                </a:solidFill>
                <a:latin typeface="MS PGothic"/>
                <a:ea typeface="MS PGothic"/>
                <a:cs typeface="MS PGothic"/>
              </a:rPr>
              <a:t>）</a:t>
            </a:r>
            <a:r>
              <a:rPr lang="en-US" altLang="zh-CN" sz="1200" b="1" spc="-39" dirty="0">
                <a:solidFill>
                  <a:srgbClr val="000000"/>
                </a:solidFill>
                <a:latin typeface="MS PGothic"/>
                <a:ea typeface="MS PGothic"/>
                <a:cs typeface="MS PGothic"/>
              </a:rPr>
              <a:t>漂流</a:t>
            </a:r>
            <a:r>
              <a:rPr lang="en-US" altLang="zh-CN" sz="1200" b="1" spc="-56" dirty="0">
                <a:solidFill>
                  <a:srgbClr val="000000"/>
                </a:solidFill>
                <a:latin typeface="MS PGothic"/>
                <a:ea typeface="MS PGothic"/>
                <a:cs typeface="MS PGothic"/>
              </a:rPr>
              <a:t>ご</a:t>
            </a:r>
            <a:r>
              <a:rPr lang="en-US" altLang="zh-CN" sz="1200" b="1" spc="-50" dirty="0">
                <a:solidFill>
                  <a:srgbClr val="000000"/>
                </a:solidFill>
                <a:latin typeface="MS PGothic"/>
                <a:ea typeface="MS PGothic"/>
                <a:cs typeface="MS PGothic"/>
              </a:rPr>
              <a:t>み</a:t>
            </a:r>
            <a:r>
              <a:rPr lang="en-US" altLang="zh-CN" sz="1200" b="1" spc="-49" dirty="0">
                <a:solidFill>
                  <a:srgbClr val="000000"/>
                </a:solidFill>
                <a:latin typeface="MS PGothic"/>
                <a:ea typeface="MS PGothic"/>
                <a:cs typeface="MS PGothic"/>
              </a:rPr>
              <a:t>・</a:t>
            </a:r>
            <a:r>
              <a:rPr lang="en-US" altLang="zh-CN" sz="1200" b="1" spc="-50" dirty="0">
                <a:solidFill>
                  <a:srgbClr val="000000"/>
                </a:solidFill>
                <a:latin typeface="MS PGothic"/>
                <a:ea typeface="MS PGothic"/>
                <a:cs typeface="MS PGothic"/>
              </a:rPr>
              <a:t>海底ご</a:t>
            </a:r>
            <a:r>
              <a:rPr lang="en-US" altLang="zh-CN" sz="1200" b="1" spc="-45" dirty="0">
                <a:solidFill>
                  <a:srgbClr val="000000"/>
                </a:solidFill>
                <a:latin typeface="MS PGothic"/>
                <a:ea typeface="MS PGothic"/>
                <a:cs typeface="MS PGothic"/>
              </a:rPr>
              <a:t>み</a:t>
            </a:r>
            <a:r>
              <a:rPr lang="en-US" altLang="zh-CN" sz="1200" b="1" spc="-50" dirty="0">
                <a:solidFill>
                  <a:srgbClr val="000000"/>
                </a:solidFill>
                <a:latin typeface="MS PGothic"/>
                <a:ea typeface="MS PGothic"/>
                <a:cs typeface="MS PGothic"/>
              </a:rPr>
              <a:t>の円滑</a:t>
            </a:r>
            <a:r>
              <a:rPr lang="en-US" altLang="zh-CN" sz="1200" b="1" spc="-51" dirty="0">
                <a:solidFill>
                  <a:srgbClr val="000000"/>
                </a:solidFill>
                <a:latin typeface="MS PGothic"/>
                <a:ea typeface="MS PGothic"/>
                <a:cs typeface="MS PGothic"/>
              </a:rPr>
              <a:t>な</a:t>
            </a:r>
            <a:r>
              <a:rPr lang="en-US" altLang="zh-CN" sz="1200" b="1" spc="-41" dirty="0">
                <a:solidFill>
                  <a:srgbClr val="000000"/>
                </a:solidFill>
                <a:latin typeface="MS PGothic"/>
                <a:ea typeface="MS PGothic"/>
                <a:cs typeface="MS PGothic"/>
              </a:rPr>
              <a:t>処</a:t>
            </a:r>
            <a:r>
              <a:rPr lang="en-US" altLang="zh-CN" sz="1200" b="1" spc="-50" dirty="0">
                <a:solidFill>
                  <a:srgbClr val="000000"/>
                </a:solidFill>
                <a:latin typeface="MS PGothic"/>
                <a:ea typeface="MS PGothic"/>
                <a:cs typeface="MS PGothic"/>
              </a:rPr>
              <a:t>理の推進</a:t>
            </a:r>
            <a:endParaRPr lang="en-US" altLang="zh-CN" sz="1200">
              <a:latin typeface="MS PGothic"/>
              <a:ea typeface="MS PGothic"/>
              <a:cs typeface="MS PGothic"/>
            </a:endParaRPr>
          </a:p>
        </p:txBody>
      </p:sp>
      <p:sp>
        <p:nvSpPr>
          <p:cNvPr id="644" name="Text Box644"/>
          <p:cNvSpPr txBox="1"/>
          <p:nvPr/>
        </p:nvSpPr>
        <p:spPr>
          <a:xfrm>
            <a:off x="204521" y="3859809"/>
            <a:ext cx="8724901" cy="436843"/>
          </a:xfrm>
          <a:prstGeom prst="rect">
            <a:avLst/>
          </a:prstGeom>
        </p:spPr>
        <p:txBody>
          <a:bodyPr wrap="square" lIns="0" tIns="0" rIns="0" rtlCol="0">
            <a:spAutoFit/>
          </a:bodyPr>
          <a:lstStyle/>
          <a:p>
            <a:pPr algn="l">
              <a:lnSpc>
                <a:spcPts val="0"/>
              </a:lnSpc>
            </a:pPr>
            <a:endParaRPr/>
          </a:p>
          <a:p>
            <a:pPr marL="204521" indent="-204521" algn="l" rtl="0">
              <a:lnSpc>
                <a:spcPts val="1720"/>
              </a:lnSpc>
            </a:pPr>
            <a:r>
              <a:rPr lang="en-US" altLang="zh-CN" sz="1200" spc="0" dirty="0">
                <a:solidFill>
                  <a:srgbClr val="000000"/>
                </a:solidFill>
                <a:latin typeface="MS PGothic"/>
                <a:ea typeface="MS PGothic"/>
                <a:cs typeface="MS PGothic"/>
              </a:rPr>
              <a:t>国及び地方公共団体は</a:t>
            </a:r>
            <a:r>
              <a:rPr lang="en-US" altLang="zh-CN" sz="1200" spc="-6" dirty="0">
                <a:solidFill>
                  <a:srgbClr val="000000"/>
                </a:solidFill>
                <a:latin typeface="MS PGothic"/>
                <a:ea typeface="MS PGothic"/>
                <a:cs typeface="MS PGothic"/>
              </a:rPr>
              <a:t>、</a:t>
            </a:r>
            <a:r>
              <a:rPr lang="en-US" altLang="zh-CN" sz="1200" spc="0" dirty="0">
                <a:solidFill>
                  <a:srgbClr val="000000"/>
                </a:solidFill>
                <a:latin typeface="MS PGothic"/>
                <a:ea typeface="MS PGothic"/>
                <a:cs typeface="MS PGothic"/>
              </a:rPr>
              <a:t>地域住民の生活・経済活動に支障を及ぼす漂流ごみ等の円滑な処理の推進を図</a:t>
            </a:r>
            <a:r>
              <a:rPr lang="en-US" altLang="zh-CN" sz="1200" spc="-5" dirty="0">
                <a:solidFill>
                  <a:srgbClr val="000000"/>
                </a:solidFill>
                <a:latin typeface="MS PGothic"/>
                <a:ea typeface="MS PGothic"/>
                <a:cs typeface="MS PGothic"/>
              </a:rPr>
              <a:t>る</a:t>
            </a:r>
            <a:r>
              <a:rPr lang="en-US" altLang="zh-CN" sz="1200" spc="0" dirty="0">
                <a:solidFill>
                  <a:srgbClr val="000000"/>
                </a:solidFill>
                <a:latin typeface="MS PGothic"/>
                <a:ea typeface="MS PGothic"/>
                <a:cs typeface="MS PGothic"/>
              </a:rPr>
              <a:t>よう努めなければな</a:t>
            </a:r>
            <a:r>
              <a:rPr lang="en-US" altLang="zh-CN" sz="1200" spc="-9" dirty="0">
                <a:solidFill>
                  <a:srgbClr val="000000"/>
                </a:solidFill>
                <a:latin typeface="MS PGothic"/>
                <a:ea typeface="MS PGothic"/>
                <a:cs typeface="MS PGothic"/>
              </a:rPr>
              <a:t>ら</a:t>
            </a:r>
            <a:r>
              <a:rPr lang="en-US" altLang="zh-CN" sz="1200" spc="0" dirty="0">
                <a:solidFill>
                  <a:srgbClr val="000000"/>
                </a:solidFill>
                <a:latin typeface="MS PGothic"/>
                <a:ea typeface="MS PGothic"/>
                <a:cs typeface="MS PGothic"/>
              </a:rPr>
              <a:t>ない。</a:t>
            </a:r>
            <a:r>
              <a:rPr lang="en-US" altLang="zh-CN" sz="1200" dirty="0">
                <a:solidFill>
                  <a:srgbClr val="000000"/>
                </a:solidFill>
                <a:latin typeface="MS PGothic"/>
                <a:ea typeface="MS PGothic"/>
                <a:cs typeface="MS PGothic"/>
              </a:rPr>
              <a:t> </a:t>
            </a:r>
            <a:r>
              <a:rPr lang="en-US" altLang="zh-CN" sz="1300" spc="0" dirty="0">
                <a:solidFill>
                  <a:srgbClr val="000000"/>
                </a:solidFill>
                <a:latin typeface="SimSun"/>
                <a:ea typeface="SimSun"/>
                <a:cs typeface="SimSun"/>
              </a:rPr>
              <a:t>海</a:t>
            </a:r>
            <a:r>
              <a:rPr lang="en-US" altLang="zh-CN" sz="1300" spc="-20" dirty="0">
                <a:solidFill>
                  <a:srgbClr val="000000"/>
                </a:solidFill>
                <a:latin typeface="SimSun"/>
                <a:ea typeface="SimSun"/>
                <a:cs typeface="SimSun"/>
              </a:rPr>
              <a:t>岸</a:t>
            </a:r>
            <a:r>
              <a:rPr lang="en-US" altLang="zh-CN" sz="1300" spc="-15" dirty="0">
                <a:solidFill>
                  <a:srgbClr val="000000"/>
                </a:solidFill>
                <a:latin typeface="SimSun"/>
                <a:ea typeface="SimSun"/>
                <a:cs typeface="SimSun"/>
              </a:rPr>
              <a:t>漂</a:t>
            </a:r>
            <a:r>
              <a:rPr lang="en-US" altLang="zh-CN" sz="1300" spc="-16" dirty="0">
                <a:solidFill>
                  <a:srgbClr val="000000"/>
                </a:solidFill>
                <a:latin typeface="SimSun"/>
                <a:ea typeface="SimSun"/>
                <a:cs typeface="SimSun"/>
              </a:rPr>
              <a:t>着</a:t>
            </a:r>
            <a:r>
              <a:rPr lang="en-US" altLang="zh-CN" sz="1300" spc="0" dirty="0">
                <a:solidFill>
                  <a:srgbClr val="000000"/>
                </a:solidFill>
                <a:latin typeface="SimSun"/>
                <a:ea typeface="SimSun"/>
                <a:cs typeface="SimSun"/>
              </a:rPr>
              <a:t>物</a:t>
            </a:r>
            <a:r>
              <a:rPr lang="en-US" altLang="zh-CN" sz="1300" spc="-20" dirty="0">
                <a:solidFill>
                  <a:srgbClr val="000000"/>
                </a:solidFill>
                <a:latin typeface="SimSun"/>
                <a:ea typeface="SimSun"/>
                <a:cs typeface="SimSun"/>
              </a:rPr>
              <a:t>等</a:t>
            </a:r>
            <a:r>
              <a:rPr lang="en-US" altLang="zh-CN" sz="1300" spc="-15" dirty="0">
                <a:solidFill>
                  <a:srgbClr val="000000"/>
                </a:solidFill>
                <a:latin typeface="MS Gothic"/>
                <a:ea typeface="MS Gothic"/>
                <a:cs typeface="MS Gothic"/>
              </a:rPr>
              <a:t>の</a:t>
            </a:r>
            <a:r>
              <a:rPr lang="en-US" altLang="zh-CN" sz="1300" spc="0" dirty="0">
                <a:solidFill>
                  <a:srgbClr val="000000"/>
                </a:solidFill>
                <a:latin typeface="SimSun"/>
                <a:ea typeface="SimSun"/>
                <a:cs typeface="SimSun"/>
              </a:rPr>
              <a:t>発</a:t>
            </a:r>
            <a:r>
              <a:rPr lang="en-US" altLang="zh-CN" sz="1300" spc="-20" dirty="0">
                <a:solidFill>
                  <a:srgbClr val="000000"/>
                </a:solidFill>
                <a:latin typeface="SimSun"/>
                <a:ea typeface="SimSun"/>
                <a:cs typeface="SimSun"/>
              </a:rPr>
              <a:t>生</a:t>
            </a:r>
            <a:r>
              <a:rPr lang="en-US" altLang="zh-CN" sz="1300" spc="0" dirty="0">
                <a:solidFill>
                  <a:srgbClr val="000000"/>
                </a:solidFill>
                <a:latin typeface="MS Gothic"/>
                <a:ea typeface="MS Gothic"/>
                <a:cs typeface="MS Gothic"/>
              </a:rPr>
              <a:t>の</a:t>
            </a:r>
            <a:r>
              <a:rPr lang="en-US" altLang="zh-CN" sz="1300" spc="-20" dirty="0">
                <a:solidFill>
                  <a:srgbClr val="000000"/>
                </a:solidFill>
                <a:latin typeface="SimSun"/>
                <a:ea typeface="SimSun"/>
                <a:cs typeface="SimSun"/>
              </a:rPr>
              <a:t>抑</a:t>
            </a:r>
            <a:r>
              <a:rPr lang="en-US" altLang="zh-CN" sz="1300" spc="0" dirty="0">
                <a:solidFill>
                  <a:srgbClr val="000000"/>
                </a:solidFill>
                <a:latin typeface="SimSun"/>
                <a:ea typeface="SimSun"/>
                <a:cs typeface="SimSun"/>
              </a:rPr>
              <a:t>制</a:t>
            </a:r>
            <a:endParaRPr lang="en-US" altLang="zh-CN" sz="1300">
              <a:latin typeface="SimSun"/>
              <a:ea typeface="SimSun"/>
              <a:cs typeface="SimSun"/>
            </a:endParaRPr>
          </a:p>
        </p:txBody>
      </p:sp>
      <p:sp>
        <p:nvSpPr>
          <p:cNvPr id="645" name="Text Box645"/>
          <p:cNvSpPr txBox="1"/>
          <p:nvPr/>
        </p:nvSpPr>
        <p:spPr>
          <a:xfrm>
            <a:off x="413309" y="4770235"/>
            <a:ext cx="2002835" cy="164592"/>
          </a:xfrm>
          <a:prstGeom prst="rect">
            <a:avLst/>
          </a:prstGeom>
        </p:spPr>
        <p:txBody>
          <a:bodyPr wrap="square" lIns="0" tIns="0" rIns="0" rtlCol="0">
            <a:spAutoFit/>
          </a:bodyPr>
          <a:lstStyle/>
          <a:p>
            <a:pPr algn="l">
              <a:lnSpc>
                <a:spcPts val="0"/>
              </a:lnSpc>
            </a:pPr>
            <a:endParaRPr/>
          </a:p>
          <a:p>
            <a:pPr algn="l" rtl="0">
              <a:lnSpc>
                <a:spcPts val="1296"/>
              </a:lnSpc>
            </a:pPr>
            <a:r>
              <a:rPr lang="en-US" altLang="zh-CN" sz="1300" spc="0" dirty="0">
                <a:solidFill>
                  <a:srgbClr val="000000"/>
                </a:solidFill>
                <a:latin typeface="MS Gothic"/>
                <a:ea typeface="MS Gothic"/>
                <a:cs typeface="MS Gothic"/>
              </a:rPr>
              <a:t>マ</a:t>
            </a:r>
            <a:r>
              <a:rPr lang="en-US" altLang="zh-CN" sz="1300" spc="-20" dirty="0">
                <a:solidFill>
                  <a:srgbClr val="000000"/>
                </a:solidFill>
                <a:latin typeface="MS Gothic"/>
                <a:ea typeface="MS Gothic"/>
                <a:cs typeface="MS Gothic"/>
              </a:rPr>
              <a:t>イ</a:t>
            </a:r>
            <a:r>
              <a:rPr lang="en-US" altLang="zh-CN" sz="1300" spc="-15" dirty="0">
                <a:solidFill>
                  <a:srgbClr val="000000"/>
                </a:solidFill>
                <a:latin typeface="MS Gothic"/>
                <a:ea typeface="MS Gothic"/>
                <a:cs typeface="MS Gothic"/>
              </a:rPr>
              <a:t>ク</a:t>
            </a:r>
            <a:r>
              <a:rPr lang="en-US" altLang="zh-CN" sz="1300" spc="-16" dirty="0">
                <a:solidFill>
                  <a:srgbClr val="000000"/>
                </a:solidFill>
                <a:latin typeface="MS Gothic"/>
                <a:ea typeface="MS Gothic"/>
                <a:cs typeface="MS Gothic"/>
              </a:rPr>
              <a:t>ロ</a:t>
            </a:r>
            <a:r>
              <a:rPr lang="en-US" altLang="zh-CN" sz="1300" spc="0" dirty="0">
                <a:solidFill>
                  <a:srgbClr val="000000"/>
                </a:solidFill>
                <a:latin typeface="MS Gothic"/>
                <a:ea typeface="MS Gothic"/>
                <a:cs typeface="MS Gothic"/>
              </a:rPr>
              <a:t>プ</a:t>
            </a:r>
            <a:r>
              <a:rPr lang="en-US" altLang="zh-CN" sz="1300" spc="-20" dirty="0">
                <a:solidFill>
                  <a:srgbClr val="000000"/>
                </a:solidFill>
                <a:latin typeface="MS Gothic"/>
                <a:ea typeface="MS Gothic"/>
                <a:cs typeface="MS Gothic"/>
              </a:rPr>
              <a:t>ラ</a:t>
            </a:r>
            <a:r>
              <a:rPr lang="en-US" altLang="zh-CN" sz="1300" spc="-15" dirty="0">
                <a:solidFill>
                  <a:srgbClr val="000000"/>
                </a:solidFill>
                <a:latin typeface="MS Gothic"/>
                <a:ea typeface="MS Gothic"/>
                <a:cs typeface="MS Gothic"/>
              </a:rPr>
              <a:t>ス</a:t>
            </a:r>
            <a:r>
              <a:rPr lang="en-US" altLang="zh-CN" sz="1300" spc="0" dirty="0">
                <a:solidFill>
                  <a:srgbClr val="000000"/>
                </a:solidFill>
                <a:latin typeface="MS Gothic"/>
                <a:ea typeface="MS Gothic"/>
                <a:cs typeface="MS Gothic"/>
              </a:rPr>
              <a:t>チ</a:t>
            </a:r>
            <a:r>
              <a:rPr lang="en-US" altLang="zh-CN" sz="1300" spc="-20" dirty="0">
                <a:solidFill>
                  <a:srgbClr val="000000"/>
                </a:solidFill>
                <a:latin typeface="MS Gothic"/>
                <a:ea typeface="MS Gothic"/>
                <a:cs typeface="MS Gothic"/>
              </a:rPr>
              <a:t>ッ</a:t>
            </a:r>
            <a:r>
              <a:rPr lang="en-US" altLang="zh-CN" sz="1300" spc="0" dirty="0">
                <a:solidFill>
                  <a:srgbClr val="000000"/>
                </a:solidFill>
                <a:latin typeface="MS Gothic"/>
                <a:ea typeface="MS Gothic"/>
                <a:cs typeface="MS Gothic"/>
              </a:rPr>
              <a:t>ク</a:t>
            </a:r>
            <a:r>
              <a:rPr lang="en-US" altLang="zh-CN" sz="1300" spc="-20" dirty="0">
                <a:solidFill>
                  <a:srgbClr val="000000"/>
                </a:solidFill>
                <a:latin typeface="SimSun"/>
                <a:ea typeface="SimSun"/>
                <a:cs typeface="SimSun"/>
              </a:rPr>
              <a:t>対</a:t>
            </a:r>
            <a:r>
              <a:rPr lang="en-US" altLang="zh-CN" sz="1300" spc="0" dirty="0">
                <a:solidFill>
                  <a:srgbClr val="000000"/>
                </a:solidFill>
                <a:latin typeface="SimSun"/>
                <a:ea typeface="SimSun"/>
                <a:cs typeface="SimSun"/>
              </a:rPr>
              <a:t>策</a:t>
            </a:r>
            <a:endParaRPr lang="en-US" altLang="zh-CN" sz="1300">
              <a:latin typeface="SimSun"/>
              <a:ea typeface="SimSun"/>
              <a:cs typeface="SimSun"/>
            </a:endParaRPr>
          </a:p>
        </p:txBody>
      </p:sp>
      <p:sp>
        <p:nvSpPr>
          <p:cNvPr id="646" name="Text Box646"/>
          <p:cNvSpPr txBox="1"/>
          <p:nvPr/>
        </p:nvSpPr>
        <p:spPr>
          <a:xfrm>
            <a:off x="953414" y="5866626"/>
            <a:ext cx="1021209" cy="164592"/>
          </a:xfrm>
          <a:prstGeom prst="rect">
            <a:avLst/>
          </a:prstGeom>
        </p:spPr>
        <p:txBody>
          <a:bodyPr wrap="square" lIns="0" tIns="0" rIns="0" rtlCol="0">
            <a:spAutoFit/>
          </a:bodyPr>
          <a:lstStyle/>
          <a:p>
            <a:pPr algn="l">
              <a:lnSpc>
                <a:spcPts val="0"/>
              </a:lnSpc>
            </a:pPr>
            <a:endParaRPr/>
          </a:p>
          <a:p>
            <a:pPr algn="l" rtl="0">
              <a:lnSpc>
                <a:spcPts val="1296"/>
              </a:lnSpc>
            </a:pPr>
            <a:r>
              <a:rPr lang="en-US" altLang="zh-CN" sz="1300" spc="0" dirty="0">
                <a:solidFill>
                  <a:srgbClr val="000000"/>
                </a:solidFill>
                <a:latin typeface="SimSun"/>
                <a:ea typeface="SimSun"/>
                <a:cs typeface="SimSun"/>
              </a:rPr>
              <a:t>財</a:t>
            </a:r>
            <a:r>
              <a:rPr lang="en-US" altLang="zh-CN" sz="1300" spc="-20" dirty="0">
                <a:solidFill>
                  <a:srgbClr val="000000"/>
                </a:solidFill>
                <a:latin typeface="SimSun"/>
                <a:ea typeface="SimSun"/>
                <a:cs typeface="SimSun"/>
              </a:rPr>
              <a:t>政</a:t>
            </a:r>
            <a:r>
              <a:rPr lang="en-US" altLang="zh-CN" sz="1300" spc="-15" dirty="0">
                <a:solidFill>
                  <a:srgbClr val="000000"/>
                </a:solidFill>
                <a:latin typeface="SimSun"/>
                <a:ea typeface="SimSun"/>
                <a:cs typeface="SimSun"/>
              </a:rPr>
              <a:t>上</a:t>
            </a:r>
            <a:r>
              <a:rPr lang="en-US" altLang="zh-CN" sz="1300" spc="-16" dirty="0">
                <a:solidFill>
                  <a:srgbClr val="000000"/>
                </a:solidFill>
                <a:latin typeface="MS Gothic"/>
                <a:ea typeface="MS Gothic"/>
                <a:cs typeface="MS Gothic"/>
              </a:rPr>
              <a:t>の</a:t>
            </a:r>
            <a:r>
              <a:rPr lang="en-US" altLang="zh-CN" sz="1300" spc="0" dirty="0">
                <a:solidFill>
                  <a:srgbClr val="000000"/>
                </a:solidFill>
                <a:latin typeface="SimSun"/>
                <a:ea typeface="SimSun"/>
                <a:cs typeface="SimSun"/>
              </a:rPr>
              <a:t>措</a:t>
            </a:r>
            <a:r>
              <a:rPr lang="en-US" altLang="zh-CN" sz="1300" spc="-8" dirty="0">
                <a:solidFill>
                  <a:srgbClr val="000000"/>
                </a:solidFill>
                <a:latin typeface="SimSun"/>
                <a:ea typeface="SimSun"/>
                <a:cs typeface="SimSun"/>
              </a:rPr>
              <a:t>置</a:t>
            </a:r>
            <a:endParaRPr lang="en-US" altLang="zh-CN" sz="1300">
              <a:latin typeface="SimSun"/>
              <a:ea typeface="SimSun"/>
              <a:cs typeface="SimSun"/>
            </a:endParaRPr>
          </a:p>
        </p:txBody>
      </p:sp>
      <p:sp>
        <p:nvSpPr>
          <p:cNvPr id="647" name="Text Box647"/>
          <p:cNvSpPr txBox="1"/>
          <p:nvPr/>
        </p:nvSpPr>
        <p:spPr>
          <a:xfrm>
            <a:off x="8897112" y="6614465"/>
            <a:ext cx="193092"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20</a:t>
            </a:r>
            <a:endParaRPr lang="en-US" altLang="zh-CN" sz="1200">
              <a:latin typeface="Calibri"/>
              <a:ea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Path648"/>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649" name="Path649"/>
          <p:cNvSpPr/>
          <p:nvPr/>
        </p:nvSpPr>
        <p:spPr>
          <a:xfrm>
            <a:off x="53340" y="2244852"/>
            <a:ext cx="4453129" cy="376428"/>
          </a:xfrm>
          <a:custGeom>
            <a:avLst/>
            <a:gdLst/>
            <a:ahLst/>
            <a:cxnLst/>
            <a:rect l="l" t="t" r="r" b="b"/>
            <a:pathLst>
              <a:path w="4453129" h="376428">
                <a:moveTo>
                  <a:pt x="0" y="376428"/>
                </a:moveTo>
                <a:lnTo>
                  <a:pt x="4453128" y="376428"/>
                </a:lnTo>
                <a:lnTo>
                  <a:pt x="4453128" y="0"/>
                </a:lnTo>
                <a:lnTo>
                  <a:pt x="0" y="0"/>
                </a:lnTo>
                <a:lnTo>
                  <a:pt x="0" y="376428"/>
                </a:lnTo>
                <a:close/>
              </a:path>
            </a:pathLst>
          </a:custGeom>
          <a:solidFill>
            <a:srgbClr val="EAEAEA">
              <a:alpha val="100000"/>
            </a:srgbClr>
          </a:solidFill>
          <a:ln w="0" cap="sq">
            <a:solidFill>
              <a:srgbClr val="EAEAEA"/>
            </a:solidFill>
            <a:prstDash val="solid"/>
          </a:ln>
        </p:spPr>
        <p:txBody>
          <a:bodyPr rtlCol="0" anchor="ctr"/>
          <a:lstStyle/>
          <a:p>
            <a:pPr algn="ctr"/>
            <a:endParaRPr lang="en-US" altLang="zh-CN"/>
          </a:p>
        </p:txBody>
      </p:sp>
      <p:sp>
        <p:nvSpPr>
          <p:cNvPr id="650" name="Path650"/>
          <p:cNvSpPr/>
          <p:nvPr/>
        </p:nvSpPr>
        <p:spPr>
          <a:xfrm>
            <a:off x="1674241" y="6186424"/>
            <a:ext cx="2740152" cy="7620"/>
          </a:xfrm>
          <a:custGeom>
            <a:avLst/>
            <a:gdLst/>
            <a:ahLst/>
            <a:cxnLst/>
            <a:rect l="l" t="t" r="r" b="b"/>
            <a:pathLst>
              <a:path w="2740152" h="7620">
                <a:moveTo>
                  <a:pt x="0" y="0"/>
                </a:moveTo>
                <a:lnTo>
                  <a:pt x="913384" y="0"/>
                </a:lnTo>
                <a:lnTo>
                  <a:pt x="1826768" y="0"/>
                </a:lnTo>
                <a:lnTo>
                  <a:pt x="2740152" y="0"/>
                </a:lnTo>
                <a:lnTo>
                  <a:pt x="2740152" y="7620"/>
                </a:lnTo>
                <a:lnTo>
                  <a:pt x="1826768" y="7620"/>
                </a:lnTo>
                <a:lnTo>
                  <a:pt x="913384" y="7620"/>
                </a:lnTo>
                <a:lnTo>
                  <a:pt x="0" y="7620"/>
                </a:lnTo>
                <a:lnTo>
                  <a:pt x="0" y="0"/>
                </a:lnTo>
                <a:close/>
              </a:path>
            </a:pathLst>
          </a:custGeom>
          <a:solidFill>
            <a:srgbClr val="F79646">
              <a:alpha val="100000"/>
            </a:srgbClr>
          </a:solidFill>
          <a:ln w="0" cap="sq">
            <a:solidFill>
              <a:srgbClr val="F79646"/>
            </a:solidFill>
            <a:prstDash val="solid"/>
          </a:ln>
        </p:spPr>
        <p:txBody>
          <a:bodyPr rtlCol="0" anchor="ctr"/>
          <a:lstStyle/>
          <a:p>
            <a:pPr algn="ctr"/>
            <a:endParaRPr lang="en-US" altLang="zh-CN"/>
          </a:p>
        </p:txBody>
      </p:sp>
      <p:sp>
        <p:nvSpPr>
          <p:cNvPr id="651" name="Path651"/>
          <p:cNvSpPr/>
          <p:nvPr/>
        </p:nvSpPr>
        <p:spPr>
          <a:xfrm>
            <a:off x="307264" y="6383020"/>
            <a:ext cx="1802841" cy="7620"/>
          </a:xfrm>
          <a:custGeom>
            <a:avLst/>
            <a:gdLst/>
            <a:ahLst/>
            <a:cxnLst/>
            <a:rect l="l" t="t" r="r" b="b"/>
            <a:pathLst>
              <a:path w="1802841" h="7620">
                <a:moveTo>
                  <a:pt x="0" y="0"/>
                </a:moveTo>
                <a:lnTo>
                  <a:pt x="901446" y="0"/>
                </a:lnTo>
                <a:lnTo>
                  <a:pt x="1802841" y="0"/>
                </a:lnTo>
                <a:lnTo>
                  <a:pt x="1802841" y="7620"/>
                </a:lnTo>
                <a:lnTo>
                  <a:pt x="901446" y="7620"/>
                </a:lnTo>
                <a:lnTo>
                  <a:pt x="0" y="7620"/>
                </a:lnTo>
                <a:lnTo>
                  <a:pt x="0" y="0"/>
                </a:lnTo>
                <a:close/>
              </a:path>
            </a:pathLst>
          </a:custGeom>
          <a:solidFill>
            <a:srgbClr val="F79646">
              <a:alpha val="100000"/>
            </a:srgbClr>
          </a:solidFill>
          <a:ln w="0" cap="sq">
            <a:solidFill>
              <a:srgbClr val="F79646"/>
            </a:solidFill>
            <a:prstDash val="solid"/>
          </a:ln>
        </p:spPr>
        <p:txBody>
          <a:bodyPr rtlCol="0" anchor="ctr"/>
          <a:lstStyle/>
          <a:p>
            <a:pPr algn="ctr"/>
            <a:endParaRPr lang="en-US" altLang="zh-CN"/>
          </a:p>
        </p:txBody>
      </p:sp>
      <p:sp>
        <p:nvSpPr>
          <p:cNvPr id="652" name="Path652"/>
          <p:cNvSpPr/>
          <p:nvPr/>
        </p:nvSpPr>
        <p:spPr>
          <a:xfrm>
            <a:off x="4637532" y="2244852"/>
            <a:ext cx="4453130" cy="376428"/>
          </a:xfrm>
          <a:custGeom>
            <a:avLst/>
            <a:gdLst/>
            <a:ahLst/>
            <a:cxnLst/>
            <a:rect l="l" t="t" r="r" b="b"/>
            <a:pathLst>
              <a:path w="4453130" h="376428">
                <a:moveTo>
                  <a:pt x="0" y="376428"/>
                </a:moveTo>
                <a:lnTo>
                  <a:pt x="4453129" y="376428"/>
                </a:lnTo>
                <a:lnTo>
                  <a:pt x="4453129" y="0"/>
                </a:lnTo>
                <a:lnTo>
                  <a:pt x="0" y="0"/>
                </a:lnTo>
                <a:lnTo>
                  <a:pt x="0" y="376428"/>
                </a:lnTo>
                <a:close/>
              </a:path>
            </a:pathLst>
          </a:custGeom>
          <a:solidFill>
            <a:srgbClr val="EAEAEA">
              <a:alpha val="100000"/>
            </a:srgbClr>
          </a:solidFill>
          <a:ln w="0" cap="sq">
            <a:solidFill>
              <a:srgbClr val="EAEAEA"/>
            </a:solidFill>
            <a:prstDash val="solid"/>
          </a:ln>
        </p:spPr>
        <p:txBody>
          <a:bodyPr rtlCol="0" anchor="ctr"/>
          <a:lstStyle/>
          <a:p>
            <a:pPr algn="ctr"/>
            <a:endParaRPr lang="en-US" altLang="zh-CN"/>
          </a:p>
        </p:txBody>
      </p:sp>
      <p:sp>
        <p:nvSpPr>
          <p:cNvPr id="653" name="Path653"/>
          <p:cNvSpPr/>
          <p:nvPr/>
        </p:nvSpPr>
        <p:spPr>
          <a:xfrm>
            <a:off x="6688836" y="5074920"/>
            <a:ext cx="2362200" cy="7620"/>
          </a:xfrm>
          <a:custGeom>
            <a:avLst/>
            <a:gdLst/>
            <a:ahLst/>
            <a:cxnLst/>
            <a:rect l="l" t="t" r="r" b="b"/>
            <a:pathLst>
              <a:path w="2362200" h="7620">
                <a:moveTo>
                  <a:pt x="0" y="0"/>
                </a:moveTo>
                <a:lnTo>
                  <a:pt x="787400" y="0"/>
                </a:lnTo>
                <a:lnTo>
                  <a:pt x="1574800" y="0"/>
                </a:lnTo>
                <a:lnTo>
                  <a:pt x="2362200" y="0"/>
                </a:lnTo>
                <a:lnTo>
                  <a:pt x="2362200" y="7620"/>
                </a:lnTo>
                <a:lnTo>
                  <a:pt x="1574800" y="7620"/>
                </a:lnTo>
                <a:lnTo>
                  <a:pt x="787400" y="7620"/>
                </a:lnTo>
                <a:lnTo>
                  <a:pt x="0" y="7620"/>
                </a:lnTo>
                <a:lnTo>
                  <a:pt x="0" y="0"/>
                </a:lnTo>
                <a:close/>
              </a:path>
            </a:pathLst>
          </a:custGeom>
          <a:solidFill>
            <a:srgbClr val="F79646">
              <a:alpha val="100000"/>
            </a:srgbClr>
          </a:solidFill>
          <a:ln w="0" cap="sq">
            <a:solidFill>
              <a:srgbClr val="F79646"/>
            </a:solidFill>
            <a:prstDash val="solid"/>
          </a:ln>
        </p:spPr>
        <p:txBody>
          <a:bodyPr rtlCol="0" anchor="ctr"/>
          <a:lstStyle/>
          <a:p>
            <a:pPr algn="ctr"/>
            <a:endParaRPr lang="en-US" altLang="zh-CN"/>
          </a:p>
        </p:txBody>
      </p:sp>
      <p:sp>
        <p:nvSpPr>
          <p:cNvPr id="654" name="Path654"/>
          <p:cNvSpPr/>
          <p:nvPr/>
        </p:nvSpPr>
        <p:spPr>
          <a:xfrm>
            <a:off x="4826508" y="5271516"/>
            <a:ext cx="3765804" cy="7620"/>
          </a:xfrm>
          <a:custGeom>
            <a:avLst/>
            <a:gdLst/>
            <a:ahLst/>
            <a:cxnLst/>
            <a:rect l="l" t="t" r="r" b="b"/>
            <a:pathLst>
              <a:path w="3765804" h="7620">
                <a:moveTo>
                  <a:pt x="0" y="0"/>
                </a:moveTo>
                <a:lnTo>
                  <a:pt x="941451" y="0"/>
                </a:lnTo>
                <a:lnTo>
                  <a:pt x="1882902" y="0"/>
                </a:lnTo>
                <a:lnTo>
                  <a:pt x="2824354" y="0"/>
                </a:lnTo>
                <a:lnTo>
                  <a:pt x="3765804" y="0"/>
                </a:lnTo>
                <a:lnTo>
                  <a:pt x="3765804" y="7620"/>
                </a:lnTo>
                <a:lnTo>
                  <a:pt x="2824354" y="7620"/>
                </a:lnTo>
                <a:lnTo>
                  <a:pt x="1882902" y="7620"/>
                </a:lnTo>
                <a:lnTo>
                  <a:pt x="941451" y="7620"/>
                </a:lnTo>
                <a:lnTo>
                  <a:pt x="0" y="7620"/>
                </a:lnTo>
                <a:lnTo>
                  <a:pt x="0" y="0"/>
                </a:lnTo>
                <a:close/>
              </a:path>
            </a:pathLst>
          </a:custGeom>
          <a:solidFill>
            <a:srgbClr val="F79646">
              <a:alpha val="100000"/>
            </a:srgbClr>
          </a:solidFill>
          <a:ln w="0" cap="sq">
            <a:solidFill>
              <a:srgbClr val="F79646"/>
            </a:solidFill>
            <a:prstDash val="solid"/>
          </a:ln>
        </p:spPr>
        <p:txBody>
          <a:bodyPr rtlCol="0" anchor="ctr"/>
          <a:lstStyle/>
          <a:p>
            <a:pPr algn="ctr"/>
            <a:endParaRPr lang="en-US" altLang="zh-CN"/>
          </a:p>
        </p:txBody>
      </p:sp>
      <p:sp>
        <p:nvSpPr>
          <p:cNvPr id="655" name="Path655"/>
          <p:cNvSpPr/>
          <p:nvPr/>
        </p:nvSpPr>
        <p:spPr>
          <a:xfrm>
            <a:off x="4826508" y="5468112"/>
            <a:ext cx="1652016" cy="7620"/>
          </a:xfrm>
          <a:custGeom>
            <a:avLst/>
            <a:gdLst/>
            <a:ahLst/>
            <a:cxnLst/>
            <a:rect l="l" t="t" r="r" b="b"/>
            <a:pathLst>
              <a:path w="1652016" h="7620">
                <a:moveTo>
                  <a:pt x="0" y="0"/>
                </a:moveTo>
                <a:lnTo>
                  <a:pt x="826008" y="0"/>
                </a:lnTo>
                <a:lnTo>
                  <a:pt x="1652016" y="0"/>
                </a:lnTo>
                <a:lnTo>
                  <a:pt x="1652016" y="7620"/>
                </a:lnTo>
                <a:lnTo>
                  <a:pt x="826008" y="7620"/>
                </a:lnTo>
                <a:lnTo>
                  <a:pt x="0" y="7620"/>
                </a:lnTo>
                <a:lnTo>
                  <a:pt x="0" y="0"/>
                </a:lnTo>
                <a:close/>
              </a:path>
            </a:pathLst>
          </a:custGeom>
          <a:solidFill>
            <a:srgbClr val="F79646">
              <a:alpha val="100000"/>
            </a:srgbClr>
          </a:solidFill>
          <a:ln w="0" cap="sq">
            <a:solidFill>
              <a:srgbClr val="F79646"/>
            </a:solidFill>
            <a:prstDash val="solid"/>
          </a:ln>
        </p:spPr>
        <p:txBody>
          <a:bodyPr rtlCol="0" anchor="ctr"/>
          <a:lstStyle/>
          <a:p>
            <a:pPr algn="ctr"/>
            <a:endParaRPr lang="en-US" altLang="zh-CN"/>
          </a:p>
        </p:txBody>
      </p:sp>
      <p:sp>
        <p:nvSpPr>
          <p:cNvPr id="656" name="Path656"/>
          <p:cNvSpPr/>
          <p:nvPr/>
        </p:nvSpPr>
        <p:spPr>
          <a:xfrm>
            <a:off x="6992112" y="5468112"/>
            <a:ext cx="2058924" cy="7620"/>
          </a:xfrm>
          <a:custGeom>
            <a:avLst/>
            <a:gdLst/>
            <a:ahLst/>
            <a:cxnLst/>
            <a:rect l="l" t="t" r="r" b="b"/>
            <a:pathLst>
              <a:path w="2058924" h="7620">
                <a:moveTo>
                  <a:pt x="0" y="0"/>
                </a:moveTo>
                <a:lnTo>
                  <a:pt x="1029462" y="0"/>
                </a:lnTo>
                <a:lnTo>
                  <a:pt x="2058924" y="0"/>
                </a:lnTo>
                <a:lnTo>
                  <a:pt x="2058924" y="7620"/>
                </a:lnTo>
                <a:lnTo>
                  <a:pt x="1029462" y="7620"/>
                </a:lnTo>
                <a:lnTo>
                  <a:pt x="0" y="7620"/>
                </a:lnTo>
                <a:lnTo>
                  <a:pt x="0" y="0"/>
                </a:lnTo>
                <a:close/>
              </a:path>
            </a:pathLst>
          </a:custGeom>
          <a:solidFill>
            <a:srgbClr val="F79646">
              <a:alpha val="100000"/>
            </a:srgbClr>
          </a:solidFill>
          <a:ln w="0" cap="sq">
            <a:solidFill>
              <a:srgbClr val="F79646"/>
            </a:solidFill>
            <a:prstDash val="solid"/>
          </a:ln>
        </p:spPr>
        <p:txBody>
          <a:bodyPr rtlCol="0" anchor="ctr"/>
          <a:lstStyle/>
          <a:p>
            <a:pPr algn="ctr"/>
            <a:endParaRPr lang="en-US" altLang="zh-CN"/>
          </a:p>
        </p:txBody>
      </p:sp>
      <p:grpSp>
        <p:nvGrpSpPr>
          <p:cNvPr id="657" name="Group657"/>
          <p:cNvGrpSpPr/>
          <p:nvPr/>
        </p:nvGrpSpPr>
        <p:grpSpPr>
          <a:xfrm>
            <a:off x="0" y="0"/>
            <a:ext cx="9144000" cy="2110740"/>
            <a:chOff x="0" y="0"/>
            <a:chExt cx="9144000" cy="2110740"/>
          </a:xfrm>
        </p:grpSpPr>
        <p:sp>
          <p:nvSpPr>
            <p:cNvPr id="658" name="Path658"/>
            <p:cNvSpPr/>
            <p:nvPr/>
          </p:nvSpPr>
          <p:spPr>
            <a:xfrm>
              <a:off x="117348" y="693420"/>
              <a:ext cx="4389120" cy="374904"/>
            </a:xfrm>
            <a:custGeom>
              <a:avLst/>
              <a:gdLst/>
              <a:ahLst/>
              <a:cxnLst/>
              <a:rect l="l" t="t" r="r" b="b"/>
              <a:pathLst>
                <a:path w="4389120" h="374904">
                  <a:moveTo>
                    <a:pt x="0" y="374904"/>
                  </a:moveTo>
                  <a:lnTo>
                    <a:pt x="4389120" y="374904"/>
                  </a:lnTo>
                  <a:lnTo>
                    <a:pt x="4389120" y="0"/>
                  </a:lnTo>
                  <a:lnTo>
                    <a:pt x="0" y="0"/>
                  </a:lnTo>
                  <a:lnTo>
                    <a:pt x="0" y="374904"/>
                  </a:lnTo>
                  <a:close/>
                </a:path>
              </a:pathLst>
            </a:custGeom>
            <a:solidFill>
              <a:srgbClr val="EAEAEA">
                <a:alpha val="100000"/>
              </a:srgbClr>
            </a:solidFill>
            <a:ln w="0" cap="sq">
              <a:solidFill>
                <a:srgbClr val="EAEAEA"/>
              </a:solidFill>
              <a:prstDash val="solid"/>
            </a:ln>
          </p:spPr>
          <p:txBody>
            <a:bodyPr rtlCol="0" anchor="ctr"/>
            <a:lstStyle/>
            <a:p>
              <a:pPr algn="ctr"/>
              <a:endParaRPr lang="en-US" altLang="zh-CN"/>
            </a:p>
          </p:txBody>
        </p:sp>
        <p:pic>
          <p:nvPicPr>
            <p:cNvPr id="659" name="Image659"/>
            <p:cNvPicPr>
              <a:picLocks noChangeAspect="1"/>
            </p:cNvPicPr>
            <p:nvPr/>
          </p:nvPicPr>
          <p:blipFill>
            <a:blip r:embed="rId2"/>
            <a:stretch>
              <a:fillRect/>
            </a:stretch>
          </p:blipFill>
          <p:spPr>
            <a:xfrm>
              <a:off x="3960876" y="1633728"/>
              <a:ext cx="478536" cy="477012"/>
            </a:xfrm>
            <a:prstGeom prst="rect">
              <a:avLst/>
            </a:prstGeom>
            <a:noFill/>
          </p:spPr>
        </p:pic>
        <p:pic>
          <p:nvPicPr>
            <p:cNvPr id="660" name="Image660"/>
            <p:cNvPicPr>
              <a:picLocks noChangeAspect="1"/>
            </p:cNvPicPr>
            <p:nvPr/>
          </p:nvPicPr>
          <p:blipFill>
            <a:blip r:embed="rId3"/>
            <a:stretch>
              <a:fillRect/>
            </a:stretch>
          </p:blipFill>
          <p:spPr>
            <a:xfrm>
              <a:off x="3960876" y="1101852"/>
              <a:ext cx="478536" cy="477012"/>
            </a:xfrm>
            <a:prstGeom prst="rect">
              <a:avLst/>
            </a:prstGeom>
            <a:noFill/>
          </p:spPr>
        </p:pic>
        <p:sp>
          <p:nvSpPr>
            <p:cNvPr id="661" name="Path661"/>
            <p:cNvSpPr/>
            <p:nvPr/>
          </p:nvSpPr>
          <p:spPr>
            <a:xfrm>
              <a:off x="4637532" y="694944"/>
              <a:ext cx="4387596" cy="376428"/>
            </a:xfrm>
            <a:custGeom>
              <a:avLst/>
              <a:gdLst/>
              <a:ahLst/>
              <a:cxnLst/>
              <a:rect l="l" t="t" r="r" b="b"/>
              <a:pathLst>
                <a:path w="4387596" h="376428">
                  <a:moveTo>
                    <a:pt x="0" y="376428"/>
                  </a:moveTo>
                  <a:lnTo>
                    <a:pt x="4387596" y="376428"/>
                  </a:lnTo>
                  <a:lnTo>
                    <a:pt x="4387596" y="0"/>
                  </a:lnTo>
                  <a:lnTo>
                    <a:pt x="0" y="0"/>
                  </a:lnTo>
                  <a:lnTo>
                    <a:pt x="0" y="376428"/>
                  </a:lnTo>
                  <a:close/>
                </a:path>
              </a:pathLst>
            </a:custGeom>
            <a:solidFill>
              <a:srgbClr val="EAEAEA">
                <a:alpha val="100000"/>
              </a:srgbClr>
            </a:solidFill>
            <a:ln w="0" cap="sq">
              <a:solidFill>
                <a:srgbClr val="EAEAEA"/>
              </a:solidFill>
              <a:prstDash val="solid"/>
            </a:ln>
          </p:spPr>
          <p:txBody>
            <a:bodyPr rtlCol="0" anchor="ctr"/>
            <a:lstStyle/>
            <a:p>
              <a:pPr algn="ctr"/>
              <a:endParaRPr lang="en-US" altLang="zh-CN"/>
            </a:p>
          </p:txBody>
        </p:sp>
        <p:pic>
          <p:nvPicPr>
            <p:cNvPr id="662" name="Image662"/>
            <p:cNvPicPr>
              <a:picLocks noChangeAspect="1"/>
            </p:cNvPicPr>
            <p:nvPr/>
          </p:nvPicPr>
          <p:blipFill>
            <a:blip r:embed="rId4"/>
            <a:stretch>
              <a:fillRect/>
            </a:stretch>
          </p:blipFill>
          <p:spPr>
            <a:xfrm>
              <a:off x="0" y="0"/>
              <a:ext cx="9144000" cy="635508"/>
            </a:xfrm>
            <a:prstGeom prst="rect">
              <a:avLst/>
            </a:prstGeom>
            <a:noFill/>
          </p:spPr>
        </p:pic>
      </p:grpSp>
      <p:sp>
        <p:nvSpPr>
          <p:cNvPr id="663" name="Text Box663"/>
          <p:cNvSpPr txBox="1"/>
          <p:nvPr/>
        </p:nvSpPr>
        <p:spPr>
          <a:xfrm>
            <a:off x="4637532" y="4226052"/>
            <a:ext cx="4453130" cy="333756"/>
          </a:xfrm>
          <a:prstGeom prst="rect">
            <a:avLst/>
          </a:prstGeom>
          <a:solidFill>
            <a:srgbClr val="EAEAEA"/>
          </a:solidFill>
        </p:spPr>
        <p:txBody>
          <a:bodyPr wrap="square" lIns="0" tIns="0" rIns="0" rtlCol="0">
            <a:spAutoFit/>
          </a:bodyPr>
          <a:lstStyle/>
          <a:p>
            <a:pPr algn="l">
              <a:lnSpc>
                <a:spcPts val="28"/>
              </a:lnSpc>
            </a:pPr>
            <a:endParaRPr/>
          </a:p>
          <a:p>
            <a:pPr marL="95758" algn="l" rtl="0">
              <a:lnSpc>
                <a:spcPts val="1861"/>
              </a:lnSpc>
            </a:pPr>
            <a:r>
              <a:rPr lang="en-US" altLang="zh-CN" sz="1550" b="1" spc="12" dirty="0">
                <a:solidFill>
                  <a:srgbClr val="77933C"/>
                </a:solidFill>
                <a:latin typeface="SimSun"/>
                <a:ea typeface="SimSun"/>
                <a:cs typeface="SimSun"/>
              </a:rPr>
              <a:t>日</a:t>
            </a:r>
            <a:r>
              <a:rPr lang="en-US" altLang="zh-CN" sz="1550" b="1" spc="0" dirty="0">
                <a:solidFill>
                  <a:srgbClr val="77933C"/>
                </a:solidFill>
                <a:latin typeface="SimSun"/>
                <a:ea typeface="SimSun"/>
                <a:cs typeface="SimSun"/>
              </a:rPr>
              <a:t>中</a:t>
            </a:r>
            <a:r>
              <a:rPr lang="en-US" altLang="zh-CN" sz="1550" b="1" spc="12" dirty="0">
                <a:solidFill>
                  <a:srgbClr val="77933C"/>
                </a:solidFill>
                <a:latin typeface="SimSun"/>
                <a:ea typeface="SimSun"/>
                <a:cs typeface="SimSun"/>
              </a:rPr>
              <a:t>韓</a:t>
            </a:r>
            <a:r>
              <a:rPr lang="en-US" altLang="zh-CN" sz="1550" b="1" spc="0" dirty="0">
                <a:solidFill>
                  <a:srgbClr val="77933C"/>
                </a:solidFill>
                <a:latin typeface="SimSun"/>
                <a:ea typeface="SimSun"/>
                <a:cs typeface="SimSun"/>
              </a:rPr>
              <a:t>三</a:t>
            </a:r>
            <a:r>
              <a:rPr lang="en-US" altLang="zh-CN" sz="1550" b="1" spc="12" dirty="0">
                <a:solidFill>
                  <a:srgbClr val="77933C"/>
                </a:solidFill>
                <a:latin typeface="MS Gothic"/>
                <a:ea typeface="MS Gothic"/>
                <a:cs typeface="MS Gothic"/>
              </a:rPr>
              <a:t>カ</a:t>
            </a:r>
            <a:r>
              <a:rPr lang="en-US" altLang="zh-CN" sz="1550" b="1" spc="0" dirty="0">
                <a:solidFill>
                  <a:srgbClr val="77933C"/>
                </a:solidFill>
                <a:latin typeface="SimSun"/>
                <a:ea typeface="SimSun"/>
                <a:cs typeface="SimSun"/>
              </a:rPr>
              <a:t>国</a:t>
            </a:r>
            <a:r>
              <a:rPr lang="en-US" altLang="zh-CN" sz="1550" b="1" spc="11" dirty="0">
                <a:solidFill>
                  <a:srgbClr val="77933C"/>
                </a:solidFill>
                <a:latin typeface="SimSun"/>
                <a:ea typeface="SimSun"/>
                <a:cs typeface="SimSun"/>
              </a:rPr>
              <a:t>環</a:t>
            </a:r>
            <a:r>
              <a:rPr lang="en-US" altLang="zh-CN" sz="1550" b="1" spc="0" dirty="0">
                <a:solidFill>
                  <a:srgbClr val="77933C"/>
                </a:solidFill>
                <a:latin typeface="SimSun"/>
                <a:ea typeface="SimSun"/>
                <a:cs typeface="SimSun"/>
              </a:rPr>
              <a:t>境</a:t>
            </a:r>
            <a:r>
              <a:rPr lang="en-US" altLang="zh-CN" sz="1550" b="1" spc="13" dirty="0">
                <a:solidFill>
                  <a:srgbClr val="77933C"/>
                </a:solidFill>
                <a:latin typeface="SimSun"/>
                <a:ea typeface="SimSun"/>
                <a:cs typeface="SimSun"/>
              </a:rPr>
              <a:t>大</a:t>
            </a:r>
            <a:r>
              <a:rPr lang="en-US" altLang="zh-CN" sz="1550" b="1" spc="0" dirty="0">
                <a:solidFill>
                  <a:srgbClr val="77933C"/>
                </a:solidFill>
                <a:latin typeface="SimSun"/>
                <a:ea typeface="SimSun"/>
                <a:cs typeface="SimSun"/>
              </a:rPr>
              <a:t>臣</a:t>
            </a:r>
            <a:r>
              <a:rPr lang="en-US" altLang="zh-CN" sz="1550" b="1" spc="11" dirty="0">
                <a:solidFill>
                  <a:srgbClr val="77933C"/>
                </a:solidFill>
                <a:latin typeface="SimSun"/>
                <a:ea typeface="SimSun"/>
                <a:cs typeface="SimSun"/>
              </a:rPr>
              <a:t>会</a:t>
            </a:r>
            <a:r>
              <a:rPr lang="en-US" altLang="zh-CN" sz="1550" b="1" spc="-24" dirty="0">
                <a:solidFill>
                  <a:srgbClr val="77933C"/>
                </a:solidFill>
                <a:latin typeface="SimSun"/>
                <a:ea typeface="SimSun"/>
                <a:cs typeface="SimSun"/>
              </a:rPr>
              <a:t>合</a:t>
            </a:r>
            <a:r>
              <a:rPr lang="en-US" altLang="zh-CN" sz="1550" b="1" spc="269" dirty="0">
                <a:solidFill>
                  <a:srgbClr val="77933C"/>
                </a:solidFill>
                <a:latin typeface="Arial"/>
                <a:ea typeface="Arial"/>
                <a:cs typeface="Arial"/>
              </a:rPr>
              <a:t>(</a:t>
            </a:r>
            <a:r>
              <a:rPr lang="en-US" altLang="zh-CN" sz="1550" b="1" spc="141" dirty="0">
                <a:solidFill>
                  <a:srgbClr val="77933C"/>
                </a:solidFill>
                <a:latin typeface="Arial"/>
                <a:ea typeface="Arial"/>
                <a:cs typeface="Arial"/>
              </a:rPr>
              <a:t>TEMM20)</a:t>
            </a:r>
            <a:r>
              <a:rPr lang="en-US" altLang="zh-CN" sz="1300" b="1" spc="140" dirty="0">
                <a:solidFill>
                  <a:srgbClr val="77933C"/>
                </a:solidFill>
                <a:latin typeface="Arial"/>
                <a:ea typeface="Arial"/>
                <a:cs typeface="Arial"/>
              </a:rPr>
              <a:t>(2018.6)</a:t>
            </a:r>
            <a:endParaRPr lang="en-US" altLang="zh-CN" sz="1300">
              <a:latin typeface="Arial"/>
              <a:ea typeface="Arial"/>
              <a:cs typeface="Arial"/>
            </a:endParaRPr>
          </a:p>
        </p:txBody>
      </p:sp>
      <p:sp>
        <p:nvSpPr>
          <p:cNvPr id="664" name="Text Box664"/>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2112518" algn="l" rtl="0">
              <a:lnSpc>
                <a:spcPts val="2837"/>
              </a:lnSpc>
            </a:pPr>
            <a:r>
              <a:rPr lang="en-US" altLang="zh-CN" sz="2400" b="1" spc="-100" dirty="0">
                <a:solidFill>
                  <a:srgbClr val="FFFFFF"/>
                </a:solidFill>
                <a:latin typeface="SimSun"/>
                <a:ea typeface="SimSun"/>
                <a:cs typeface="SimSun"/>
              </a:rPr>
              <a:t>海洋</a:t>
            </a:r>
            <a:r>
              <a:rPr lang="en-US" altLang="zh-CN" sz="2400" b="1" spc="-423" dirty="0">
                <a:solidFill>
                  <a:srgbClr val="FFFFFF"/>
                </a:solidFill>
                <a:latin typeface="MS Gothic"/>
                <a:ea typeface="MS Gothic"/>
                <a:cs typeface="MS Gothic"/>
              </a:rPr>
              <a:t>プ</a:t>
            </a:r>
            <a:r>
              <a:rPr lang="en-US" altLang="zh-CN" sz="2400" b="1" spc="-602" dirty="0">
                <a:solidFill>
                  <a:srgbClr val="FFFFFF"/>
                </a:solidFill>
                <a:latin typeface="MS Gothic"/>
                <a:ea typeface="MS Gothic"/>
                <a:cs typeface="MS Gothic"/>
              </a:rPr>
              <a:t>ラ</a:t>
            </a:r>
            <a:r>
              <a:rPr lang="en-US" altLang="zh-CN" sz="2400" b="1" spc="-542" dirty="0">
                <a:solidFill>
                  <a:srgbClr val="FFFFFF"/>
                </a:solidFill>
                <a:latin typeface="MS Gothic"/>
                <a:ea typeface="MS Gothic"/>
                <a:cs typeface="MS Gothic"/>
              </a:rPr>
              <a:t>ス</a:t>
            </a:r>
            <a:r>
              <a:rPr lang="en-US" altLang="zh-CN" sz="2400" b="1" spc="-592" dirty="0">
                <a:solidFill>
                  <a:srgbClr val="FFFFFF"/>
                </a:solidFill>
                <a:latin typeface="MS Gothic"/>
                <a:ea typeface="MS Gothic"/>
                <a:cs typeface="MS Gothic"/>
              </a:rPr>
              <a:t>チ</a:t>
            </a:r>
            <a:r>
              <a:rPr lang="en-US" altLang="zh-CN" sz="2400" b="1" spc="-932" dirty="0">
                <a:solidFill>
                  <a:srgbClr val="FFFFFF"/>
                </a:solidFill>
                <a:latin typeface="MS Gothic"/>
                <a:ea typeface="MS Gothic"/>
                <a:cs typeface="MS Gothic"/>
              </a:rPr>
              <a:t>ッ</a:t>
            </a:r>
            <a:r>
              <a:rPr lang="en-US" altLang="zh-CN" sz="2400" b="1" spc="-561" dirty="0">
                <a:solidFill>
                  <a:srgbClr val="FFFFFF"/>
                </a:solidFill>
                <a:latin typeface="MS Gothic"/>
                <a:ea typeface="MS Gothic"/>
                <a:cs typeface="MS Gothic"/>
              </a:rPr>
              <a:t>ク</a:t>
            </a:r>
            <a:r>
              <a:rPr lang="en-US" altLang="zh-CN" sz="2400" b="1" spc="-100" dirty="0">
                <a:solidFill>
                  <a:srgbClr val="FFFFFF"/>
                </a:solidFill>
                <a:latin typeface="SimSun"/>
                <a:ea typeface="SimSun"/>
                <a:cs typeface="SimSun"/>
              </a:rPr>
              <a:t>問題</a:t>
            </a:r>
            <a:r>
              <a:rPr lang="en-US" altLang="zh-CN" sz="2400" b="1" spc="-537" dirty="0">
                <a:solidFill>
                  <a:srgbClr val="FFFFFF"/>
                </a:solidFill>
                <a:latin typeface="MS Gothic"/>
                <a:ea typeface="MS Gothic"/>
                <a:cs typeface="MS Gothic"/>
              </a:rPr>
              <a:t>に</a:t>
            </a:r>
            <a:r>
              <a:rPr lang="en-US" altLang="zh-CN" sz="2400" b="1" spc="-100" dirty="0">
                <a:solidFill>
                  <a:srgbClr val="FFFFFF"/>
                </a:solidFill>
                <a:latin typeface="SimSun"/>
                <a:ea typeface="SimSun"/>
                <a:cs typeface="SimSun"/>
              </a:rPr>
              <a:t>関</a:t>
            </a:r>
            <a:r>
              <a:rPr lang="en-US" altLang="zh-CN" sz="2400" b="1" spc="-460" dirty="0">
                <a:solidFill>
                  <a:srgbClr val="FFFFFF"/>
                </a:solidFill>
                <a:latin typeface="MS Gothic"/>
                <a:ea typeface="MS Gothic"/>
                <a:cs typeface="MS Gothic"/>
              </a:rPr>
              <a:t>す</a:t>
            </a:r>
            <a:r>
              <a:rPr lang="en-US" altLang="zh-CN" sz="2400" b="1" spc="-573" dirty="0">
                <a:solidFill>
                  <a:srgbClr val="FFFFFF"/>
                </a:solidFill>
                <a:latin typeface="MS Gothic"/>
                <a:ea typeface="MS Gothic"/>
                <a:cs typeface="MS Gothic"/>
              </a:rPr>
              <a:t>る</a:t>
            </a:r>
            <a:r>
              <a:rPr lang="en-US" altLang="zh-CN" sz="2400" b="1" spc="-95" dirty="0">
                <a:solidFill>
                  <a:srgbClr val="FFFFFF"/>
                </a:solidFill>
                <a:latin typeface="SimSun"/>
                <a:ea typeface="SimSun"/>
                <a:cs typeface="SimSun"/>
              </a:rPr>
              <a:t>国</a:t>
            </a:r>
            <a:r>
              <a:rPr lang="en-US" altLang="zh-CN" sz="2400" b="1" spc="-100" dirty="0">
                <a:solidFill>
                  <a:srgbClr val="FFFFFF"/>
                </a:solidFill>
                <a:latin typeface="SimSun"/>
                <a:ea typeface="SimSun"/>
                <a:cs typeface="SimSun"/>
              </a:rPr>
              <a:t>際動向</a:t>
            </a:r>
            <a:endParaRPr lang="en-US" altLang="zh-CN" sz="2400">
              <a:latin typeface="SimSun"/>
              <a:ea typeface="SimSun"/>
              <a:cs typeface="SimSun"/>
            </a:endParaRPr>
          </a:p>
        </p:txBody>
      </p:sp>
      <p:sp>
        <p:nvSpPr>
          <p:cNvPr id="665" name="Text Box665"/>
          <p:cNvSpPr txBox="1"/>
          <p:nvPr/>
        </p:nvSpPr>
        <p:spPr>
          <a:xfrm>
            <a:off x="144170" y="1114837"/>
            <a:ext cx="3739110" cy="982455"/>
          </a:xfrm>
          <a:prstGeom prst="rect">
            <a:avLst/>
          </a:prstGeom>
        </p:spPr>
        <p:txBody>
          <a:bodyPr wrap="square" lIns="0" tIns="0" rIns="0" rtlCol="0">
            <a:spAutoFit/>
          </a:bodyPr>
          <a:lstStyle/>
          <a:p>
            <a:pPr algn="l">
              <a:lnSpc>
                <a:spcPts val="0"/>
              </a:lnSpc>
            </a:pPr>
            <a:endParaRPr/>
          </a:p>
          <a:p>
            <a:pPr marL="176784" indent="-176784" algn="just" rtl="0">
              <a:lnSpc>
                <a:spcPts val="1547"/>
              </a:lnSpc>
            </a:pPr>
            <a:r>
              <a:rPr lang="en-US" altLang="zh-CN" sz="1300" spc="64" dirty="0">
                <a:solidFill>
                  <a:srgbClr val="404040"/>
                </a:solidFill>
                <a:latin typeface="Wingdings"/>
                <a:ea typeface="Wingdings"/>
                <a:cs typeface="Wingdings"/>
              </a:rPr>
              <a:t></a:t>
            </a:r>
            <a:r>
              <a:rPr lang="en-US" altLang="zh-CN" sz="1300" spc="-940" dirty="0">
                <a:solidFill>
                  <a:srgbClr val="404040"/>
                </a:solidFill>
                <a:latin typeface="Wingdings"/>
                <a:ea typeface="Wingdings"/>
                <a:cs typeface="Wingdings"/>
              </a:rPr>
              <a:t> </a:t>
            </a:r>
            <a:r>
              <a:rPr lang="en-US" altLang="zh-CN" sz="1300" spc="0" dirty="0">
                <a:solidFill>
                  <a:srgbClr val="404040"/>
                </a:solidFill>
                <a:latin typeface="SimSun"/>
                <a:ea typeface="SimSun"/>
                <a:cs typeface="SimSun"/>
              </a:rPr>
              <a:t>持続</a:t>
            </a:r>
            <a:r>
              <a:rPr lang="en-US" altLang="zh-CN" sz="1300" spc="12" dirty="0">
                <a:solidFill>
                  <a:srgbClr val="404040"/>
                </a:solidFill>
                <a:latin typeface="SimSun"/>
                <a:ea typeface="SimSun"/>
                <a:cs typeface="SimSun"/>
              </a:rPr>
              <a:t>可</a:t>
            </a:r>
            <a:r>
              <a:rPr lang="en-US" altLang="zh-CN" sz="1300" spc="0" dirty="0">
                <a:solidFill>
                  <a:srgbClr val="404040"/>
                </a:solidFill>
                <a:latin typeface="SimSun"/>
                <a:ea typeface="SimSun"/>
                <a:cs typeface="SimSun"/>
              </a:rPr>
              <a:t>能</a:t>
            </a:r>
            <a:r>
              <a:rPr lang="en-US" altLang="zh-CN" sz="1300" spc="0" dirty="0">
                <a:solidFill>
                  <a:srgbClr val="404040"/>
                </a:solidFill>
                <a:latin typeface="MS Gothic"/>
                <a:ea typeface="MS Gothic"/>
                <a:cs typeface="MS Gothic"/>
              </a:rPr>
              <a:t>な</a:t>
            </a:r>
            <a:r>
              <a:rPr lang="en-US" altLang="zh-CN" sz="1300" spc="12" dirty="0">
                <a:solidFill>
                  <a:srgbClr val="404040"/>
                </a:solidFill>
                <a:latin typeface="SimSun"/>
                <a:ea typeface="SimSun"/>
                <a:cs typeface="SimSun"/>
              </a:rPr>
              <a:t>開</a:t>
            </a:r>
            <a:r>
              <a:rPr lang="en-US" altLang="zh-CN" sz="1300" spc="0" dirty="0">
                <a:solidFill>
                  <a:srgbClr val="404040"/>
                </a:solidFill>
                <a:latin typeface="SimSun"/>
                <a:ea typeface="SimSun"/>
                <a:cs typeface="SimSun"/>
              </a:rPr>
              <a:t>発目</a:t>
            </a:r>
            <a:r>
              <a:rPr lang="en-US" altLang="zh-CN" sz="1300" spc="12" dirty="0">
                <a:solidFill>
                  <a:srgbClr val="404040"/>
                </a:solidFill>
                <a:latin typeface="SimSun"/>
                <a:ea typeface="SimSun"/>
                <a:cs typeface="SimSun"/>
              </a:rPr>
              <a:t>標</a:t>
            </a:r>
            <a:r>
              <a:rPr lang="en-US" altLang="zh-CN" sz="1300" spc="134" dirty="0">
                <a:solidFill>
                  <a:srgbClr val="404040"/>
                </a:solidFill>
                <a:latin typeface="Arial"/>
                <a:ea typeface="Arial"/>
                <a:cs typeface="Arial"/>
              </a:rPr>
              <a:t>(</a:t>
            </a:r>
            <a:r>
              <a:rPr lang="en-US" altLang="zh-CN" sz="1300" spc="-19" dirty="0">
                <a:solidFill>
                  <a:srgbClr val="404040"/>
                </a:solidFill>
                <a:latin typeface="Arial"/>
                <a:ea typeface="Arial"/>
                <a:cs typeface="Arial"/>
              </a:rPr>
              <a:t>SDGs)</a:t>
            </a:r>
            <a:r>
              <a:rPr lang="en-US" altLang="zh-CN" sz="1300" spc="-350" dirty="0">
                <a:solidFill>
                  <a:srgbClr val="404040"/>
                </a:solidFill>
                <a:latin typeface="Arial"/>
                <a:ea typeface="Arial"/>
                <a:cs typeface="Arial"/>
              </a:rPr>
              <a:t> </a:t>
            </a:r>
            <a:r>
              <a:rPr lang="en-US" altLang="zh-CN" sz="1300" spc="0" dirty="0">
                <a:solidFill>
                  <a:srgbClr val="404040"/>
                </a:solidFill>
                <a:latin typeface="MS Gothic"/>
                <a:ea typeface="MS Gothic"/>
                <a:cs typeface="MS Gothic"/>
              </a:rPr>
              <a:t>のタ</a:t>
            </a:r>
            <a:r>
              <a:rPr lang="en-US" altLang="zh-CN" sz="1300" spc="12" dirty="0">
                <a:solidFill>
                  <a:srgbClr val="404040"/>
                </a:solidFill>
                <a:latin typeface="MS Gothic"/>
                <a:ea typeface="MS Gothic"/>
                <a:cs typeface="MS Gothic"/>
              </a:rPr>
              <a:t>ー</a:t>
            </a:r>
            <a:r>
              <a:rPr lang="en-US" altLang="zh-CN" sz="1300" spc="0" dirty="0">
                <a:solidFill>
                  <a:srgbClr val="404040"/>
                </a:solidFill>
                <a:latin typeface="MS Gothic"/>
                <a:ea typeface="MS Gothic"/>
                <a:cs typeface="MS Gothic"/>
              </a:rPr>
              <a:t>ゲッ</a:t>
            </a:r>
            <a:r>
              <a:rPr lang="en-US" altLang="zh-CN" sz="1300" spc="12" dirty="0">
                <a:solidFill>
                  <a:srgbClr val="404040"/>
                </a:solidFill>
                <a:latin typeface="MS Gothic"/>
                <a:ea typeface="MS Gothic"/>
                <a:cs typeface="MS Gothic"/>
              </a:rPr>
              <a:t>ト</a:t>
            </a:r>
            <a:r>
              <a:rPr lang="en-US" altLang="zh-CN" sz="1300" spc="0" dirty="0">
                <a:solidFill>
                  <a:srgbClr val="404040"/>
                </a:solidFill>
                <a:latin typeface="MS Gothic"/>
                <a:ea typeface="MS Gothic"/>
                <a:cs typeface="MS Gothic"/>
              </a:rPr>
              <a:t>の１</a:t>
            </a:r>
            <a:r>
              <a:rPr lang="en-US" altLang="zh-CN" sz="1300" spc="12" dirty="0">
                <a:solidFill>
                  <a:srgbClr val="404040"/>
                </a:solidFill>
                <a:latin typeface="MS Gothic"/>
                <a:ea typeface="MS Gothic"/>
                <a:cs typeface="MS Gothic"/>
              </a:rPr>
              <a:t>つ</a:t>
            </a:r>
            <a:r>
              <a:rPr lang="en-US" altLang="zh-CN" sz="1300" spc="-12"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と</a:t>
            </a:r>
            <a:r>
              <a:rPr lang="en-US" altLang="zh-CN" sz="1300" spc="-8" dirty="0">
                <a:solidFill>
                  <a:srgbClr val="404040"/>
                </a:solidFill>
                <a:latin typeface="MS Gothic"/>
                <a:ea typeface="MS Gothic"/>
                <a:cs typeface="MS Gothic"/>
              </a:rPr>
              <a:t>し</a:t>
            </a:r>
            <a:r>
              <a:rPr lang="en-US" altLang="zh-CN" sz="1300" spc="-14" dirty="0">
                <a:solidFill>
                  <a:srgbClr val="404040"/>
                </a:solidFill>
                <a:latin typeface="MS Gothic"/>
                <a:ea typeface="MS Gothic"/>
                <a:cs typeface="MS Gothic"/>
              </a:rPr>
              <a:t>て</a:t>
            </a:r>
            <a:r>
              <a:rPr lang="en-US" altLang="zh-CN" sz="1300" spc="0" dirty="0">
                <a:solidFill>
                  <a:srgbClr val="404040"/>
                </a:solidFill>
                <a:latin typeface="SimSun"/>
                <a:ea typeface="SimSun"/>
                <a:cs typeface="SimSun"/>
              </a:rPr>
              <a:t>「</a:t>
            </a:r>
            <a:r>
              <a:rPr lang="en-US" altLang="zh-CN" sz="1300" b="1" spc="152" dirty="0">
                <a:solidFill>
                  <a:srgbClr val="F79646"/>
                </a:solidFill>
                <a:latin typeface="Arial"/>
                <a:ea typeface="Arial"/>
                <a:cs typeface="Arial"/>
              </a:rPr>
              <a:t>2025</a:t>
            </a:r>
            <a:r>
              <a:rPr lang="en-US" altLang="zh-CN" sz="1300" b="1" spc="-209" dirty="0">
                <a:solidFill>
                  <a:srgbClr val="F79646"/>
                </a:solidFill>
                <a:latin typeface="SimSun"/>
                <a:ea typeface="SimSun"/>
                <a:cs typeface="SimSun"/>
              </a:rPr>
              <a:t>年</a:t>
            </a:r>
            <a:r>
              <a:rPr lang="en-US" altLang="zh-CN" sz="1300" b="1" spc="-70" dirty="0">
                <a:solidFill>
                  <a:srgbClr val="F79646"/>
                </a:solidFill>
                <a:latin typeface="MS Gothic"/>
                <a:ea typeface="MS Gothic"/>
                <a:cs typeface="MS Gothic"/>
              </a:rPr>
              <a:t>ま</a:t>
            </a:r>
            <a:r>
              <a:rPr lang="en-US" altLang="zh-CN" sz="1300" b="1" spc="-58" dirty="0">
                <a:solidFill>
                  <a:srgbClr val="F79646"/>
                </a:solidFill>
                <a:latin typeface="MS Gothic"/>
                <a:ea typeface="MS Gothic"/>
                <a:cs typeface="MS Gothic"/>
              </a:rPr>
              <a:t>で</a:t>
            </a:r>
            <a:r>
              <a:rPr lang="en-US" altLang="zh-CN" sz="1300" b="1" spc="-59" dirty="0">
                <a:solidFill>
                  <a:srgbClr val="F79646"/>
                </a:solidFill>
                <a:latin typeface="MS Gothic"/>
                <a:ea typeface="MS Gothic"/>
                <a:cs typeface="MS Gothic"/>
              </a:rPr>
              <a:t>に</a:t>
            </a:r>
            <a:r>
              <a:rPr lang="en-US" altLang="zh-CN" sz="1300" spc="-16" dirty="0">
                <a:solidFill>
                  <a:srgbClr val="404040"/>
                </a:solidFill>
                <a:latin typeface="SimSun"/>
                <a:ea typeface="SimSun"/>
                <a:cs typeface="SimSun"/>
              </a:rPr>
              <a:t>、</a:t>
            </a:r>
            <a:r>
              <a:rPr lang="en-US" altLang="zh-CN" sz="1300" b="1" spc="-58" dirty="0">
                <a:solidFill>
                  <a:srgbClr val="F79646"/>
                </a:solidFill>
                <a:latin typeface="SimSun"/>
                <a:ea typeface="SimSun"/>
                <a:cs typeface="SimSun"/>
              </a:rPr>
              <a:t>海洋</a:t>
            </a:r>
            <a:r>
              <a:rPr lang="en-US" altLang="zh-CN" sz="1300" b="1" spc="-64" dirty="0">
                <a:solidFill>
                  <a:srgbClr val="F79646"/>
                </a:solidFill>
                <a:latin typeface="MS Gothic"/>
                <a:ea typeface="MS Gothic"/>
                <a:cs typeface="MS Gothic"/>
              </a:rPr>
              <a:t>ご</a:t>
            </a:r>
            <a:r>
              <a:rPr lang="en-US" altLang="zh-CN" sz="1300" b="1" spc="-63" dirty="0">
                <a:solidFill>
                  <a:srgbClr val="F79646"/>
                </a:solidFill>
                <a:latin typeface="MS Gothic"/>
                <a:ea typeface="MS Gothic"/>
                <a:cs typeface="MS Gothic"/>
              </a:rPr>
              <a:t>み</a:t>
            </a:r>
            <a:r>
              <a:rPr lang="en-US" altLang="zh-CN" sz="1300" spc="-15" dirty="0">
                <a:solidFill>
                  <a:srgbClr val="404040"/>
                </a:solidFill>
                <a:latin typeface="MS Gothic"/>
                <a:ea typeface="MS Gothic"/>
                <a:cs typeface="MS Gothic"/>
              </a:rPr>
              <a:t>や</a:t>
            </a:r>
            <a:r>
              <a:rPr lang="en-US" altLang="zh-CN" sz="1300" spc="-16" dirty="0">
                <a:solidFill>
                  <a:srgbClr val="404040"/>
                </a:solidFill>
                <a:latin typeface="SimSun"/>
                <a:ea typeface="SimSun"/>
                <a:cs typeface="SimSun"/>
              </a:rPr>
              <a:t>富</a:t>
            </a:r>
            <a:r>
              <a:rPr lang="en-US" altLang="zh-CN" sz="1300" spc="0" dirty="0">
                <a:solidFill>
                  <a:srgbClr val="404040"/>
                </a:solidFill>
                <a:latin typeface="SimSun"/>
                <a:ea typeface="SimSun"/>
                <a:cs typeface="SimSun"/>
              </a:rPr>
              <a:t>栄</a:t>
            </a:r>
            <a:r>
              <a:rPr lang="en-US" altLang="zh-CN" sz="1300" spc="-8" dirty="0">
                <a:solidFill>
                  <a:srgbClr val="404040"/>
                </a:solidFill>
                <a:latin typeface="SimSun"/>
                <a:ea typeface="SimSun"/>
                <a:cs typeface="SimSun"/>
              </a:rPr>
              <a:t>養</a:t>
            </a:r>
            <a:r>
              <a:rPr lang="en-US" altLang="zh-CN" sz="1300" spc="-16" dirty="0">
                <a:solidFill>
                  <a:srgbClr val="404040"/>
                </a:solidFill>
                <a:latin typeface="SimSun"/>
                <a:ea typeface="SimSun"/>
                <a:cs typeface="SimSun"/>
              </a:rPr>
              <a:t>化</a:t>
            </a:r>
            <a:r>
              <a:rPr lang="en-US" altLang="zh-CN" sz="1300" spc="0" dirty="0">
                <a:solidFill>
                  <a:srgbClr val="404040"/>
                </a:solidFill>
                <a:latin typeface="MS Gothic"/>
                <a:ea typeface="MS Gothic"/>
                <a:cs typeface="MS Gothic"/>
              </a:rPr>
              <a:t>を</a:t>
            </a:r>
            <a:r>
              <a:rPr lang="en-US" altLang="zh-CN" sz="1300"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含</a:t>
            </a:r>
            <a:r>
              <a:rPr lang="en-US" altLang="zh-CN" sz="1300" spc="-606"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む</a:t>
            </a:r>
            <a:r>
              <a:rPr lang="en-US" altLang="zh-CN" sz="1300" spc="-616"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a:t>
            </a:r>
            <a:r>
              <a:rPr lang="en-US" altLang="zh-CN" sz="1300" spc="-606"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特</a:t>
            </a:r>
            <a:r>
              <a:rPr lang="en-US" altLang="zh-CN" sz="1300" spc="-619"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に</a:t>
            </a:r>
            <a:r>
              <a:rPr lang="en-US" altLang="zh-CN" sz="1300" spc="-607"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陸</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上</a:t>
            </a:r>
            <a:r>
              <a:rPr lang="en-US" altLang="zh-CN" sz="1300" spc="-607"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活</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動</a:t>
            </a:r>
            <a:r>
              <a:rPr lang="en-US" altLang="zh-CN" sz="1300" spc="-619"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に</a:t>
            </a:r>
            <a:r>
              <a:rPr lang="en-US" altLang="zh-CN" sz="1300" spc="-607"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よ</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る</a:t>
            </a:r>
            <a:r>
              <a:rPr lang="en-US" altLang="zh-CN" sz="1300" spc="-607"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汚</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染</a:t>
            </a:r>
            <a:r>
              <a:rPr lang="en-US" altLang="zh-CN" sz="1300" spc="-607"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な</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ど</a:t>
            </a:r>
            <a:r>
              <a:rPr lang="en-US" altLang="zh-CN" sz="1300" spc="-590"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a:t>
            </a:r>
            <a:r>
              <a:rPr lang="en-US" altLang="zh-CN" sz="1300" spc="-618" dirty="0">
                <a:solidFill>
                  <a:srgbClr val="404040"/>
                </a:solidFill>
                <a:latin typeface="SimSun"/>
                <a:ea typeface="SimSun"/>
                <a:cs typeface="SimSun"/>
              </a:rPr>
              <a:t> </a:t>
            </a:r>
            <a:r>
              <a:rPr lang="en-US" altLang="zh-CN" sz="1300" b="1" spc="-58" dirty="0">
                <a:solidFill>
                  <a:srgbClr val="F79646"/>
                </a:solidFill>
                <a:latin typeface="MS Gothic"/>
                <a:ea typeface="MS Gothic"/>
                <a:cs typeface="MS Gothic"/>
              </a:rPr>
              <a:t>あ</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ら</a:t>
            </a:r>
            <a:r>
              <a:rPr lang="en-US" altLang="zh-CN" sz="1300" b="1" spc="-658"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ゆ</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る</a:t>
            </a:r>
            <a:r>
              <a:rPr lang="en-US" altLang="zh-CN" sz="1300" b="1"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種</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類</a:t>
            </a:r>
            <a:r>
              <a:rPr lang="en-US" altLang="zh-CN" sz="1300" b="1" spc="-669"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の</a:t>
            </a:r>
            <a:r>
              <a:rPr lang="en-US" altLang="zh-CN" sz="1300" b="1" spc="-658"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海</a:t>
            </a:r>
            <a:r>
              <a:rPr lang="en-US" altLang="zh-CN" sz="1300" b="1" spc="-669"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洋</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汚</a:t>
            </a:r>
            <a:r>
              <a:rPr lang="en-US" altLang="zh-CN" sz="1300" b="1" spc="-669"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染</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を</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防</a:t>
            </a:r>
            <a:r>
              <a:rPr lang="en-US" altLang="zh-CN" sz="1300" b="1" spc="-669"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止</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し</a:t>
            </a:r>
            <a:r>
              <a:rPr lang="en-US" altLang="zh-CN" sz="1300" b="1" spc="-654"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a:t>
            </a:r>
            <a:r>
              <a:rPr lang="en-US" altLang="zh-CN" sz="1300" b="1" spc="-654"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大</a:t>
            </a:r>
            <a:r>
              <a:rPr lang="en-US" altLang="zh-CN" sz="1300" b="1" spc="-669"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幅</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に</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削</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減</a:t>
            </a:r>
            <a:r>
              <a:rPr lang="en-US" altLang="zh-CN" sz="1300" b="1" spc="-669"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す</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る</a:t>
            </a:r>
            <a:r>
              <a:rPr lang="en-US" altLang="zh-CN" sz="1300" b="1" spc="-650" dirty="0">
                <a:solidFill>
                  <a:srgbClr val="F79646"/>
                </a:solidFill>
                <a:latin typeface="MS Gothic"/>
                <a:ea typeface="MS Gothic"/>
                <a:cs typeface="MS Gothic"/>
              </a:rPr>
              <a:t> </a:t>
            </a:r>
            <a:r>
              <a:rPr lang="en-US" altLang="zh-CN" sz="1300" spc="0" dirty="0">
                <a:solidFill>
                  <a:srgbClr val="404040"/>
                </a:solidFill>
                <a:latin typeface="SimSun"/>
                <a:ea typeface="SimSun"/>
                <a:cs typeface="SimSun"/>
              </a:rPr>
              <a:t>」</a:t>
            </a:r>
            <a:r>
              <a:rPr lang="en-US" altLang="zh-CN" sz="1300" spc="-618"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が</a:t>
            </a:r>
            <a:r>
              <a:rPr lang="en-US" altLang="zh-CN" sz="1300"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掲</a:t>
            </a:r>
            <a:r>
              <a:rPr lang="en-US" altLang="zh-CN" sz="1300" spc="-8" dirty="0">
                <a:solidFill>
                  <a:srgbClr val="404040"/>
                </a:solidFill>
                <a:latin typeface="MS Gothic"/>
                <a:ea typeface="MS Gothic"/>
                <a:cs typeface="MS Gothic"/>
              </a:rPr>
              <a:t>げ</a:t>
            </a:r>
            <a:r>
              <a:rPr lang="en-US" altLang="zh-CN" sz="1300" spc="0" dirty="0">
                <a:solidFill>
                  <a:srgbClr val="404040"/>
                </a:solidFill>
                <a:latin typeface="MS Gothic"/>
                <a:ea typeface="MS Gothic"/>
                <a:cs typeface="MS Gothic"/>
              </a:rPr>
              <a:t>ら</a:t>
            </a:r>
            <a:r>
              <a:rPr lang="en-US" altLang="zh-CN" sz="1300" spc="-8" dirty="0">
                <a:solidFill>
                  <a:srgbClr val="404040"/>
                </a:solidFill>
                <a:latin typeface="MS Gothic"/>
                <a:ea typeface="MS Gothic"/>
                <a:cs typeface="MS Gothic"/>
              </a:rPr>
              <a:t>れ</a:t>
            </a:r>
            <a:r>
              <a:rPr lang="en-US" altLang="zh-CN" sz="1300" spc="-16" dirty="0">
                <a:solidFill>
                  <a:srgbClr val="404040"/>
                </a:solidFill>
                <a:latin typeface="MS Gothic"/>
                <a:ea typeface="MS Gothic"/>
                <a:cs typeface="MS Gothic"/>
              </a:rPr>
              <a:t>て</a:t>
            </a:r>
            <a:r>
              <a:rPr lang="en-US" altLang="zh-CN" sz="1300" spc="0" dirty="0">
                <a:solidFill>
                  <a:srgbClr val="404040"/>
                </a:solidFill>
                <a:latin typeface="MS Gothic"/>
                <a:ea typeface="MS Gothic"/>
                <a:cs typeface="MS Gothic"/>
              </a:rPr>
              <a:t>い</a:t>
            </a:r>
            <a:r>
              <a:rPr lang="en-US" altLang="zh-CN" sz="1300" spc="-17" dirty="0">
                <a:solidFill>
                  <a:srgbClr val="404040"/>
                </a:solidFill>
                <a:latin typeface="MS Gothic"/>
                <a:ea typeface="MS Gothic"/>
                <a:cs typeface="MS Gothic"/>
              </a:rPr>
              <a:t>る</a:t>
            </a:r>
            <a:r>
              <a:rPr lang="en-US" altLang="zh-CN" sz="1300" spc="0" dirty="0">
                <a:solidFill>
                  <a:srgbClr val="404040"/>
                </a:solidFill>
                <a:latin typeface="SimSun"/>
                <a:ea typeface="SimSun"/>
                <a:cs typeface="SimSun"/>
              </a:rPr>
              <a:t>。</a:t>
            </a:r>
            <a:endParaRPr lang="en-US" altLang="zh-CN" sz="1300">
              <a:latin typeface="SimSun"/>
              <a:ea typeface="SimSun"/>
              <a:cs typeface="SimSun"/>
            </a:endParaRPr>
          </a:p>
        </p:txBody>
      </p:sp>
      <p:sp>
        <p:nvSpPr>
          <p:cNvPr id="666" name="Text Box666"/>
          <p:cNvSpPr txBox="1"/>
          <p:nvPr/>
        </p:nvSpPr>
        <p:spPr>
          <a:xfrm>
            <a:off x="4664329" y="1111788"/>
            <a:ext cx="4391279" cy="982710"/>
          </a:xfrm>
          <a:prstGeom prst="rect">
            <a:avLst/>
          </a:prstGeom>
        </p:spPr>
        <p:txBody>
          <a:bodyPr wrap="square" lIns="0" tIns="0" rIns="0" rtlCol="0">
            <a:spAutoFit/>
          </a:bodyPr>
          <a:lstStyle/>
          <a:p>
            <a:pPr algn="l">
              <a:lnSpc>
                <a:spcPts val="0"/>
              </a:lnSpc>
            </a:pPr>
            <a:endParaRPr/>
          </a:p>
          <a:p>
            <a:pPr marL="163068" indent="-163068" algn="just" rtl="0">
              <a:lnSpc>
                <a:spcPts val="1548"/>
              </a:lnSpc>
            </a:pPr>
            <a:r>
              <a:rPr lang="en-US" altLang="zh-CN" sz="1300" spc="64" dirty="0">
                <a:solidFill>
                  <a:srgbClr val="000000"/>
                </a:solidFill>
                <a:latin typeface="Wingdings"/>
                <a:ea typeface="Wingdings"/>
                <a:cs typeface="Wingdings"/>
              </a:rPr>
              <a:t></a:t>
            </a:r>
            <a:r>
              <a:rPr lang="en-US" altLang="zh-CN" sz="1300" spc="-1048" dirty="0">
                <a:solidFill>
                  <a:srgbClr val="000000"/>
                </a:solidFill>
                <a:latin typeface="Wingdings"/>
                <a:ea typeface="Wingdings"/>
                <a:cs typeface="Wingdings"/>
              </a:rPr>
              <a:t> </a:t>
            </a:r>
            <a:r>
              <a:rPr lang="en-US" altLang="zh-CN" sz="1300" spc="0" dirty="0">
                <a:solidFill>
                  <a:srgbClr val="000000"/>
                </a:solidFill>
                <a:latin typeface="SimSun"/>
                <a:ea typeface="SimSun"/>
                <a:cs typeface="SimSun"/>
              </a:rPr>
              <a:t>「</a:t>
            </a:r>
            <a:r>
              <a:rPr lang="en-US" altLang="zh-CN" sz="1300" spc="-618" dirty="0">
                <a:solidFill>
                  <a:srgbClr val="000000"/>
                </a:solidFill>
                <a:latin typeface="SimSun"/>
                <a:ea typeface="SimSun"/>
                <a:cs typeface="SimSun"/>
              </a:rPr>
              <a:t> </a:t>
            </a:r>
            <a:r>
              <a:rPr lang="en-US" altLang="zh-CN" sz="1300" b="1" spc="-58" dirty="0">
                <a:solidFill>
                  <a:srgbClr val="F79646"/>
                </a:solidFill>
                <a:latin typeface="SimSun"/>
                <a:ea typeface="SimSun"/>
                <a:cs typeface="SimSun"/>
              </a:rPr>
              <a:t>海</a:t>
            </a:r>
            <a:r>
              <a:rPr lang="en-US" altLang="zh-CN" sz="1300" b="1" spc="-669"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洋</a:t>
            </a:r>
            <a:r>
              <a:rPr lang="en-US" altLang="zh-CN" sz="1300" b="1" spc="-669"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プ</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ラ</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ス</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チ</a:t>
            </a:r>
            <a:r>
              <a:rPr lang="en-US" altLang="zh-CN" sz="1300" b="1" spc="-658"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ッ</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ク</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ご</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み</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及</a:t>
            </a:r>
            <a:r>
              <a:rPr lang="en-US" altLang="zh-CN" sz="1300" b="1" spc="-669"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び</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マ</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イ</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ク</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ロ</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プ</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ラ</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ス</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チ</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ッ</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ク</a:t>
            </a:r>
            <a:r>
              <a:rPr lang="en-US" altLang="zh-CN" sz="1300" b="1" spc="-642" dirty="0">
                <a:solidFill>
                  <a:srgbClr val="F79646"/>
                </a:solidFill>
                <a:latin typeface="MS Gothic"/>
                <a:ea typeface="MS Gothic"/>
                <a:cs typeface="MS Gothic"/>
              </a:rPr>
              <a:t> </a:t>
            </a:r>
            <a:r>
              <a:rPr lang="en-US" altLang="zh-CN" sz="1300" spc="0" dirty="0">
                <a:solidFill>
                  <a:srgbClr val="000000"/>
                </a:solidFill>
                <a:latin typeface="SimSun"/>
                <a:ea typeface="SimSun"/>
                <a:cs typeface="SimSun"/>
              </a:rPr>
              <a:t>」</a:t>
            </a:r>
            <a:r>
              <a:rPr lang="en-US" altLang="zh-CN" sz="1300" spc="-606" dirty="0">
                <a:solidFill>
                  <a:srgbClr val="000000"/>
                </a:solidFill>
                <a:latin typeface="SimSun"/>
                <a:ea typeface="SimSun"/>
                <a:cs typeface="SimSun"/>
              </a:rPr>
              <a:t> </a:t>
            </a:r>
            <a:r>
              <a:rPr lang="en-US" altLang="zh-CN" sz="1300" b="1" spc="-58" dirty="0">
                <a:solidFill>
                  <a:srgbClr val="F79646"/>
                </a:solidFill>
                <a:latin typeface="MS Gothic"/>
                <a:ea typeface="MS Gothic"/>
                <a:cs typeface="MS Gothic"/>
              </a:rPr>
              <a:t>に</a:t>
            </a:r>
            <a:r>
              <a:rPr lang="en-US" altLang="zh-CN" sz="1300" b="1"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関</a:t>
            </a:r>
            <a:r>
              <a:rPr lang="en-US" altLang="zh-CN" sz="1300" b="1" spc="-680"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す</a:t>
            </a:r>
            <a:r>
              <a:rPr lang="en-US" altLang="zh-CN" sz="1300" b="1" spc="-680"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る</a:t>
            </a:r>
            <a:r>
              <a:rPr lang="en-US" altLang="zh-CN" sz="1300" b="1" spc="-680"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決</a:t>
            </a:r>
            <a:r>
              <a:rPr lang="en-US" altLang="zh-CN" sz="1300" b="1" spc="-680"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議</a:t>
            </a:r>
            <a:r>
              <a:rPr lang="en-US" altLang="zh-CN" sz="1300" b="1" spc="-680"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a:t>
            </a:r>
            <a:r>
              <a:rPr lang="en-US" altLang="zh-CN" sz="1300" b="1" spc="-677" dirty="0">
                <a:solidFill>
                  <a:srgbClr val="F79646"/>
                </a:solidFill>
                <a:latin typeface="MS Gothic"/>
                <a:ea typeface="MS Gothic"/>
                <a:cs typeface="MS Gothic"/>
              </a:rPr>
              <a:t> </a:t>
            </a:r>
            <a:r>
              <a:rPr lang="en-US" altLang="zh-CN" sz="1300" b="1" spc="61" dirty="0">
                <a:solidFill>
                  <a:srgbClr val="F79646"/>
                </a:solidFill>
                <a:latin typeface="Arial"/>
                <a:ea typeface="Arial"/>
                <a:cs typeface="Arial"/>
              </a:rPr>
              <a:t>resolution</a:t>
            </a:r>
            <a:r>
              <a:rPr lang="en-US" altLang="zh-CN" sz="1300" b="1" spc="-101" dirty="0">
                <a:solidFill>
                  <a:srgbClr val="F79646"/>
                </a:solidFill>
                <a:latin typeface="MS Gothic"/>
                <a:ea typeface="MS Gothic"/>
                <a:cs typeface="MS Gothic"/>
              </a:rPr>
              <a:t>）</a:t>
            </a:r>
            <a:r>
              <a:rPr lang="en-US" altLang="zh-CN" sz="1300" b="1" spc="-680"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が</a:t>
            </a:r>
            <a:r>
              <a:rPr lang="en-US" altLang="zh-CN" sz="1300" b="1" spc="-680"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採</a:t>
            </a:r>
            <a:r>
              <a:rPr lang="en-US" altLang="zh-CN" sz="1300" b="1" spc="-680"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択</a:t>
            </a:r>
            <a:r>
              <a:rPr lang="en-US" altLang="zh-CN" sz="1300" b="1" spc="-678" dirty="0">
                <a:solidFill>
                  <a:srgbClr val="F79646"/>
                </a:solidFill>
                <a:latin typeface="SimSun"/>
                <a:ea typeface="SimSun"/>
                <a:cs typeface="SimSun"/>
              </a:rPr>
              <a:t> </a:t>
            </a:r>
            <a:r>
              <a:rPr lang="en-US" altLang="zh-CN" sz="1300" spc="0" dirty="0">
                <a:solidFill>
                  <a:srgbClr val="404040"/>
                </a:solidFill>
                <a:latin typeface="MS Gothic"/>
                <a:ea typeface="MS Gothic"/>
                <a:cs typeface="MS Gothic"/>
              </a:rPr>
              <a:t>さ</a:t>
            </a:r>
            <a:r>
              <a:rPr lang="en-US" altLang="zh-CN" sz="1300" spc="-630"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れ</a:t>
            </a:r>
            <a:r>
              <a:rPr lang="en-US" altLang="zh-CN" sz="1300" spc="-630"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a:t>
            </a:r>
            <a:r>
              <a:rPr lang="en-US" altLang="zh-CN" sz="1300" spc="-630"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海</a:t>
            </a:r>
            <a:r>
              <a:rPr lang="en-US" altLang="zh-CN" sz="1300" spc="-630"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洋</a:t>
            </a:r>
            <a:r>
              <a:rPr lang="en-US" altLang="zh-CN" sz="1300" spc="-630"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プ</a:t>
            </a:r>
            <a:r>
              <a:rPr lang="en-US" altLang="zh-CN" sz="1300" spc="-630"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ラ</a:t>
            </a:r>
            <a:r>
              <a:rPr lang="en-US" altLang="zh-CN" sz="1300" spc="-630"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ス</a:t>
            </a:r>
            <a:r>
              <a:rPr lang="en-US" altLang="zh-CN" sz="1300" spc="-630"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チ</a:t>
            </a:r>
            <a:r>
              <a:rPr lang="en-US" altLang="zh-CN" sz="1300" spc="-630"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ッ</a:t>
            </a:r>
            <a:r>
              <a:rPr lang="en-US" altLang="zh-CN" sz="1300"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ク</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ご</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み</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及</a:t>
            </a:r>
            <a:r>
              <a:rPr lang="en-US" altLang="zh-CN" sz="1300" spc="-619"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び</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マ</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イ</a:t>
            </a:r>
            <a:r>
              <a:rPr lang="en-US" altLang="zh-CN" sz="1300" spc="-607"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ク</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ロ</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プ</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ラ</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ス</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チ</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ッ</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ク</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に</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対</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処</a:t>
            </a:r>
            <a:r>
              <a:rPr lang="en-US" altLang="zh-CN" sz="1300" spc="-619"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す</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る</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た</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め</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の</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障</a:t>
            </a:r>
            <a:r>
              <a:rPr lang="en-US" altLang="zh-CN" sz="1300" spc="-607" dirty="0">
                <a:solidFill>
                  <a:srgbClr val="404040"/>
                </a:solidFill>
                <a:latin typeface="SimSun"/>
                <a:ea typeface="SimSun"/>
                <a:cs typeface="SimSun"/>
              </a:rPr>
              <a:t> </a:t>
            </a:r>
            <a:r>
              <a:rPr lang="en-US" altLang="zh-CN" sz="1300" spc="0" dirty="0">
                <a:solidFill>
                  <a:srgbClr val="404040"/>
                </a:solidFill>
                <a:latin typeface="SimSun"/>
                <a:ea typeface="SimSun"/>
                <a:cs typeface="SimSun"/>
              </a:rPr>
              <a:t>害</a:t>
            </a:r>
            <a:r>
              <a:rPr lang="en-US" altLang="zh-CN" sz="1300" dirty="0">
                <a:solidFill>
                  <a:srgbClr val="404040"/>
                </a:solidFill>
                <a:latin typeface="SimSun"/>
                <a:ea typeface="SimSun"/>
                <a:cs typeface="SimSun"/>
              </a:rPr>
              <a:t> </a:t>
            </a:r>
            <a:r>
              <a:rPr lang="en-US" altLang="zh-CN" sz="1300" spc="0" dirty="0">
                <a:solidFill>
                  <a:srgbClr val="404040"/>
                </a:solidFill>
                <a:latin typeface="SimSun"/>
                <a:ea typeface="SimSun"/>
                <a:cs typeface="SimSun"/>
              </a:rPr>
              <a:t>及</a:t>
            </a:r>
            <a:r>
              <a:rPr lang="en-US" altLang="zh-CN" sz="1300" spc="-618"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び</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オ</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プ</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シ</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ョ</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ン</a:t>
            </a:r>
            <a:r>
              <a:rPr lang="en-US" altLang="zh-CN" sz="1300" spc="-603"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を</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精</a:t>
            </a:r>
            <a:r>
              <a:rPr lang="en-US" altLang="zh-CN" sz="1300" spc="-618"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査</a:t>
            </a:r>
            <a:r>
              <a:rPr lang="en-US" altLang="zh-CN" sz="1300" spc="-618"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す</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る</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た</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め</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の</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専</a:t>
            </a:r>
            <a:r>
              <a:rPr lang="en-US" altLang="zh-CN" sz="1300" spc="-618" dirty="0">
                <a:solidFill>
                  <a:srgbClr val="404040"/>
                </a:solidFill>
                <a:latin typeface="SimSun"/>
                <a:ea typeface="SimSun"/>
                <a:cs typeface="SimSun"/>
              </a:rPr>
              <a:t> </a:t>
            </a:r>
            <a:r>
              <a:rPr lang="en-US" altLang="zh-CN" sz="1300" spc="0" dirty="0">
                <a:solidFill>
                  <a:srgbClr val="404040"/>
                </a:solidFill>
                <a:latin typeface="SimSun"/>
                <a:ea typeface="SimSun"/>
                <a:cs typeface="SimSun"/>
              </a:rPr>
              <a:t>門</a:t>
            </a:r>
            <a:r>
              <a:rPr lang="en-US" altLang="zh-CN" sz="1300" spc="-618" dirty="0">
                <a:solidFill>
                  <a:srgbClr val="404040"/>
                </a:solidFill>
                <a:latin typeface="SimSun"/>
                <a:ea typeface="SimSun"/>
                <a:cs typeface="SimSun"/>
              </a:rPr>
              <a:t> </a:t>
            </a:r>
            <a:r>
              <a:rPr lang="en-US" altLang="zh-CN" sz="1300" spc="0" dirty="0">
                <a:solidFill>
                  <a:srgbClr val="404040"/>
                </a:solidFill>
                <a:latin typeface="SimSun"/>
                <a:ea typeface="SimSun"/>
                <a:cs typeface="SimSun"/>
              </a:rPr>
              <a:t>家</a:t>
            </a:r>
            <a:r>
              <a:rPr lang="en-US" altLang="zh-CN" sz="1300" spc="-618"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グ</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ル</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ー</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プ</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会</a:t>
            </a:r>
            <a:r>
              <a:rPr lang="en-US" altLang="zh-CN" sz="1300" spc="-618" dirty="0">
                <a:solidFill>
                  <a:srgbClr val="404040"/>
                </a:solidFill>
                <a:latin typeface="SimSun"/>
                <a:ea typeface="SimSun"/>
                <a:cs typeface="SimSun"/>
              </a:rPr>
              <a:t> </a:t>
            </a:r>
            <a:r>
              <a:rPr lang="en-US" altLang="zh-CN" sz="1300" spc="0" dirty="0">
                <a:solidFill>
                  <a:srgbClr val="404040"/>
                </a:solidFill>
                <a:latin typeface="SimSun"/>
                <a:ea typeface="SimSun"/>
                <a:cs typeface="SimSun"/>
              </a:rPr>
              <a:t>合</a:t>
            </a:r>
            <a:r>
              <a:rPr lang="en-US" altLang="zh-CN" sz="1300" spc="-608"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を</a:t>
            </a:r>
            <a:r>
              <a:rPr lang="en-US" altLang="zh-CN" sz="1300"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招</a:t>
            </a:r>
            <a:r>
              <a:rPr lang="en-US" altLang="zh-CN" sz="1300" spc="-8" dirty="0">
                <a:solidFill>
                  <a:srgbClr val="404040"/>
                </a:solidFill>
                <a:latin typeface="SimSun"/>
                <a:ea typeface="SimSun"/>
                <a:cs typeface="SimSun"/>
              </a:rPr>
              <a:t>集</a:t>
            </a:r>
            <a:r>
              <a:rPr lang="en-US" altLang="zh-CN" sz="1300" spc="0" dirty="0">
                <a:solidFill>
                  <a:srgbClr val="404040"/>
                </a:solidFill>
                <a:latin typeface="MS Gothic"/>
                <a:ea typeface="MS Gothic"/>
                <a:cs typeface="MS Gothic"/>
              </a:rPr>
              <a:t>す</a:t>
            </a:r>
            <a:r>
              <a:rPr lang="en-US" altLang="zh-CN" sz="1300" spc="-8" dirty="0">
                <a:solidFill>
                  <a:srgbClr val="404040"/>
                </a:solidFill>
                <a:latin typeface="MS Gothic"/>
                <a:ea typeface="MS Gothic"/>
                <a:cs typeface="MS Gothic"/>
              </a:rPr>
              <a:t>る</a:t>
            </a:r>
            <a:r>
              <a:rPr lang="en-US" altLang="zh-CN" sz="1300" spc="-16" dirty="0">
                <a:solidFill>
                  <a:srgbClr val="404040"/>
                </a:solidFill>
                <a:latin typeface="MS Gothic"/>
                <a:ea typeface="MS Gothic"/>
                <a:cs typeface="MS Gothic"/>
              </a:rPr>
              <a:t>こ</a:t>
            </a:r>
            <a:r>
              <a:rPr lang="en-US" altLang="zh-CN" sz="1300" spc="0" dirty="0">
                <a:solidFill>
                  <a:srgbClr val="404040"/>
                </a:solidFill>
                <a:latin typeface="MS Gothic"/>
                <a:ea typeface="MS Gothic"/>
                <a:cs typeface="MS Gothic"/>
              </a:rPr>
              <a:t>と</a:t>
            </a:r>
            <a:r>
              <a:rPr lang="en-US" altLang="zh-CN" sz="1300" spc="-19" dirty="0">
                <a:solidFill>
                  <a:srgbClr val="404040"/>
                </a:solidFill>
                <a:latin typeface="MS Gothic"/>
                <a:ea typeface="MS Gothic"/>
                <a:cs typeface="MS Gothic"/>
              </a:rPr>
              <a:t>を</a:t>
            </a:r>
            <a:r>
              <a:rPr lang="en-US" altLang="zh-CN" sz="1300" spc="-16" dirty="0">
                <a:solidFill>
                  <a:srgbClr val="404040"/>
                </a:solidFill>
                <a:latin typeface="SimSun"/>
                <a:ea typeface="SimSun"/>
                <a:cs typeface="SimSun"/>
              </a:rPr>
              <a:t>決</a:t>
            </a:r>
            <a:r>
              <a:rPr lang="en-US" altLang="zh-CN" sz="1300" spc="0" dirty="0">
                <a:solidFill>
                  <a:srgbClr val="404040"/>
                </a:solidFill>
                <a:latin typeface="SimSun"/>
                <a:ea typeface="SimSun"/>
                <a:cs typeface="SimSun"/>
              </a:rPr>
              <a:t>定</a:t>
            </a:r>
            <a:r>
              <a:rPr lang="en-US" altLang="zh-CN" sz="1300" spc="-18" dirty="0">
                <a:solidFill>
                  <a:srgbClr val="404040"/>
                </a:solidFill>
                <a:latin typeface="SimSun"/>
                <a:ea typeface="SimSun"/>
                <a:cs typeface="SimSun"/>
              </a:rPr>
              <a:t>。</a:t>
            </a:r>
            <a:r>
              <a:rPr lang="en-US" altLang="zh-CN" sz="1300" spc="-16" dirty="0">
                <a:solidFill>
                  <a:srgbClr val="404040"/>
                </a:solidFill>
                <a:latin typeface="MS Gothic"/>
                <a:ea typeface="MS Gothic"/>
                <a:cs typeface="MS Gothic"/>
              </a:rPr>
              <a:t>５</a:t>
            </a:r>
            <a:r>
              <a:rPr lang="en-US" altLang="zh-CN" sz="1300" spc="0" dirty="0">
                <a:solidFill>
                  <a:srgbClr val="404040"/>
                </a:solidFill>
                <a:latin typeface="SimSun"/>
                <a:ea typeface="SimSun"/>
                <a:cs typeface="SimSun"/>
              </a:rPr>
              <a:t>月</a:t>
            </a:r>
            <a:r>
              <a:rPr lang="en-US" altLang="zh-CN" sz="1300" spc="-19" dirty="0">
                <a:solidFill>
                  <a:srgbClr val="404040"/>
                </a:solidFill>
                <a:latin typeface="MS Gothic"/>
                <a:ea typeface="MS Gothic"/>
                <a:cs typeface="MS Gothic"/>
              </a:rPr>
              <a:t>に</a:t>
            </a:r>
            <a:r>
              <a:rPr lang="en-US" altLang="zh-CN" sz="1300" spc="-16" dirty="0">
                <a:solidFill>
                  <a:srgbClr val="404040"/>
                </a:solidFill>
                <a:latin typeface="SimSun"/>
                <a:ea typeface="SimSun"/>
                <a:cs typeface="SimSun"/>
              </a:rPr>
              <a:t>第</a:t>
            </a:r>
            <a:r>
              <a:rPr lang="en-US" altLang="zh-CN" sz="1300" spc="-16" dirty="0">
                <a:solidFill>
                  <a:srgbClr val="404040"/>
                </a:solidFill>
                <a:latin typeface="MS Gothic"/>
                <a:ea typeface="MS Gothic"/>
                <a:cs typeface="MS Gothic"/>
              </a:rPr>
              <a:t>１</a:t>
            </a:r>
            <a:r>
              <a:rPr lang="en-US" altLang="zh-CN" sz="1300" spc="0" dirty="0">
                <a:solidFill>
                  <a:srgbClr val="404040"/>
                </a:solidFill>
                <a:latin typeface="SimSun"/>
                <a:ea typeface="SimSun"/>
                <a:cs typeface="SimSun"/>
              </a:rPr>
              <a:t>回</a:t>
            </a:r>
            <a:r>
              <a:rPr lang="en-US" altLang="zh-CN" sz="1300" spc="-19" dirty="0">
                <a:solidFill>
                  <a:srgbClr val="404040"/>
                </a:solidFill>
                <a:latin typeface="SimSun"/>
                <a:ea typeface="SimSun"/>
                <a:cs typeface="SimSun"/>
              </a:rPr>
              <a:t>会</a:t>
            </a:r>
            <a:r>
              <a:rPr lang="en-US" altLang="zh-CN" sz="1300" spc="-16" dirty="0">
                <a:solidFill>
                  <a:srgbClr val="404040"/>
                </a:solidFill>
                <a:latin typeface="SimSun"/>
                <a:ea typeface="SimSun"/>
                <a:cs typeface="SimSun"/>
              </a:rPr>
              <a:t>合</a:t>
            </a:r>
            <a:r>
              <a:rPr lang="en-US" altLang="zh-CN" sz="1300" spc="0" dirty="0">
                <a:solidFill>
                  <a:srgbClr val="404040"/>
                </a:solidFill>
                <a:latin typeface="MS Gothic"/>
                <a:ea typeface="MS Gothic"/>
                <a:cs typeface="MS Gothic"/>
              </a:rPr>
              <a:t>を</a:t>
            </a:r>
            <a:r>
              <a:rPr lang="en-US" altLang="zh-CN" sz="1300" spc="-20" dirty="0">
                <a:solidFill>
                  <a:srgbClr val="404040"/>
                </a:solidFill>
                <a:latin typeface="SimSun"/>
                <a:ea typeface="SimSun"/>
                <a:cs typeface="SimSun"/>
              </a:rPr>
              <a:t>開</a:t>
            </a:r>
            <a:r>
              <a:rPr lang="en-US" altLang="zh-CN" sz="1300" spc="-16" dirty="0">
                <a:solidFill>
                  <a:srgbClr val="404040"/>
                </a:solidFill>
                <a:latin typeface="SimSun"/>
                <a:ea typeface="SimSun"/>
                <a:cs typeface="SimSun"/>
              </a:rPr>
              <a:t>催</a:t>
            </a:r>
            <a:r>
              <a:rPr lang="en-US" altLang="zh-CN" sz="1300" spc="0" dirty="0">
                <a:solidFill>
                  <a:srgbClr val="404040"/>
                </a:solidFill>
                <a:latin typeface="SimSun"/>
                <a:ea typeface="SimSun"/>
                <a:cs typeface="SimSun"/>
              </a:rPr>
              <a:t>。</a:t>
            </a:r>
            <a:endParaRPr lang="en-US" altLang="zh-CN" sz="1300">
              <a:latin typeface="SimSun"/>
              <a:ea typeface="SimSun"/>
              <a:cs typeface="SimSun"/>
            </a:endParaRPr>
          </a:p>
        </p:txBody>
      </p:sp>
      <p:sp>
        <p:nvSpPr>
          <p:cNvPr id="667" name="Text Box667"/>
          <p:cNvSpPr txBox="1"/>
          <p:nvPr/>
        </p:nvSpPr>
        <p:spPr>
          <a:xfrm>
            <a:off x="423977" y="687524"/>
            <a:ext cx="3812931" cy="277771"/>
          </a:xfrm>
          <a:prstGeom prst="rect">
            <a:avLst/>
          </a:prstGeom>
        </p:spPr>
        <p:txBody>
          <a:bodyPr wrap="square" lIns="0" tIns="0" rIns="0" rtlCol="0">
            <a:spAutoFit/>
          </a:bodyPr>
          <a:lstStyle/>
          <a:p>
            <a:pPr algn="l">
              <a:lnSpc>
                <a:spcPts val="0"/>
              </a:lnSpc>
            </a:pPr>
            <a:endParaRPr/>
          </a:p>
          <a:p>
            <a:pPr algn="l" rtl="0">
              <a:lnSpc>
                <a:spcPts val="2187"/>
              </a:lnSpc>
            </a:pPr>
            <a:r>
              <a:rPr lang="en-US" altLang="zh-CN" sz="1850" b="1" spc="-27" dirty="0">
                <a:solidFill>
                  <a:srgbClr val="77933C"/>
                </a:solidFill>
                <a:latin typeface="SimSun"/>
                <a:ea typeface="SimSun"/>
                <a:cs typeface="SimSun"/>
              </a:rPr>
              <a:t>持続可能</a:t>
            </a:r>
            <a:r>
              <a:rPr lang="en-US" altLang="zh-CN" sz="1850" b="1" spc="-27" dirty="0">
                <a:solidFill>
                  <a:srgbClr val="77933C"/>
                </a:solidFill>
                <a:latin typeface="MS Gothic"/>
                <a:ea typeface="MS Gothic"/>
                <a:cs typeface="MS Gothic"/>
              </a:rPr>
              <a:t>な</a:t>
            </a:r>
            <a:r>
              <a:rPr lang="en-US" altLang="zh-CN" sz="1850" b="1" spc="-27" dirty="0">
                <a:solidFill>
                  <a:srgbClr val="77933C"/>
                </a:solidFill>
                <a:latin typeface="SimSun"/>
                <a:ea typeface="SimSun"/>
                <a:cs typeface="SimSun"/>
              </a:rPr>
              <a:t>開発目</a:t>
            </a:r>
            <a:r>
              <a:rPr lang="en-US" altLang="zh-CN" sz="1850" b="1" spc="-25" dirty="0">
                <a:solidFill>
                  <a:srgbClr val="77933C"/>
                </a:solidFill>
                <a:latin typeface="SimSun"/>
                <a:ea typeface="SimSun"/>
                <a:cs typeface="SimSun"/>
              </a:rPr>
              <a:t>標</a:t>
            </a:r>
            <a:r>
              <a:rPr lang="en-US" altLang="zh-CN" sz="1850" b="1" spc="312" dirty="0">
                <a:solidFill>
                  <a:srgbClr val="77933C"/>
                </a:solidFill>
                <a:latin typeface="Arial"/>
                <a:ea typeface="Arial"/>
                <a:cs typeface="Arial"/>
              </a:rPr>
              <a:t>(</a:t>
            </a:r>
            <a:r>
              <a:rPr lang="en-US" altLang="zh-CN" sz="1850" b="1" spc="52" dirty="0">
                <a:solidFill>
                  <a:srgbClr val="77933C"/>
                </a:solidFill>
                <a:latin typeface="Arial"/>
                <a:ea typeface="Arial"/>
                <a:cs typeface="Arial"/>
              </a:rPr>
              <a:t>SDGs)</a:t>
            </a:r>
            <a:r>
              <a:rPr lang="en-US" altLang="zh-CN" sz="1300" b="1" spc="151" dirty="0">
                <a:solidFill>
                  <a:srgbClr val="77933C"/>
                </a:solidFill>
                <a:latin typeface="Arial"/>
                <a:ea typeface="Arial"/>
                <a:cs typeface="Arial"/>
              </a:rPr>
              <a:t>(2015.9)</a:t>
            </a:r>
            <a:endParaRPr lang="en-US" altLang="zh-CN" sz="1300">
              <a:latin typeface="Arial"/>
              <a:ea typeface="Arial"/>
              <a:cs typeface="Arial"/>
            </a:endParaRPr>
          </a:p>
        </p:txBody>
      </p:sp>
      <p:sp>
        <p:nvSpPr>
          <p:cNvPr id="668" name="Text Box668"/>
          <p:cNvSpPr txBox="1"/>
          <p:nvPr/>
        </p:nvSpPr>
        <p:spPr>
          <a:xfrm>
            <a:off x="5139182" y="690895"/>
            <a:ext cx="3425364" cy="277411"/>
          </a:xfrm>
          <a:prstGeom prst="rect">
            <a:avLst/>
          </a:prstGeom>
        </p:spPr>
        <p:txBody>
          <a:bodyPr wrap="square" lIns="0" tIns="0" rIns="0" rtlCol="0">
            <a:spAutoFit/>
          </a:bodyPr>
          <a:lstStyle/>
          <a:p>
            <a:pPr algn="l">
              <a:lnSpc>
                <a:spcPts val="0"/>
              </a:lnSpc>
            </a:pPr>
            <a:endParaRPr/>
          </a:p>
          <a:p>
            <a:pPr algn="l" rtl="0">
              <a:lnSpc>
                <a:spcPts val="2184"/>
              </a:lnSpc>
            </a:pPr>
            <a:r>
              <a:rPr lang="en-US" altLang="zh-CN" sz="1850" b="1" spc="-27" dirty="0">
                <a:solidFill>
                  <a:srgbClr val="77933C"/>
                </a:solidFill>
                <a:latin typeface="SimSun"/>
                <a:ea typeface="SimSun"/>
                <a:cs typeface="SimSun"/>
              </a:rPr>
              <a:t>国連環境総会</a:t>
            </a:r>
            <a:r>
              <a:rPr lang="en-US" altLang="zh-CN" sz="1850" b="1" spc="313" dirty="0">
                <a:solidFill>
                  <a:srgbClr val="77933C"/>
                </a:solidFill>
                <a:latin typeface="Arial"/>
                <a:ea typeface="Arial"/>
                <a:cs typeface="Arial"/>
              </a:rPr>
              <a:t>(</a:t>
            </a:r>
            <a:r>
              <a:rPr lang="en-US" altLang="zh-CN" sz="1850" b="1" spc="113" dirty="0">
                <a:solidFill>
                  <a:srgbClr val="77933C"/>
                </a:solidFill>
                <a:latin typeface="Arial"/>
                <a:ea typeface="Arial"/>
                <a:cs typeface="Arial"/>
              </a:rPr>
              <a:t>UNEA3)</a:t>
            </a:r>
            <a:r>
              <a:rPr lang="en-US" altLang="zh-CN" sz="1300" b="1" spc="145" dirty="0">
                <a:solidFill>
                  <a:srgbClr val="77933C"/>
                </a:solidFill>
                <a:latin typeface="Arial"/>
                <a:ea typeface="Arial"/>
                <a:cs typeface="Arial"/>
              </a:rPr>
              <a:t>(2017.12)</a:t>
            </a:r>
            <a:endParaRPr lang="en-US" altLang="zh-CN" sz="1300">
              <a:latin typeface="Arial"/>
              <a:ea typeface="Arial"/>
              <a:cs typeface="Arial"/>
            </a:endParaRPr>
          </a:p>
        </p:txBody>
      </p:sp>
      <p:sp>
        <p:nvSpPr>
          <p:cNvPr id="669" name="Text Box669"/>
          <p:cNvSpPr txBox="1"/>
          <p:nvPr/>
        </p:nvSpPr>
        <p:spPr>
          <a:xfrm>
            <a:off x="2108962" y="2240168"/>
            <a:ext cx="378650" cy="277411"/>
          </a:xfrm>
          <a:prstGeom prst="rect">
            <a:avLst/>
          </a:prstGeom>
        </p:spPr>
        <p:txBody>
          <a:bodyPr wrap="square" lIns="0" tIns="0" rIns="0" rtlCol="0">
            <a:spAutoFit/>
          </a:bodyPr>
          <a:lstStyle/>
          <a:p>
            <a:pPr algn="l">
              <a:lnSpc>
                <a:spcPts val="0"/>
              </a:lnSpc>
            </a:pPr>
            <a:endParaRPr/>
          </a:p>
          <a:p>
            <a:pPr algn="l" rtl="0">
              <a:lnSpc>
                <a:spcPts val="2184"/>
              </a:lnSpc>
            </a:pPr>
            <a:r>
              <a:rPr lang="en-US" altLang="zh-CN" sz="1850" b="1" spc="140" dirty="0">
                <a:solidFill>
                  <a:srgbClr val="77933C"/>
                </a:solidFill>
                <a:latin typeface="Arial"/>
                <a:ea typeface="Arial"/>
                <a:cs typeface="Arial"/>
              </a:rPr>
              <a:t>G7</a:t>
            </a:r>
            <a:endParaRPr lang="en-US" altLang="zh-CN" sz="1850">
              <a:latin typeface="Arial"/>
              <a:ea typeface="Arial"/>
              <a:cs typeface="Arial"/>
            </a:endParaRPr>
          </a:p>
        </p:txBody>
      </p:sp>
      <p:sp>
        <p:nvSpPr>
          <p:cNvPr id="670" name="Text Box670"/>
          <p:cNvSpPr txBox="1"/>
          <p:nvPr/>
        </p:nvSpPr>
        <p:spPr>
          <a:xfrm>
            <a:off x="144170" y="2653823"/>
            <a:ext cx="3127858" cy="194547"/>
          </a:xfrm>
          <a:prstGeom prst="rect">
            <a:avLst/>
          </a:prstGeom>
        </p:spPr>
        <p:txBody>
          <a:bodyPr wrap="square" lIns="0" tIns="0" rIns="0" rtlCol="0">
            <a:spAutoFit/>
          </a:bodyPr>
          <a:lstStyle/>
          <a:p>
            <a:pPr algn="l">
              <a:lnSpc>
                <a:spcPts val="0"/>
              </a:lnSpc>
            </a:pPr>
            <a:endParaRPr/>
          </a:p>
          <a:p>
            <a:pPr algn="l" rtl="0">
              <a:lnSpc>
                <a:spcPts val="1532"/>
              </a:lnSpc>
            </a:pPr>
            <a:r>
              <a:rPr lang="en-US" altLang="zh-CN" sz="1300" b="1" spc="-58" dirty="0">
                <a:solidFill>
                  <a:srgbClr val="404040"/>
                </a:solidFill>
                <a:latin typeface="MS Gothic"/>
                <a:ea typeface="MS Gothic"/>
                <a:cs typeface="MS Gothic"/>
              </a:rPr>
              <a:t>＜</a:t>
            </a:r>
            <a:r>
              <a:rPr lang="en-US" altLang="zh-CN" sz="1300" b="1" spc="75" dirty="0">
                <a:solidFill>
                  <a:srgbClr val="404040"/>
                </a:solidFill>
                <a:latin typeface="Arial"/>
                <a:ea typeface="Arial"/>
                <a:cs typeface="Arial"/>
              </a:rPr>
              <a:t>G7</a:t>
            </a:r>
            <a:r>
              <a:rPr lang="en-US" altLang="zh-CN" sz="1300" b="1" spc="-134" dirty="0">
                <a:solidFill>
                  <a:srgbClr val="404040"/>
                </a:solidFill>
                <a:latin typeface="SimSun"/>
                <a:ea typeface="SimSun"/>
                <a:cs typeface="SimSun"/>
              </a:rPr>
              <a:t>伊</a:t>
            </a:r>
            <a:r>
              <a:rPr lang="en-US" altLang="zh-CN" sz="1300" b="1" spc="-58" dirty="0">
                <a:solidFill>
                  <a:srgbClr val="404040"/>
                </a:solidFill>
                <a:latin typeface="SimSun"/>
                <a:ea typeface="SimSun"/>
                <a:cs typeface="SimSun"/>
              </a:rPr>
              <a:t>勢</a:t>
            </a:r>
            <a:r>
              <a:rPr lang="en-US" altLang="zh-CN" sz="1300" b="1" spc="-63" dirty="0">
                <a:solidFill>
                  <a:srgbClr val="404040"/>
                </a:solidFill>
                <a:latin typeface="SimSun"/>
                <a:ea typeface="SimSun"/>
                <a:cs typeface="SimSun"/>
              </a:rPr>
              <a:t>志</a:t>
            </a:r>
            <a:r>
              <a:rPr lang="en-US" altLang="zh-CN" sz="1300" b="1" spc="-58" dirty="0">
                <a:solidFill>
                  <a:srgbClr val="404040"/>
                </a:solidFill>
                <a:latin typeface="SimSun"/>
                <a:ea typeface="SimSun"/>
                <a:cs typeface="SimSun"/>
              </a:rPr>
              <a:t>摩</a:t>
            </a:r>
            <a:r>
              <a:rPr lang="en-US" altLang="zh-CN" sz="1300" b="1" spc="-66" dirty="0">
                <a:solidFill>
                  <a:srgbClr val="404040"/>
                </a:solidFill>
                <a:latin typeface="MS Gothic"/>
                <a:ea typeface="MS Gothic"/>
                <a:cs typeface="MS Gothic"/>
              </a:rPr>
              <a:t>サ</a:t>
            </a:r>
            <a:r>
              <a:rPr lang="en-US" altLang="zh-CN" sz="1300" b="1" spc="-68" dirty="0">
                <a:solidFill>
                  <a:srgbClr val="404040"/>
                </a:solidFill>
                <a:latin typeface="MS Gothic"/>
                <a:ea typeface="MS Gothic"/>
                <a:cs typeface="MS Gothic"/>
              </a:rPr>
              <a:t>ミ</a:t>
            </a:r>
            <a:r>
              <a:rPr lang="en-US" altLang="zh-CN" sz="1300" b="1" spc="-58" dirty="0">
                <a:solidFill>
                  <a:srgbClr val="404040"/>
                </a:solidFill>
                <a:latin typeface="MS Gothic"/>
                <a:ea typeface="MS Gothic"/>
                <a:cs typeface="MS Gothic"/>
              </a:rPr>
              <a:t>ッ</a:t>
            </a:r>
            <a:r>
              <a:rPr lang="en-US" altLang="zh-CN" sz="1300" b="1" spc="-81" dirty="0">
                <a:solidFill>
                  <a:srgbClr val="404040"/>
                </a:solidFill>
                <a:latin typeface="MS Gothic"/>
                <a:ea typeface="MS Gothic"/>
                <a:cs typeface="MS Gothic"/>
              </a:rPr>
              <a:t>ト</a:t>
            </a:r>
            <a:r>
              <a:rPr lang="en-US" altLang="zh-CN" sz="1300" b="1" spc="-70" dirty="0">
                <a:solidFill>
                  <a:srgbClr val="404040"/>
                </a:solidFill>
                <a:latin typeface="MS Gothic"/>
                <a:ea typeface="MS Gothic"/>
                <a:cs typeface="MS Gothic"/>
              </a:rPr>
              <a:t>（</a:t>
            </a:r>
            <a:r>
              <a:rPr lang="en-US" altLang="zh-CN" sz="1300" b="1" spc="153" dirty="0">
                <a:solidFill>
                  <a:srgbClr val="404040"/>
                </a:solidFill>
                <a:latin typeface="Arial"/>
                <a:ea typeface="Arial"/>
                <a:cs typeface="Arial"/>
              </a:rPr>
              <a:t>2016</a:t>
            </a:r>
            <a:r>
              <a:rPr lang="en-US" altLang="zh-CN" sz="1300" b="1" spc="-222" dirty="0">
                <a:solidFill>
                  <a:srgbClr val="404040"/>
                </a:solidFill>
                <a:latin typeface="SimSun"/>
                <a:ea typeface="SimSun"/>
                <a:cs typeface="SimSun"/>
              </a:rPr>
              <a:t>年</a:t>
            </a:r>
            <a:r>
              <a:rPr lang="en-US" altLang="zh-CN" sz="1300" b="1" spc="153" dirty="0">
                <a:solidFill>
                  <a:srgbClr val="404040"/>
                </a:solidFill>
                <a:latin typeface="Arial"/>
                <a:ea typeface="Arial"/>
                <a:cs typeface="Arial"/>
              </a:rPr>
              <a:t>5</a:t>
            </a:r>
            <a:r>
              <a:rPr lang="en-US" altLang="zh-CN" sz="1300" b="1" spc="-223" dirty="0">
                <a:solidFill>
                  <a:srgbClr val="404040"/>
                </a:solidFill>
                <a:latin typeface="SimSun"/>
                <a:ea typeface="SimSun"/>
                <a:cs typeface="SimSun"/>
              </a:rPr>
              <a:t>月</a:t>
            </a:r>
            <a:r>
              <a:rPr lang="en-US" altLang="zh-CN" sz="1300" b="1" spc="-58" dirty="0">
                <a:solidFill>
                  <a:srgbClr val="404040"/>
                </a:solidFill>
                <a:latin typeface="MS Gothic"/>
                <a:ea typeface="MS Gothic"/>
                <a:cs typeface="MS Gothic"/>
              </a:rPr>
              <a:t>）＞</a:t>
            </a:r>
            <a:endParaRPr lang="en-US" altLang="zh-CN" sz="1300">
              <a:latin typeface="MS Gothic"/>
              <a:ea typeface="MS Gothic"/>
              <a:cs typeface="MS Gothic"/>
            </a:endParaRPr>
          </a:p>
        </p:txBody>
      </p:sp>
      <p:sp>
        <p:nvSpPr>
          <p:cNvPr id="671" name="Text Box671"/>
          <p:cNvSpPr txBox="1"/>
          <p:nvPr/>
        </p:nvSpPr>
        <p:spPr>
          <a:xfrm>
            <a:off x="6615685" y="2240168"/>
            <a:ext cx="537768" cy="277411"/>
          </a:xfrm>
          <a:prstGeom prst="rect">
            <a:avLst/>
          </a:prstGeom>
        </p:spPr>
        <p:txBody>
          <a:bodyPr wrap="square" lIns="0" tIns="0" rIns="0" rtlCol="0">
            <a:spAutoFit/>
          </a:bodyPr>
          <a:lstStyle/>
          <a:p>
            <a:pPr algn="l">
              <a:lnSpc>
                <a:spcPts val="0"/>
              </a:lnSpc>
            </a:pPr>
            <a:endParaRPr/>
          </a:p>
          <a:p>
            <a:pPr algn="l" rtl="0">
              <a:lnSpc>
                <a:spcPts val="2184"/>
              </a:lnSpc>
            </a:pPr>
            <a:r>
              <a:rPr lang="en-US" altLang="zh-CN" sz="1850" b="1" spc="177" dirty="0">
                <a:solidFill>
                  <a:srgbClr val="77933C"/>
                </a:solidFill>
                <a:latin typeface="Arial"/>
                <a:ea typeface="Arial"/>
                <a:cs typeface="Arial"/>
              </a:rPr>
              <a:t>G20</a:t>
            </a:r>
            <a:endParaRPr lang="en-US" altLang="zh-CN" sz="1850">
              <a:latin typeface="Arial"/>
              <a:ea typeface="Arial"/>
              <a:cs typeface="Arial"/>
            </a:endParaRPr>
          </a:p>
        </p:txBody>
      </p:sp>
      <p:sp>
        <p:nvSpPr>
          <p:cNvPr id="672" name="Text Box672"/>
          <p:cNvSpPr txBox="1"/>
          <p:nvPr/>
        </p:nvSpPr>
        <p:spPr>
          <a:xfrm>
            <a:off x="4664329" y="2656490"/>
            <a:ext cx="3402204" cy="194547"/>
          </a:xfrm>
          <a:prstGeom prst="rect">
            <a:avLst/>
          </a:prstGeom>
        </p:spPr>
        <p:txBody>
          <a:bodyPr wrap="square" lIns="0" tIns="0" rIns="0" rtlCol="0">
            <a:spAutoFit/>
          </a:bodyPr>
          <a:lstStyle/>
          <a:p>
            <a:pPr algn="l">
              <a:lnSpc>
                <a:spcPts val="0"/>
              </a:lnSpc>
            </a:pPr>
            <a:endParaRPr/>
          </a:p>
          <a:p>
            <a:pPr algn="l" rtl="0">
              <a:lnSpc>
                <a:spcPts val="1532"/>
              </a:lnSpc>
            </a:pPr>
            <a:r>
              <a:rPr lang="en-US" altLang="zh-CN" sz="1300" b="1" spc="-58" dirty="0">
                <a:solidFill>
                  <a:srgbClr val="404040"/>
                </a:solidFill>
                <a:latin typeface="MS Gothic"/>
                <a:ea typeface="MS Gothic"/>
                <a:cs typeface="MS Gothic"/>
              </a:rPr>
              <a:t>＜</a:t>
            </a:r>
            <a:r>
              <a:rPr lang="en-US" altLang="zh-CN" sz="1300" b="1" spc="101" dirty="0">
                <a:solidFill>
                  <a:srgbClr val="404040"/>
                </a:solidFill>
                <a:latin typeface="Arial"/>
                <a:ea typeface="Arial"/>
                <a:cs typeface="Arial"/>
              </a:rPr>
              <a:t>G20</a:t>
            </a:r>
            <a:r>
              <a:rPr lang="en-US" altLang="zh-CN" sz="1300" b="1" spc="-160" dirty="0">
                <a:solidFill>
                  <a:srgbClr val="404040"/>
                </a:solidFill>
                <a:latin typeface="MS Gothic"/>
                <a:ea typeface="MS Gothic"/>
                <a:cs typeface="MS Gothic"/>
              </a:rPr>
              <a:t>ハ</a:t>
            </a:r>
            <a:r>
              <a:rPr lang="en-US" altLang="zh-CN" sz="1300" b="1" spc="-58" dirty="0">
                <a:solidFill>
                  <a:srgbClr val="404040"/>
                </a:solidFill>
                <a:latin typeface="MS Gothic"/>
                <a:ea typeface="MS Gothic"/>
                <a:cs typeface="MS Gothic"/>
              </a:rPr>
              <a:t>ン</a:t>
            </a:r>
            <a:r>
              <a:rPr lang="en-US" altLang="zh-CN" sz="1300" b="1" spc="-70" dirty="0">
                <a:solidFill>
                  <a:srgbClr val="404040"/>
                </a:solidFill>
                <a:latin typeface="MS Gothic"/>
                <a:ea typeface="MS Gothic"/>
                <a:cs typeface="MS Gothic"/>
              </a:rPr>
              <a:t>ブ</a:t>
            </a:r>
            <a:r>
              <a:rPr lang="en-US" altLang="zh-CN" sz="1300" b="1" spc="-58" dirty="0">
                <a:solidFill>
                  <a:srgbClr val="404040"/>
                </a:solidFill>
                <a:latin typeface="MS Gothic"/>
                <a:ea typeface="MS Gothic"/>
                <a:cs typeface="MS Gothic"/>
              </a:rPr>
              <a:t>ル</a:t>
            </a:r>
            <a:r>
              <a:rPr lang="en-US" altLang="zh-CN" sz="1300" b="1" spc="-70" dirty="0">
                <a:solidFill>
                  <a:srgbClr val="404040"/>
                </a:solidFill>
                <a:latin typeface="MS Gothic"/>
                <a:ea typeface="MS Gothic"/>
                <a:cs typeface="MS Gothic"/>
              </a:rPr>
              <a:t>クサ</a:t>
            </a:r>
            <a:r>
              <a:rPr lang="en-US" altLang="zh-CN" sz="1300" b="1" spc="-58" dirty="0">
                <a:solidFill>
                  <a:srgbClr val="404040"/>
                </a:solidFill>
                <a:latin typeface="MS Gothic"/>
                <a:ea typeface="MS Gothic"/>
                <a:cs typeface="MS Gothic"/>
              </a:rPr>
              <a:t>ミ</a:t>
            </a:r>
            <a:r>
              <a:rPr lang="en-US" altLang="zh-CN" sz="1300" b="1" spc="-70" dirty="0">
                <a:solidFill>
                  <a:srgbClr val="404040"/>
                </a:solidFill>
                <a:latin typeface="MS Gothic"/>
                <a:ea typeface="MS Gothic"/>
                <a:cs typeface="MS Gothic"/>
              </a:rPr>
              <a:t>ッ</a:t>
            </a:r>
            <a:r>
              <a:rPr lang="en-US" altLang="zh-CN" sz="1300" b="1" spc="-68" dirty="0">
                <a:solidFill>
                  <a:srgbClr val="404040"/>
                </a:solidFill>
                <a:latin typeface="MS Gothic"/>
                <a:ea typeface="MS Gothic"/>
                <a:cs typeface="MS Gothic"/>
              </a:rPr>
              <a:t>ト</a:t>
            </a:r>
            <a:r>
              <a:rPr lang="en-US" altLang="zh-CN" sz="1300" b="1" spc="-70" dirty="0">
                <a:solidFill>
                  <a:srgbClr val="404040"/>
                </a:solidFill>
                <a:latin typeface="MS Gothic"/>
                <a:ea typeface="MS Gothic"/>
                <a:cs typeface="MS Gothic"/>
              </a:rPr>
              <a:t>（</a:t>
            </a:r>
            <a:r>
              <a:rPr lang="en-US" altLang="zh-CN" sz="1300" b="1" spc="153" dirty="0">
                <a:solidFill>
                  <a:srgbClr val="404040"/>
                </a:solidFill>
                <a:latin typeface="Arial"/>
                <a:ea typeface="Arial"/>
                <a:cs typeface="Arial"/>
              </a:rPr>
              <a:t>2017</a:t>
            </a:r>
            <a:r>
              <a:rPr lang="en-US" altLang="zh-CN" sz="1300" b="1" spc="-222" dirty="0">
                <a:solidFill>
                  <a:srgbClr val="404040"/>
                </a:solidFill>
                <a:latin typeface="SimSun"/>
                <a:ea typeface="SimSun"/>
                <a:cs typeface="SimSun"/>
              </a:rPr>
              <a:t>年</a:t>
            </a:r>
            <a:r>
              <a:rPr lang="en-US" altLang="zh-CN" sz="1300" b="1" spc="153" dirty="0">
                <a:solidFill>
                  <a:srgbClr val="404040"/>
                </a:solidFill>
                <a:latin typeface="Arial"/>
                <a:ea typeface="Arial"/>
                <a:cs typeface="Arial"/>
              </a:rPr>
              <a:t>7</a:t>
            </a:r>
            <a:r>
              <a:rPr lang="en-US" altLang="zh-CN" sz="1300" b="1" spc="-211" dirty="0">
                <a:solidFill>
                  <a:srgbClr val="404040"/>
                </a:solidFill>
                <a:latin typeface="SimSun"/>
                <a:ea typeface="SimSun"/>
                <a:cs typeface="SimSun"/>
              </a:rPr>
              <a:t>月</a:t>
            </a:r>
            <a:r>
              <a:rPr lang="en-US" altLang="zh-CN" sz="1300" b="1" spc="-70" dirty="0">
                <a:solidFill>
                  <a:srgbClr val="404040"/>
                </a:solidFill>
                <a:latin typeface="MS Gothic"/>
                <a:ea typeface="MS Gothic"/>
                <a:cs typeface="MS Gothic"/>
              </a:rPr>
              <a:t>）</a:t>
            </a:r>
            <a:r>
              <a:rPr lang="en-US" altLang="zh-CN" sz="1300" b="1" spc="-58" dirty="0">
                <a:solidFill>
                  <a:srgbClr val="404040"/>
                </a:solidFill>
                <a:latin typeface="MS Gothic"/>
                <a:ea typeface="MS Gothic"/>
                <a:cs typeface="MS Gothic"/>
              </a:rPr>
              <a:t>＞</a:t>
            </a:r>
            <a:endParaRPr lang="en-US" altLang="zh-CN" sz="1300">
              <a:latin typeface="MS Gothic"/>
              <a:ea typeface="MS Gothic"/>
              <a:cs typeface="MS Gothic"/>
            </a:endParaRPr>
          </a:p>
        </p:txBody>
      </p:sp>
      <p:sp>
        <p:nvSpPr>
          <p:cNvPr id="673" name="Text Box673"/>
          <p:cNvSpPr txBox="1"/>
          <p:nvPr/>
        </p:nvSpPr>
        <p:spPr>
          <a:xfrm>
            <a:off x="144170" y="2928142"/>
            <a:ext cx="8944264" cy="404479"/>
          </a:xfrm>
          <a:prstGeom prst="rect">
            <a:avLst/>
          </a:prstGeom>
        </p:spPr>
        <p:txBody>
          <a:bodyPr wrap="square" lIns="0" tIns="0" rIns="0" rtlCol="0">
            <a:spAutoFit/>
          </a:bodyPr>
          <a:lstStyle/>
          <a:p>
            <a:pPr algn="l">
              <a:lnSpc>
                <a:spcPts val="0"/>
              </a:lnSpc>
            </a:pPr>
            <a:endParaRPr/>
          </a:p>
          <a:p>
            <a:pPr marL="163068" indent="-163068" algn="l" rtl="0">
              <a:lnSpc>
                <a:spcPts val="1592"/>
              </a:lnSpc>
            </a:pPr>
            <a:r>
              <a:rPr lang="en-US" altLang="zh-CN" sz="1300" spc="64" dirty="0">
                <a:solidFill>
                  <a:srgbClr val="404040"/>
                </a:solidFill>
                <a:latin typeface="Wingdings"/>
                <a:ea typeface="Wingdings"/>
                <a:cs typeface="Wingdings"/>
              </a:rPr>
              <a:t></a:t>
            </a:r>
            <a:r>
              <a:rPr lang="en-US" altLang="zh-CN" sz="1300" spc="-1048" dirty="0">
                <a:solidFill>
                  <a:srgbClr val="404040"/>
                </a:solidFill>
                <a:latin typeface="Wingdings"/>
                <a:ea typeface="Wingdings"/>
                <a:cs typeface="Wingdings"/>
              </a:rPr>
              <a:t> </a:t>
            </a:r>
            <a:r>
              <a:rPr lang="en-US" altLang="zh-CN" sz="1300" spc="0" dirty="0">
                <a:solidFill>
                  <a:srgbClr val="404040"/>
                </a:solidFill>
                <a:latin typeface="SimSun"/>
                <a:ea typeface="SimSun"/>
                <a:cs typeface="SimSun"/>
              </a:rPr>
              <a:t>首脳</a:t>
            </a:r>
            <a:r>
              <a:rPr lang="en-US" altLang="zh-CN" sz="1300" spc="12" dirty="0">
                <a:solidFill>
                  <a:srgbClr val="404040"/>
                </a:solidFill>
                <a:latin typeface="SimSun"/>
                <a:ea typeface="SimSun"/>
                <a:cs typeface="SimSun"/>
              </a:rPr>
              <a:t>宣</a:t>
            </a:r>
            <a:r>
              <a:rPr lang="en-US" altLang="zh-CN" sz="1300" spc="0" dirty="0">
                <a:solidFill>
                  <a:srgbClr val="404040"/>
                </a:solidFill>
                <a:latin typeface="SimSun"/>
                <a:ea typeface="SimSun"/>
                <a:cs typeface="SimSun"/>
              </a:rPr>
              <a:t>言</a:t>
            </a:r>
            <a:r>
              <a:rPr lang="en-US" altLang="zh-CN" sz="1300" spc="0" dirty="0">
                <a:solidFill>
                  <a:srgbClr val="404040"/>
                </a:solidFill>
                <a:latin typeface="MS Gothic"/>
                <a:ea typeface="MS Gothic"/>
                <a:cs typeface="MS Gothic"/>
              </a:rPr>
              <a:t>に</a:t>
            </a:r>
            <a:r>
              <a:rPr lang="en-US" altLang="zh-CN" sz="1300" spc="12" dirty="0">
                <a:solidFill>
                  <a:srgbClr val="404040"/>
                </a:solidFill>
                <a:latin typeface="MS Gothic"/>
                <a:ea typeface="MS Gothic"/>
                <a:cs typeface="MS Gothic"/>
              </a:rPr>
              <a:t>お</a:t>
            </a:r>
            <a:r>
              <a:rPr lang="en-US" altLang="zh-CN" sz="1300" spc="0" dirty="0">
                <a:solidFill>
                  <a:srgbClr val="404040"/>
                </a:solidFill>
                <a:latin typeface="MS Gothic"/>
                <a:ea typeface="MS Gothic"/>
                <a:cs typeface="MS Gothic"/>
              </a:rPr>
              <a:t>いて</a:t>
            </a:r>
            <a:r>
              <a:rPr lang="en-US" altLang="zh-CN" sz="1300" spc="15" dirty="0">
                <a:solidFill>
                  <a:srgbClr val="404040"/>
                </a:solidFill>
                <a:latin typeface="SimSun"/>
                <a:ea typeface="SimSun"/>
                <a:cs typeface="SimSun"/>
              </a:rPr>
              <a:t>、</a:t>
            </a:r>
            <a:r>
              <a:rPr lang="en-US" altLang="zh-CN" sz="1300" b="1" spc="-73" dirty="0">
                <a:solidFill>
                  <a:srgbClr val="F79646"/>
                </a:solidFill>
                <a:latin typeface="SimSun"/>
                <a:ea typeface="SimSun"/>
                <a:cs typeface="SimSun"/>
              </a:rPr>
              <a:t>資</a:t>
            </a:r>
            <a:r>
              <a:rPr lang="en-US" altLang="zh-CN" sz="1300" b="1" spc="-47" dirty="0">
                <a:solidFill>
                  <a:srgbClr val="F79646"/>
                </a:solidFill>
                <a:latin typeface="SimSun"/>
                <a:ea typeface="SimSun"/>
                <a:cs typeface="SimSun"/>
              </a:rPr>
              <a:t>源</a:t>
            </a:r>
            <a:r>
              <a:rPr lang="en-US" altLang="zh-CN" sz="1300" b="1" spc="-46" dirty="0">
                <a:solidFill>
                  <a:srgbClr val="F79646"/>
                </a:solidFill>
                <a:latin typeface="SimSun"/>
                <a:ea typeface="SimSun"/>
                <a:cs typeface="SimSun"/>
              </a:rPr>
              <a:t>効率性及</a:t>
            </a:r>
            <a:r>
              <a:rPr lang="en-US" altLang="zh-CN" sz="1300" b="1" spc="-47" dirty="0">
                <a:solidFill>
                  <a:srgbClr val="F79646"/>
                </a:solidFill>
                <a:latin typeface="MS Gothic"/>
                <a:ea typeface="MS Gothic"/>
                <a:cs typeface="MS Gothic"/>
              </a:rPr>
              <a:t>び</a:t>
            </a:r>
            <a:r>
              <a:rPr lang="en-US" altLang="zh-CN" sz="1300" b="1" spc="-46" dirty="0">
                <a:solidFill>
                  <a:srgbClr val="F79646"/>
                </a:solidFill>
                <a:latin typeface="MS Gothic"/>
                <a:ea typeface="MS Gothic"/>
                <a:cs typeface="MS Gothic"/>
              </a:rPr>
              <a:t>３</a:t>
            </a:r>
            <a:r>
              <a:rPr lang="en-US" altLang="zh-CN" sz="1300" b="1" spc="47" dirty="0">
                <a:solidFill>
                  <a:srgbClr val="F79646"/>
                </a:solidFill>
                <a:latin typeface="Arial"/>
                <a:ea typeface="Arial"/>
                <a:cs typeface="Arial"/>
              </a:rPr>
              <a:t>R</a:t>
            </a:r>
            <a:r>
              <a:rPr lang="en-US" altLang="zh-CN" sz="1300" b="1" spc="-105" dirty="0">
                <a:solidFill>
                  <a:srgbClr val="F79646"/>
                </a:solidFill>
                <a:latin typeface="MS Gothic"/>
                <a:ea typeface="MS Gothic"/>
                <a:cs typeface="MS Gothic"/>
              </a:rPr>
              <a:t>に</a:t>
            </a:r>
            <a:r>
              <a:rPr lang="en-US" altLang="zh-CN" sz="1300" b="1" spc="-46" dirty="0">
                <a:solidFill>
                  <a:srgbClr val="F79646"/>
                </a:solidFill>
                <a:latin typeface="SimSun"/>
                <a:ea typeface="SimSun"/>
                <a:cs typeface="SimSun"/>
              </a:rPr>
              <a:t>関</a:t>
            </a:r>
            <a:r>
              <a:rPr lang="en-US" altLang="zh-CN" sz="1300" b="1" spc="-46" dirty="0">
                <a:solidFill>
                  <a:srgbClr val="F79646"/>
                </a:solidFill>
                <a:latin typeface="MS Gothic"/>
                <a:ea typeface="MS Gothic"/>
                <a:cs typeface="MS Gothic"/>
              </a:rPr>
              <a:t>する</a:t>
            </a:r>
            <a:r>
              <a:rPr lang="en-US" altLang="zh-CN" sz="1300" b="1" spc="-47" dirty="0">
                <a:solidFill>
                  <a:srgbClr val="F79646"/>
                </a:solidFill>
                <a:latin typeface="SimSun"/>
                <a:ea typeface="SimSun"/>
                <a:cs typeface="SimSun"/>
              </a:rPr>
              <a:t>取</a:t>
            </a:r>
            <a:r>
              <a:rPr lang="en-US" altLang="zh-CN" sz="1300" b="1" spc="-46" dirty="0">
                <a:solidFill>
                  <a:srgbClr val="F79646"/>
                </a:solidFill>
                <a:latin typeface="SimSun"/>
                <a:ea typeface="SimSun"/>
                <a:cs typeface="SimSun"/>
              </a:rPr>
              <a:t>組</a:t>
            </a:r>
            <a:r>
              <a:rPr lang="en-US" altLang="zh-CN" sz="1300" spc="10" dirty="0">
                <a:solidFill>
                  <a:srgbClr val="404040"/>
                </a:solidFill>
                <a:latin typeface="MS Gothic"/>
                <a:ea typeface="MS Gothic"/>
                <a:cs typeface="MS Gothic"/>
              </a:rPr>
              <a:t>が</a:t>
            </a:r>
            <a:r>
              <a:rPr lang="en-US" altLang="zh-CN" sz="1300" spc="0" dirty="0">
                <a:solidFill>
                  <a:srgbClr val="404040"/>
                </a:solidFill>
                <a:latin typeface="SimSun"/>
                <a:ea typeface="SimSun"/>
                <a:cs typeface="SimSun"/>
              </a:rPr>
              <a:t>、</a:t>
            </a:r>
            <a:r>
              <a:rPr lang="en-US" altLang="zh-CN" sz="1300" dirty="0">
                <a:solidFill>
                  <a:srgbClr val="404040"/>
                </a:solidFill>
                <a:latin typeface="SimSun"/>
                <a:ea typeface="SimSun"/>
                <a:cs typeface="SimSun"/>
              </a:rPr>
              <a:t> </a:t>
            </a:r>
            <a:r>
              <a:rPr lang="en-US" altLang="zh-CN" sz="1300" spc="65" dirty="0">
                <a:solidFill>
                  <a:srgbClr val="404040"/>
                </a:solidFill>
                <a:latin typeface="Wingdings"/>
                <a:ea typeface="Wingdings"/>
                <a:cs typeface="Wingdings"/>
              </a:rPr>
              <a:t></a:t>
            </a:r>
            <a:r>
              <a:rPr lang="en-US" altLang="zh-CN" sz="1300" spc="-1049" dirty="0">
                <a:solidFill>
                  <a:srgbClr val="404040"/>
                </a:solidFill>
                <a:latin typeface="Wingdings"/>
                <a:ea typeface="Wingdings"/>
                <a:cs typeface="Wingdings"/>
              </a:rPr>
              <a:t> </a:t>
            </a:r>
            <a:r>
              <a:rPr lang="en-US" altLang="zh-CN" sz="1300" spc="33" dirty="0">
                <a:solidFill>
                  <a:srgbClr val="404040"/>
                </a:solidFill>
                <a:latin typeface="Arial"/>
                <a:ea typeface="Arial"/>
                <a:cs typeface="Arial"/>
              </a:rPr>
              <a:t>G20</a:t>
            </a:r>
            <a:r>
              <a:rPr lang="en-US" altLang="zh-CN" sz="1300" spc="0" dirty="0">
                <a:solidFill>
                  <a:srgbClr val="404040"/>
                </a:solidFill>
                <a:latin typeface="MS Gothic"/>
                <a:ea typeface="MS Gothic"/>
                <a:cs typeface="MS Gothic"/>
              </a:rPr>
              <a:t>サ</a:t>
            </a:r>
            <a:r>
              <a:rPr lang="en-US" altLang="zh-CN" sz="1300" spc="-616"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ミ</a:t>
            </a:r>
            <a:r>
              <a:rPr lang="en-US" altLang="zh-CN" sz="1300" spc="-607"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ッ</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ト</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で</a:t>
            </a:r>
            <a:r>
              <a:rPr lang="en-US" altLang="zh-CN" sz="1300" spc="-607"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は</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初</a:t>
            </a:r>
            <a:r>
              <a:rPr lang="en-US" altLang="zh-CN" sz="1300" spc="-619"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め</a:t>
            </a:r>
            <a:r>
              <a:rPr lang="en-US" altLang="zh-CN" sz="1300" spc="-607"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て</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海</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洋</a:t>
            </a:r>
            <a:r>
              <a:rPr lang="en-US" altLang="zh-CN" sz="1300" spc="-607"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ご</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み</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が</a:t>
            </a:r>
            <a:r>
              <a:rPr lang="en-US" altLang="zh-CN" sz="1300" spc="-607"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首</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脳</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宣</a:t>
            </a:r>
            <a:r>
              <a:rPr lang="en-US" altLang="zh-CN" sz="1300" spc="-607" dirty="0">
                <a:solidFill>
                  <a:srgbClr val="404040"/>
                </a:solidFill>
                <a:latin typeface="SimSun"/>
                <a:ea typeface="SimSun"/>
                <a:cs typeface="SimSun"/>
              </a:rPr>
              <a:t> </a:t>
            </a:r>
            <a:r>
              <a:rPr lang="en-US" altLang="zh-CN" sz="1300" spc="0" dirty="0">
                <a:solidFill>
                  <a:srgbClr val="404040"/>
                </a:solidFill>
                <a:latin typeface="SimSun"/>
                <a:ea typeface="SimSun"/>
                <a:cs typeface="SimSun"/>
              </a:rPr>
              <a:t>言</a:t>
            </a:r>
            <a:r>
              <a:rPr lang="en-US" altLang="zh-CN" sz="1300" spc="-619"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で</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取</a:t>
            </a:r>
            <a:r>
              <a:rPr lang="en-US" altLang="zh-CN" sz="1300" spc="-607"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り</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上</a:t>
            </a:r>
            <a:r>
              <a:rPr lang="en-US" altLang="zh-CN" sz="1300" spc="-619"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げ</a:t>
            </a:r>
            <a:r>
              <a:rPr lang="en-US" altLang="zh-CN" sz="1300" dirty="0">
                <a:solidFill>
                  <a:srgbClr val="404040"/>
                </a:solidFill>
                <a:latin typeface="MS Gothic"/>
                <a:ea typeface="MS Gothic"/>
                <a:cs typeface="MS Gothic"/>
              </a:rPr>
              <a:t> </a:t>
            </a:r>
            <a:r>
              <a:rPr lang="en-US" altLang="zh-CN" sz="1300" b="1" spc="-58" dirty="0">
                <a:solidFill>
                  <a:srgbClr val="F79646"/>
                </a:solidFill>
                <a:latin typeface="SimSun"/>
                <a:ea typeface="SimSun"/>
                <a:cs typeface="SimSun"/>
              </a:rPr>
              <a:t>陸域</a:t>
            </a:r>
            <a:r>
              <a:rPr lang="en-US" altLang="zh-CN" sz="1300" b="1" spc="-59" dirty="0">
                <a:solidFill>
                  <a:srgbClr val="F79646"/>
                </a:solidFill>
                <a:latin typeface="MS Gothic"/>
                <a:ea typeface="MS Gothic"/>
                <a:cs typeface="MS Gothic"/>
              </a:rPr>
              <a:t>を</a:t>
            </a:r>
            <a:r>
              <a:rPr lang="en-US" altLang="zh-CN" sz="1300" b="1" spc="-58" dirty="0">
                <a:solidFill>
                  <a:srgbClr val="F79646"/>
                </a:solidFill>
                <a:latin typeface="SimSun"/>
                <a:ea typeface="SimSun"/>
                <a:cs typeface="SimSun"/>
              </a:rPr>
              <a:t>発生源</a:t>
            </a:r>
            <a:r>
              <a:rPr lang="en-US" altLang="zh-CN" sz="1300" b="1" spc="-58" dirty="0">
                <a:solidFill>
                  <a:srgbClr val="F79646"/>
                </a:solidFill>
                <a:latin typeface="MS Gothic"/>
                <a:ea typeface="MS Gothic"/>
                <a:cs typeface="MS Gothic"/>
              </a:rPr>
              <a:t>と</a:t>
            </a:r>
            <a:r>
              <a:rPr lang="en-US" altLang="zh-CN" sz="1300" b="1" spc="-59" dirty="0">
                <a:solidFill>
                  <a:srgbClr val="F79646"/>
                </a:solidFill>
                <a:latin typeface="MS Gothic"/>
                <a:ea typeface="MS Gothic"/>
                <a:cs typeface="MS Gothic"/>
              </a:rPr>
              <a:t>す</a:t>
            </a:r>
            <a:r>
              <a:rPr lang="en-US" altLang="zh-CN" sz="1300" b="1" spc="-69" dirty="0">
                <a:solidFill>
                  <a:srgbClr val="F79646"/>
                </a:solidFill>
                <a:latin typeface="MS Gothic"/>
                <a:ea typeface="MS Gothic"/>
                <a:cs typeface="MS Gothic"/>
              </a:rPr>
              <a:t>る</a:t>
            </a:r>
            <a:r>
              <a:rPr lang="en-US" altLang="zh-CN" sz="1300" b="1" spc="-59" dirty="0">
                <a:solidFill>
                  <a:srgbClr val="F79646"/>
                </a:solidFill>
                <a:latin typeface="SimSun"/>
                <a:ea typeface="SimSun"/>
                <a:cs typeface="SimSun"/>
              </a:rPr>
              <a:t>海</a:t>
            </a:r>
            <a:r>
              <a:rPr lang="en-US" altLang="zh-CN" sz="1300" b="1" spc="-58" dirty="0">
                <a:solidFill>
                  <a:srgbClr val="F79646"/>
                </a:solidFill>
                <a:latin typeface="SimSun"/>
                <a:ea typeface="SimSun"/>
                <a:cs typeface="SimSun"/>
              </a:rPr>
              <a:t>洋</a:t>
            </a:r>
            <a:r>
              <a:rPr lang="en-US" altLang="zh-CN" sz="1300" b="1" spc="-58" dirty="0">
                <a:solidFill>
                  <a:srgbClr val="F79646"/>
                </a:solidFill>
                <a:latin typeface="MS Gothic"/>
                <a:ea typeface="MS Gothic"/>
                <a:cs typeface="MS Gothic"/>
              </a:rPr>
              <a:t>ごみ</a:t>
            </a:r>
            <a:r>
              <a:rPr lang="en-US" altLang="zh-CN" sz="1300" b="1" spc="-54" dirty="0">
                <a:solidFill>
                  <a:srgbClr val="F79646"/>
                </a:solidFill>
                <a:latin typeface="SimSun"/>
                <a:ea typeface="SimSun"/>
                <a:cs typeface="SimSun"/>
              </a:rPr>
              <a:t>、</a:t>
            </a:r>
            <a:r>
              <a:rPr lang="en-US" altLang="zh-CN" sz="1300" b="1" spc="-58" dirty="0">
                <a:solidFill>
                  <a:srgbClr val="F79646"/>
                </a:solidFill>
                <a:latin typeface="SimSun"/>
                <a:ea typeface="SimSun"/>
                <a:cs typeface="SimSun"/>
              </a:rPr>
              <a:t>特</a:t>
            </a:r>
            <a:r>
              <a:rPr lang="en-US" altLang="zh-CN" sz="1300" b="1" spc="-58" dirty="0">
                <a:solidFill>
                  <a:srgbClr val="F79646"/>
                </a:solidFill>
                <a:latin typeface="MS Gothic"/>
                <a:ea typeface="MS Gothic"/>
                <a:cs typeface="MS Gothic"/>
              </a:rPr>
              <a:t>に</a:t>
            </a:r>
            <a:r>
              <a:rPr lang="en-US" altLang="zh-CN" sz="1300" b="1" spc="-70" dirty="0">
                <a:solidFill>
                  <a:srgbClr val="F79646"/>
                </a:solidFill>
                <a:latin typeface="MS Gothic"/>
                <a:ea typeface="MS Gothic"/>
                <a:cs typeface="MS Gothic"/>
              </a:rPr>
              <a:t>プラ</a:t>
            </a:r>
            <a:r>
              <a:rPr lang="en-US" altLang="zh-CN" sz="1300" b="1" spc="-58" dirty="0">
                <a:solidFill>
                  <a:srgbClr val="F79646"/>
                </a:solidFill>
                <a:latin typeface="MS Gothic"/>
                <a:ea typeface="MS Gothic"/>
                <a:cs typeface="MS Gothic"/>
              </a:rPr>
              <a:t>ス</a:t>
            </a:r>
            <a:r>
              <a:rPr lang="en-US" altLang="zh-CN" sz="1300" b="1" spc="-59" dirty="0">
                <a:solidFill>
                  <a:srgbClr val="F79646"/>
                </a:solidFill>
                <a:latin typeface="MS Gothic"/>
                <a:ea typeface="MS Gothic"/>
                <a:cs typeface="MS Gothic"/>
              </a:rPr>
              <a:t>チ</a:t>
            </a:r>
            <a:r>
              <a:rPr lang="en-US" altLang="zh-CN" sz="1300" b="1" spc="-58" dirty="0">
                <a:solidFill>
                  <a:srgbClr val="F79646"/>
                </a:solidFill>
                <a:latin typeface="MS Gothic"/>
                <a:ea typeface="MS Gothic"/>
                <a:cs typeface="MS Gothic"/>
              </a:rPr>
              <a:t>ックの</a:t>
            </a:r>
            <a:r>
              <a:rPr lang="en-US" altLang="zh-CN" sz="1300" b="1" spc="-58" dirty="0">
                <a:solidFill>
                  <a:srgbClr val="F79646"/>
                </a:solidFill>
                <a:latin typeface="SimSun"/>
                <a:ea typeface="SimSun"/>
                <a:cs typeface="SimSun"/>
              </a:rPr>
              <a:t>発</a:t>
            </a:r>
            <a:r>
              <a:rPr lang="en-US" altLang="zh-CN" sz="1300" b="1" spc="-59" dirty="0">
                <a:solidFill>
                  <a:srgbClr val="F79646"/>
                </a:solidFill>
                <a:latin typeface="SimSun"/>
                <a:ea typeface="SimSun"/>
                <a:cs typeface="SimSun"/>
              </a:rPr>
              <a:t>生</a:t>
            </a:r>
            <a:r>
              <a:rPr lang="en-US" altLang="zh-CN" sz="1300" b="1" spc="2519" dirty="0">
                <a:solidFill>
                  <a:srgbClr val="F79646"/>
                </a:solidFill>
                <a:latin typeface="SimSun"/>
                <a:ea typeface="SimSun"/>
                <a:cs typeface="SimSun"/>
              </a:rPr>
              <a:t> </a:t>
            </a:r>
            <a:r>
              <a:rPr lang="en-US" altLang="zh-CN" sz="1300" spc="0" dirty="0">
                <a:solidFill>
                  <a:srgbClr val="404040"/>
                </a:solidFill>
                <a:latin typeface="MS Gothic"/>
                <a:ea typeface="MS Gothic"/>
                <a:cs typeface="MS Gothic"/>
              </a:rPr>
              <a:t>ら</a:t>
            </a:r>
            <a:r>
              <a:rPr lang="en-US" altLang="zh-CN" sz="1300" spc="-8" dirty="0">
                <a:solidFill>
                  <a:srgbClr val="404040"/>
                </a:solidFill>
                <a:latin typeface="MS Gothic"/>
                <a:ea typeface="MS Gothic"/>
                <a:cs typeface="MS Gothic"/>
              </a:rPr>
              <a:t>れ</a:t>
            </a:r>
            <a:r>
              <a:rPr lang="en-US" altLang="zh-CN" sz="1300" spc="0" dirty="0">
                <a:solidFill>
                  <a:srgbClr val="404040"/>
                </a:solidFill>
                <a:latin typeface="MS Gothic"/>
                <a:ea typeface="MS Gothic"/>
                <a:cs typeface="MS Gothic"/>
              </a:rPr>
              <a:t>た</a:t>
            </a:r>
            <a:r>
              <a:rPr lang="en-US" altLang="zh-CN" sz="1300" spc="-8" dirty="0">
                <a:solidFill>
                  <a:srgbClr val="404040"/>
                </a:solidFill>
                <a:latin typeface="SimSun"/>
                <a:ea typeface="SimSun"/>
                <a:cs typeface="SimSun"/>
              </a:rPr>
              <a:t>。</a:t>
            </a:r>
            <a:endParaRPr lang="en-US" altLang="zh-CN" sz="1300">
              <a:latin typeface="SimSun"/>
              <a:ea typeface="SimSun"/>
              <a:cs typeface="SimSun"/>
            </a:endParaRPr>
          </a:p>
        </p:txBody>
      </p:sp>
      <p:sp>
        <p:nvSpPr>
          <p:cNvPr id="674" name="Text Box674"/>
          <p:cNvSpPr txBox="1"/>
          <p:nvPr/>
        </p:nvSpPr>
        <p:spPr>
          <a:xfrm>
            <a:off x="307238" y="3321011"/>
            <a:ext cx="8786010" cy="405183"/>
          </a:xfrm>
          <a:prstGeom prst="rect">
            <a:avLst/>
          </a:prstGeom>
        </p:spPr>
        <p:txBody>
          <a:bodyPr wrap="square" lIns="0" tIns="0" rIns="0" rtlCol="0">
            <a:spAutoFit/>
          </a:bodyPr>
          <a:lstStyle/>
          <a:p>
            <a:pPr algn="l">
              <a:lnSpc>
                <a:spcPts val="0"/>
              </a:lnSpc>
            </a:pPr>
            <a:endParaRPr/>
          </a:p>
          <a:p>
            <a:pPr algn="l" rtl="0">
              <a:lnSpc>
                <a:spcPts val="1595"/>
              </a:lnSpc>
            </a:pPr>
            <a:r>
              <a:rPr lang="en-US" altLang="zh-CN" sz="1300" b="1" spc="-58" dirty="0">
                <a:solidFill>
                  <a:srgbClr val="F79646"/>
                </a:solidFill>
                <a:latin typeface="SimSun"/>
                <a:ea typeface="SimSun"/>
                <a:cs typeface="SimSun"/>
              </a:rPr>
              <a:t>抑制</a:t>
            </a:r>
            <a:r>
              <a:rPr lang="en-US" altLang="zh-CN" sz="1300" b="1" spc="-59" dirty="0">
                <a:solidFill>
                  <a:srgbClr val="F79646"/>
                </a:solidFill>
                <a:latin typeface="SimSun"/>
                <a:ea typeface="SimSun"/>
                <a:cs typeface="SimSun"/>
              </a:rPr>
              <a:t>及</a:t>
            </a:r>
            <a:r>
              <a:rPr lang="en-US" altLang="zh-CN" sz="1300" b="1" spc="-58" dirty="0">
                <a:solidFill>
                  <a:srgbClr val="F79646"/>
                </a:solidFill>
                <a:latin typeface="MS Gothic"/>
                <a:ea typeface="MS Gothic"/>
                <a:cs typeface="MS Gothic"/>
              </a:rPr>
              <a:t>び</a:t>
            </a:r>
            <a:r>
              <a:rPr lang="en-US" altLang="zh-CN" sz="1300" b="1" spc="-58" dirty="0">
                <a:solidFill>
                  <a:srgbClr val="F79646"/>
                </a:solidFill>
                <a:latin typeface="SimSun"/>
                <a:ea typeface="SimSun"/>
                <a:cs typeface="SimSun"/>
              </a:rPr>
              <a:t>削減</a:t>
            </a:r>
            <a:r>
              <a:rPr lang="en-US" altLang="zh-CN" sz="1300" b="1" spc="-58" dirty="0">
                <a:solidFill>
                  <a:srgbClr val="F79646"/>
                </a:solidFill>
                <a:latin typeface="MS Gothic"/>
                <a:ea typeface="MS Gothic"/>
                <a:cs typeface="MS Gothic"/>
              </a:rPr>
              <a:t>に</a:t>
            </a:r>
            <a:r>
              <a:rPr lang="en-US" altLang="zh-CN" sz="1300" b="1" spc="-59" dirty="0">
                <a:solidFill>
                  <a:srgbClr val="F79646"/>
                </a:solidFill>
                <a:latin typeface="SimSun"/>
                <a:ea typeface="SimSun"/>
                <a:cs typeface="SimSun"/>
              </a:rPr>
              <a:t>寄</a:t>
            </a:r>
            <a:r>
              <a:rPr lang="en-US" altLang="zh-CN" sz="1300" b="1" spc="-67" dirty="0">
                <a:solidFill>
                  <a:srgbClr val="F79646"/>
                </a:solidFill>
                <a:latin typeface="SimSun"/>
                <a:ea typeface="SimSun"/>
                <a:cs typeface="SimSun"/>
              </a:rPr>
              <a:t>与</a:t>
            </a:r>
            <a:r>
              <a:rPr lang="en-US" altLang="zh-CN" sz="1300" spc="0" dirty="0">
                <a:solidFill>
                  <a:srgbClr val="404040"/>
                </a:solidFill>
                <a:latin typeface="MS Gothic"/>
                <a:ea typeface="MS Gothic"/>
                <a:cs typeface="MS Gothic"/>
              </a:rPr>
              <a:t>す</a:t>
            </a:r>
            <a:r>
              <a:rPr lang="en-US" altLang="zh-CN" sz="1300" spc="-8" dirty="0">
                <a:solidFill>
                  <a:srgbClr val="404040"/>
                </a:solidFill>
                <a:latin typeface="MS Gothic"/>
                <a:ea typeface="MS Gothic"/>
                <a:cs typeface="MS Gothic"/>
              </a:rPr>
              <a:t>る</a:t>
            </a:r>
            <a:r>
              <a:rPr lang="en-US" altLang="zh-CN" sz="1300" spc="0" dirty="0">
                <a:solidFill>
                  <a:srgbClr val="404040"/>
                </a:solidFill>
                <a:latin typeface="MS Gothic"/>
                <a:ea typeface="MS Gothic"/>
                <a:cs typeface="MS Gothic"/>
              </a:rPr>
              <a:t>こ</a:t>
            </a:r>
            <a:r>
              <a:rPr lang="en-US" altLang="zh-CN" sz="1300" spc="-8" dirty="0">
                <a:solidFill>
                  <a:srgbClr val="404040"/>
                </a:solidFill>
                <a:latin typeface="MS Gothic"/>
                <a:ea typeface="MS Gothic"/>
                <a:cs typeface="MS Gothic"/>
              </a:rPr>
              <a:t>と</a:t>
            </a:r>
            <a:r>
              <a:rPr lang="en-US" altLang="zh-CN" sz="1300" spc="0" dirty="0">
                <a:solidFill>
                  <a:srgbClr val="404040"/>
                </a:solidFill>
                <a:latin typeface="MS Gothic"/>
                <a:ea typeface="MS Gothic"/>
                <a:cs typeface="MS Gothic"/>
              </a:rPr>
              <a:t>も</a:t>
            </a:r>
            <a:r>
              <a:rPr lang="en-US" altLang="zh-CN" sz="1300" spc="-8" dirty="0">
                <a:solidFill>
                  <a:srgbClr val="404040"/>
                </a:solidFill>
                <a:latin typeface="SimSun"/>
                <a:ea typeface="SimSun"/>
                <a:cs typeface="SimSun"/>
              </a:rPr>
              <a:t>認</a:t>
            </a:r>
            <a:r>
              <a:rPr lang="en-US" altLang="zh-CN" sz="1300" spc="0" dirty="0">
                <a:solidFill>
                  <a:srgbClr val="404040"/>
                </a:solidFill>
                <a:latin typeface="SimSun"/>
                <a:ea typeface="SimSun"/>
                <a:cs typeface="SimSun"/>
              </a:rPr>
              <a:t>識</a:t>
            </a:r>
            <a:r>
              <a:rPr lang="en-US" altLang="zh-CN" sz="1300" spc="-20" dirty="0">
                <a:solidFill>
                  <a:srgbClr val="404040"/>
                </a:solidFill>
                <a:latin typeface="MS Gothic"/>
                <a:ea typeface="MS Gothic"/>
                <a:cs typeface="MS Gothic"/>
              </a:rPr>
              <a:t>し</a:t>
            </a:r>
            <a:r>
              <a:rPr lang="en-US" altLang="zh-CN" sz="1300" spc="-15" dirty="0">
                <a:solidFill>
                  <a:srgbClr val="404040"/>
                </a:solidFill>
                <a:latin typeface="MS Gothic"/>
                <a:ea typeface="MS Gothic"/>
                <a:cs typeface="MS Gothic"/>
              </a:rPr>
              <a:t>つ</a:t>
            </a:r>
            <a:r>
              <a:rPr lang="en-US" altLang="zh-CN" sz="1300" spc="0" dirty="0">
                <a:solidFill>
                  <a:srgbClr val="404040"/>
                </a:solidFill>
                <a:latin typeface="MS Gothic"/>
                <a:ea typeface="MS Gothic"/>
                <a:cs typeface="MS Gothic"/>
              </a:rPr>
              <a:t>つ</a:t>
            </a:r>
            <a:r>
              <a:rPr lang="en-US" altLang="zh-CN" sz="1300" spc="-7" dirty="0">
                <a:solidFill>
                  <a:srgbClr val="404040"/>
                </a:solidFill>
                <a:latin typeface="SimSun"/>
                <a:ea typeface="SimSun"/>
                <a:cs typeface="SimSun"/>
              </a:rPr>
              <a:t>、</a:t>
            </a:r>
            <a:r>
              <a:rPr lang="en-US" altLang="zh-CN" sz="1300" spc="0" dirty="0">
                <a:solidFill>
                  <a:srgbClr val="404040"/>
                </a:solidFill>
                <a:latin typeface="SimSun"/>
                <a:ea typeface="SimSun"/>
                <a:cs typeface="SimSun"/>
              </a:rPr>
              <a:t>海</a:t>
            </a:r>
            <a:r>
              <a:rPr lang="en-US" altLang="zh-CN" sz="1300" spc="-8" dirty="0">
                <a:solidFill>
                  <a:srgbClr val="404040"/>
                </a:solidFill>
                <a:latin typeface="SimSun"/>
                <a:ea typeface="SimSun"/>
                <a:cs typeface="SimSun"/>
              </a:rPr>
              <a:t>洋</a:t>
            </a:r>
            <a:r>
              <a:rPr lang="en-US" altLang="zh-CN" sz="1300" spc="0" dirty="0">
                <a:solidFill>
                  <a:srgbClr val="404040"/>
                </a:solidFill>
                <a:latin typeface="MS Gothic"/>
                <a:ea typeface="MS Gothic"/>
                <a:cs typeface="MS Gothic"/>
              </a:rPr>
              <a:t>ご</a:t>
            </a:r>
            <a:r>
              <a:rPr lang="en-US" altLang="zh-CN" sz="1300" spc="-8" dirty="0">
                <a:solidFill>
                  <a:srgbClr val="404040"/>
                </a:solidFill>
                <a:latin typeface="MS Gothic"/>
                <a:ea typeface="MS Gothic"/>
                <a:cs typeface="MS Gothic"/>
              </a:rPr>
              <a:t>み</a:t>
            </a:r>
            <a:r>
              <a:rPr lang="en-US" altLang="zh-CN" sz="1300" spc="0" dirty="0">
                <a:solidFill>
                  <a:srgbClr val="404040"/>
                </a:solidFill>
                <a:latin typeface="MS Gothic"/>
                <a:ea typeface="MS Gothic"/>
                <a:cs typeface="MS Gothic"/>
              </a:rPr>
              <a:t>に</a:t>
            </a:r>
            <a:r>
              <a:rPr lang="en-US" altLang="zh-CN" sz="1300" spc="1285" dirty="0">
                <a:solidFill>
                  <a:srgbClr val="404040"/>
                </a:solidFill>
                <a:latin typeface="MS Gothic"/>
                <a:ea typeface="MS Gothic"/>
                <a:cs typeface="MS Gothic"/>
              </a:rPr>
              <a:t> </a:t>
            </a:r>
            <a:r>
              <a:rPr lang="en-US" altLang="zh-CN" sz="1300" spc="66" dirty="0">
                <a:solidFill>
                  <a:srgbClr val="404040"/>
                </a:solidFill>
                <a:latin typeface="Wingdings"/>
                <a:ea typeface="Wingdings"/>
                <a:cs typeface="Wingdings"/>
              </a:rPr>
              <a:t></a:t>
            </a:r>
            <a:r>
              <a:rPr lang="en-US" altLang="zh-CN" sz="1300" spc="-1052" dirty="0">
                <a:solidFill>
                  <a:srgbClr val="404040"/>
                </a:solidFill>
                <a:latin typeface="Wingdings"/>
                <a:ea typeface="Wingdings"/>
                <a:cs typeface="Wingdings"/>
              </a:rPr>
              <a:t> </a:t>
            </a:r>
            <a:r>
              <a:rPr lang="en-US" altLang="zh-CN" sz="1300" spc="0" dirty="0">
                <a:solidFill>
                  <a:srgbClr val="404040"/>
                </a:solidFill>
                <a:latin typeface="MS Gothic"/>
                <a:ea typeface="MS Gothic"/>
                <a:cs typeface="MS Gothic"/>
              </a:rPr>
              <a:t>こ</a:t>
            </a:r>
            <a:r>
              <a:rPr lang="en-US" altLang="zh-CN" sz="1300" spc="18" dirty="0">
                <a:solidFill>
                  <a:srgbClr val="404040"/>
                </a:solidFill>
                <a:latin typeface="MS Gothic"/>
                <a:ea typeface="MS Gothic"/>
                <a:cs typeface="MS Gothic"/>
              </a:rPr>
              <a:t>れ</a:t>
            </a:r>
            <a:r>
              <a:rPr lang="en-US" altLang="zh-CN" sz="1300" spc="-12" dirty="0">
                <a:solidFill>
                  <a:srgbClr val="404040"/>
                </a:solidFill>
                <a:latin typeface="MS Gothic"/>
                <a:ea typeface="MS Gothic"/>
                <a:cs typeface="MS Gothic"/>
              </a:rPr>
              <a:t>ま</a:t>
            </a:r>
            <a:r>
              <a:rPr lang="en-US" altLang="zh-CN" sz="1300" spc="-62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での</a:t>
            </a:r>
            <a:r>
              <a:rPr lang="en-US" altLang="zh-CN" sz="1300" spc="-619" dirty="0">
                <a:solidFill>
                  <a:srgbClr val="404040"/>
                </a:solidFill>
                <a:latin typeface="MS Gothic"/>
                <a:ea typeface="MS Gothic"/>
                <a:cs typeface="MS Gothic"/>
              </a:rPr>
              <a:t> </a:t>
            </a:r>
            <a:r>
              <a:rPr lang="en-US" altLang="zh-CN" sz="1300" spc="-72" dirty="0">
                <a:solidFill>
                  <a:srgbClr val="404040"/>
                </a:solidFill>
                <a:latin typeface="Arial"/>
                <a:ea typeface="Arial"/>
                <a:cs typeface="Arial"/>
              </a:rPr>
              <a:t>G</a:t>
            </a:r>
            <a:r>
              <a:rPr lang="en-US" altLang="zh-CN" sz="1300" spc="83" dirty="0">
                <a:solidFill>
                  <a:srgbClr val="404040"/>
                </a:solidFill>
                <a:latin typeface="Arial"/>
                <a:ea typeface="Arial"/>
                <a:cs typeface="Arial"/>
              </a:rPr>
              <a:t>7</a:t>
            </a:r>
            <a:r>
              <a:rPr lang="en-US" altLang="zh-CN" sz="1300" spc="-63" dirty="0">
                <a:solidFill>
                  <a:srgbClr val="404040"/>
                </a:solidFill>
                <a:latin typeface="MS Gothic"/>
                <a:ea typeface="MS Gothic"/>
                <a:cs typeface="MS Gothic"/>
              </a:rPr>
              <a:t>に</a:t>
            </a:r>
            <a:r>
              <a:rPr lang="en-US" altLang="zh-CN" sz="1300" spc="6" dirty="0">
                <a:solidFill>
                  <a:srgbClr val="404040"/>
                </a:solidFill>
                <a:latin typeface="MS Gothic"/>
                <a:ea typeface="MS Gothic"/>
                <a:cs typeface="MS Gothic"/>
              </a:rPr>
              <a:t>よ</a:t>
            </a:r>
            <a:r>
              <a:rPr lang="en-US" altLang="zh-CN" sz="1300" spc="14" dirty="0">
                <a:solidFill>
                  <a:srgbClr val="404040"/>
                </a:solidFill>
                <a:latin typeface="MS Gothic"/>
                <a:ea typeface="MS Gothic"/>
                <a:cs typeface="MS Gothic"/>
              </a:rPr>
              <a:t>る</a:t>
            </a:r>
            <a:r>
              <a:rPr lang="en-US" altLang="zh-CN" sz="1300" spc="-8" dirty="0">
                <a:solidFill>
                  <a:srgbClr val="404040"/>
                </a:solidFill>
                <a:latin typeface="SimSun"/>
                <a:ea typeface="SimSun"/>
                <a:cs typeface="SimSun"/>
              </a:rPr>
              <a:t>取</a:t>
            </a:r>
            <a:r>
              <a:rPr lang="en-US" altLang="zh-CN" sz="1300" spc="-62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組</a:t>
            </a:r>
            <a:r>
              <a:rPr lang="en-US" altLang="zh-CN" sz="1300" spc="0" dirty="0">
                <a:solidFill>
                  <a:srgbClr val="404040"/>
                </a:solidFill>
                <a:latin typeface="MS Gothic"/>
                <a:ea typeface="MS Gothic"/>
                <a:cs typeface="MS Gothic"/>
              </a:rPr>
              <a:t>を</a:t>
            </a:r>
            <a:r>
              <a:rPr lang="en-US" altLang="zh-CN" sz="1300" spc="-625"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基礎</a:t>
            </a:r>
            <a:r>
              <a:rPr lang="en-US" altLang="zh-CN" sz="1300" spc="-625"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とし</a:t>
            </a:r>
            <a:r>
              <a:rPr lang="en-US" altLang="zh-CN" sz="1300" spc="-625"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つつ</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a:t>
            </a:r>
            <a:r>
              <a:rPr lang="en-US" altLang="zh-CN" sz="1300" spc="-630"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発生</a:t>
            </a:r>
            <a:r>
              <a:rPr lang="en-US" altLang="zh-CN" sz="1300" spc="-625"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抑制</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a:t>
            </a:r>
            <a:r>
              <a:rPr lang="en-US" altLang="zh-CN" sz="1300" spc="6" dirty="0">
                <a:solidFill>
                  <a:srgbClr val="404040"/>
                </a:solidFill>
                <a:latin typeface="SimSun"/>
                <a:ea typeface="SimSun"/>
                <a:cs typeface="SimSun"/>
              </a:rPr>
              <a:t>持</a:t>
            </a:r>
            <a:r>
              <a:rPr lang="en-US" altLang="zh-CN" sz="1300" spc="-6" dirty="0">
                <a:solidFill>
                  <a:srgbClr val="404040"/>
                </a:solidFill>
                <a:latin typeface="SimSun"/>
                <a:ea typeface="SimSun"/>
                <a:cs typeface="SimSun"/>
              </a:rPr>
              <a:t> </a:t>
            </a:r>
            <a:r>
              <a:rPr lang="en-US" altLang="zh-CN" sz="1300" spc="0" dirty="0">
                <a:solidFill>
                  <a:srgbClr val="404040"/>
                </a:solidFill>
                <a:latin typeface="SimSun"/>
                <a:ea typeface="SimSun"/>
                <a:cs typeface="SimSun"/>
              </a:rPr>
              <a:t>対</a:t>
            </a:r>
            <a:r>
              <a:rPr lang="en-US" altLang="zh-CN" sz="1300" spc="-8" dirty="0">
                <a:solidFill>
                  <a:srgbClr val="404040"/>
                </a:solidFill>
                <a:latin typeface="SimSun"/>
                <a:ea typeface="SimSun"/>
                <a:cs typeface="SimSun"/>
              </a:rPr>
              <a:t>処</a:t>
            </a:r>
            <a:r>
              <a:rPr lang="en-US" altLang="zh-CN" sz="1300" spc="0" dirty="0">
                <a:solidFill>
                  <a:srgbClr val="404040"/>
                </a:solidFill>
                <a:latin typeface="MS Gothic"/>
                <a:ea typeface="MS Gothic"/>
                <a:cs typeface="MS Gothic"/>
              </a:rPr>
              <a:t>す</a:t>
            </a:r>
            <a:r>
              <a:rPr lang="en-US" altLang="zh-CN" sz="1300" spc="-8" dirty="0">
                <a:solidFill>
                  <a:srgbClr val="404040"/>
                </a:solidFill>
                <a:latin typeface="MS Gothic"/>
                <a:ea typeface="MS Gothic"/>
                <a:cs typeface="MS Gothic"/>
              </a:rPr>
              <a:t>る</a:t>
            </a:r>
            <a:r>
              <a:rPr lang="en-US" altLang="zh-CN" sz="1300" spc="-16" dirty="0">
                <a:solidFill>
                  <a:srgbClr val="404040"/>
                </a:solidFill>
                <a:latin typeface="MS Gothic"/>
                <a:ea typeface="MS Gothic"/>
                <a:cs typeface="MS Gothic"/>
              </a:rPr>
              <a:t>こ</a:t>
            </a:r>
            <a:r>
              <a:rPr lang="en-US" altLang="zh-CN" sz="1300" spc="0" dirty="0">
                <a:solidFill>
                  <a:srgbClr val="404040"/>
                </a:solidFill>
                <a:latin typeface="MS Gothic"/>
                <a:ea typeface="MS Gothic"/>
                <a:cs typeface="MS Gothic"/>
              </a:rPr>
              <a:t>と</a:t>
            </a:r>
            <a:r>
              <a:rPr lang="en-US" altLang="zh-CN" sz="1300" spc="-19" dirty="0">
                <a:solidFill>
                  <a:srgbClr val="404040"/>
                </a:solidFill>
                <a:latin typeface="MS Gothic"/>
                <a:ea typeface="MS Gothic"/>
                <a:cs typeface="MS Gothic"/>
              </a:rPr>
              <a:t>を</a:t>
            </a:r>
            <a:r>
              <a:rPr lang="en-US" altLang="zh-CN" sz="1300" spc="-16" dirty="0">
                <a:solidFill>
                  <a:srgbClr val="404040"/>
                </a:solidFill>
                <a:latin typeface="SimSun"/>
                <a:ea typeface="SimSun"/>
                <a:cs typeface="SimSun"/>
              </a:rPr>
              <a:t>再</a:t>
            </a:r>
            <a:r>
              <a:rPr lang="en-US" altLang="zh-CN" sz="1300" spc="0" dirty="0">
                <a:solidFill>
                  <a:srgbClr val="404040"/>
                </a:solidFill>
                <a:latin typeface="SimSun"/>
                <a:ea typeface="SimSun"/>
                <a:cs typeface="SimSun"/>
              </a:rPr>
              <a:t>確</a:t>
            </a:r>
            <a:r>
              <a:rPr lang="en-US" altLang="zh-CN" sz="1300" spc="-18" dirty="0">
                <a:solidFill>
                  <a:srgbClr val="404040"/>
                </a:solidFill>
                <a:latin typeface="SimSun"/>
                <a:ea typeface="SimSun"/>
                <a:cs typeface="SimSun"/>
              </a:rPr>
              <a:t>認</a:t>
            </a:r>
            <a:r>
              <a:rPr lang="en-US" altLang="zh-CN" sz="1300" spc="0" dirty="0">
                <a:solidFill>
                  <a:srgbClr val="404040"/>
                </a:solidFill>
                <a:latin typeface="SimSun"/>
                <a:ea typeface="SimSun"/>
                <a:cs typeface="SimSun"/>
              </a:rPr>
              <a:t>。</a:t>
            </a:r>
            <a:r>
              <a:rPr lang="en-US" altLang="zh-CN" sz="1300" spc="20727"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続</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可</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能</a:t>
            </a:r>
            <a:r>
              <a:rPr lang="en-US" altLang="zh-CN" sz="1300" spc="-619"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な</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廃</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棄</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物</a:t>
            </a:r>
            <a:r>
              <a:rPr lang="en-US" altLang="zh-CN" sz="1300" spc="-607"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管</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理</a:t>
            </a:r>
            <a:r>
              <a:rPr lang="en-US" altLang="zh-CN" sz="1300" spc="-619"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の</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構</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築</a:t>
            </a:r>
            <a:r>
              <a:rPr lang="en-US" altLang="zh-CN" sz="1300" spc="-604" dirty="0">
                <a:solidFill>
                  <a:srgbClr val="404040"/>
                </a:solidFill>
                <a:latin typeface="SimSun"/>
                <a:ea typeface="SimSun"/>
                <a:cs typeface="SimSun"/>
              </a:rPr>
              <a:t> </a:t>
            </a:r>
            <a:r>
              <a:rPr lang="en-US" altLang="zh-CN" sz="1300" spc="0" dirty="0">
                <a:solidFill>
                  <a:srgbClr val="404040"/>
                </a:solidFill>
                <a:latin typeface="SimSun"/>
                <a:ea typeface="SimSun"/>
                <a:cs typeface="SimSun"/>
              </a:rPr>
              <a:t>、</a:t>
            </a:r>
            <a:r>
              <a:rPr lang="en-US" altLang="zh-CN" sz="1300" spc="-618" dirty="0">
                <a:solidFill>
                  <a:srgbClr val="404040"/>
                </a:solidFill>
                <a:latin typeface="SimSun"/>
                <a:ea typeface="SimSun"/>
                <a:cs typeface="SimSun"/>
              </a:rPr>
              <a:t> </a:t>
            </a:r>
            <a:r>
              <a:rPr lang="en-US" altLang="zh-CN" sz="1300" spc="0" dirty="0">
                <a:solidFill>
                  <a:srgbClr val="404040"/>
                </a:solidFill>
                <a:latin typeface="SimSun"/>
                <a:ea typeface="SimSun"/>
                <a:cs typeface="SimSun"/>
              </a:rPr>
              <a:t>調</a:t>
            </a:r>
            <a:r>
              <a:rPr lang="en-US" altLang="zh-CN" sz="1300" spc="-618"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査</a:t>
            </a:r>
            <a:r>
              <a:rPr lang="en-US" altLang="zh-CN" sz="1300" spc="-618"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等</a:t>
            </a:r>
            <a:r>
              <a:rPr lang="en-US" altLang="zh-CN" sz="1300" spc="-618"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の</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取</a:t>
            </a:r>
            <a:r>
              <a:rPr lang="en-US" altLang="zh-CN" sz="1300" spc="-618"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組</a:t>
            </a:r>
            <a:r>
              <a:rPr lang="en-US" altLang="zh-CN" sz="1300" spc="-618"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を</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盛</a:t>
            </a:r>
            <a:r>
              <a:rPr lang="en-US" altLang="zh-CN" sz="1300" spc="-618"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り</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込</a:t>
            </a:r>
            <a:r>
              <a:rPr lang="en-US" altLang="zh-CN" sz="1300" spc="-618"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ん</a:t>
            </a:r>
            <a:r>
              <a:rPr lang="en-US" altLang="zh-CN" sz="1300" spc="-608"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だ</a:t>
            </a:r>
            <a:endParaRPr lang="en-US" altLang="zh-CN" sz="1300">
              <a:latin typeface="MS Gothic"/>
              <a:ea typeface="MS Gothic"/>
              <a:cs typeface="MS Gothic"/>
            </a:endParaRPr>
          </a:p>
        </p:txBody>
      </p:sp>
      <p:sp>
        <p:nvSpPr>
          <p:cNvPr id="675" name="Text Box675"/>
          <p:cNvSpPr txBox="1"/>
          <p:nvPr/>
        </p:nvSpPr>
        <p:spPr>
          <a:xfrm>
            <a:off x="144170" y="3862609"/>
            <a:ext cx="3453994" cy="194547"/>
          </a:xfrm>
          <a:prstGeom prst="rect">
            <a:avLst/>
          </a:prstGeom>
        </p:spPr>
        <p:txBody>
          <a:bodyPr wrap="square" lIns="0" tIns="0" rIns="0" rtlCol="0">
            <a:spAutoFit/>
          </a:bodyPr>
          <a:lstStyle/>
          <a:p>
            <a:pPr algn="l">
              <a:lnSpc>
                <a:spcPts val="0"/>
              </a:lnSpc>
            </a:pPr>
            <a:endParaRPr/>
          </a:p>
          <a:p>
            <a:pPr algn="l" rtl="0">
              <a:lnSpc>
                <a:spcPts val="1532"/>
              </a:lnSpc>
            </a:pPr>
            <a:r>
              <a:rPr lang="en-US" altLang="zh-CN" sz="1300" b="1" spc="-58" dirty="0">
                <a:solidFill>
                  <a:srgbClr val="404040"/>
                </a:solidFill>
                <a:latin typeface="MS Gothic"/>
                <a:ea typeface="MS Gothic"/>
                <a:cs typeface="MS Gothic"/>
              </a:rPr>
              <a:t>＜</a:t>
            </a:r>
            <a:r>
              <a:rPr lang="en-US" altLang="zh-CN" sz="1300" b="1" spc="75" dirty="0">
                <a:solidFill>
                  <a:srgbClr val="404040"/>
                </a:solidFill>
                <a:latin typeface="Arial"/>
                <a:ea typeface="Arial"/>
                <a:cs typeface="Arial"/>
              </a:rPr>
              <a:t>G7</a:t>
            </a:r>
            <a:r>
              <a:rPr lang="en-US" altLang="zh-CN" sz="1300" b="1" spc="-134" dirty="0">
                <a:solidFill>
                  <a:srgbClr val="404040"/>
                </a:solidFill>
                <a:latin typeface="MS Gothic"/>
                <a:ea typeface="MS Gothic"/>
                <a:cs typeface="MS Gothic"/>
              </a:rPr>
              <a:t>シ</a:t>
            </a:r>
            <a:r>
              <a:rPr lang="en-US" altLang="zh-CN" sz="1300" b="1" spc="-58" dirty="0">
                <a:solidFill>
                  <a:srgbClr val="404040"/>
                </a:solidFill>
                <a:latin typeface="MS Gothic"/>
                <a:ea typeface="MS Gothic"/>
                <a:cs typeface="MS Gothic"/>
              </a:rPr>
              <a:t>ャ</a:t>
            </a:r>
            <a:r>
              <a:rPr lang="en-US" altLang="zh-CN" sz="1300" b="1" spc="-63" dirty="0">
                <a:solidFill>
                  <a:srgbClr val="404040"/>
                </a:solidFill>
                <a:latin typeface="MS Gothic"/>
                <a:ea typeface="MS Gothic"/>
                <a:cs typeface="MS Gothic"/>
              </a:rPr>
              <a:t>ル</a:t>
            </a:r>
            <a:r>
              <a:rPr lang="en-US" altLang="zh-CN" sz="1300" b="1" spc="-58" dirty="0">
                <a:solidFill>
                  <a:srgbClr val="404040"/>
                </a:solidFill>
                <a:latin typeface="MS Gothic"/>
                <a:ea typeface="MS Gothic"/>
                <a:cs typeface="MS Gothic"/>
              </a:rPr>
              <a:t>ル</a:t>
            </a:r>
            <a:r>
              <a:rPr lang="en-US" altLang="zh-CN" sz="1300" b="1" spc="-66" dirty="0">
                <a:solidFill>
                  <a:srgbClr val="404040"/>
                </a:solidFill>
                <a:latin typeface="MS Gothic"/>
                <a:ea typeface="MS Gothic"/>
                <a:cs typeface="MS Gothic"/>
              </a:rPr>
              <a:t>ボ</a:t>
            </a:r>
            <a:r>
              <a:rPr lang="en-US" altLang="zh-CN" sz="1300" b="1" spc="-68" dirty="0">
                <a:solidFill>
                  <a:srgbClr val="404040"/>
                </a:solidFill>
                <a:latin typeface="MS Gothic"/>
                <a:ea typeface="MS Gothic"/>
                <a:cs typeface="MS Gothic"/>
              </a:rPr>
              <a:t>ワ</a:t>
            </a:r>
            <a:r>
              <a:rPr lang="en-US" altLang="zh-CN" sz="1300" b="1" spc="-58" dirty="0">
                <a:solidFill>
                  <a:srgbClr val="404040"/>
                </a:solidFill>
                <a:latin typeface="MS Gothic"/>
                <a:ea typeface="MS Gothic"/>
                <a:cs typeface="MS Gothic"/>
              </a:rPr>
              <a:t>サ</a:t>
            </a:r>
            <a:r>
              <a:rPr lang="en-US" altLang="zh-CN" sz="1300" b="1" spc="-66" dirty="0">
                <a:solidFill>
                  <a:srgbClr val="404040"/>
                </a:solidFill>
                <a:latin typeface="MS Gothic"/>
                <a:ea typeface="MS Gothic"/>
                <a:cs typeface="MS Gothic"/>
              </a:rPr>
              <a:t>ミ</a:t>
            </a:r>
            <a:r>
              <a:rPr lang="en-US" altLang="zh-CN" sz="1300" b="1" spc="-67" dirty="0">
                <a:solidFill>
                  <a:srgbClr val="404040"/>
                </a:solidFill>
                <a:latin typeface="MS Gothic"/>
                <a:ea typeface="MS Gothic"/>
                <a:cs typeface="MS Gothic"/>
              </a:rPr>
              <a:t>ッ</a:t>
            </a:r>
            <a:r>
              <a:rPr lang="en-US" altLang="zh-CN" sz="1300" b="1" spc="-89" dirty="0">
                <a:solidFill>
                  <a:srgbClr val="404040"/>
                </a:solidFill>
                <a:latin typeface="MS Gothic"/>
                <a:ea typeface="MS Gothic"/>
                <a:cs typeface="MS Gothic"/>
              </a:rPr>
              <a:t>ト</a:t>
            </a:r>
            <a:r>
              <a:rPr lang="en-US" altLang="zh-CN" sz="1300" b="1" spc="-58" dirty="0">
                <a:solidFill>
                  <a:srgbClr val="404040"/>
                </a:solidFill>
                <a:latin typeface="MS Gothic"/>
                <a:ea typeface="MS Gothic"/>
                <a:cs typeface="MS Gothic"/>
              </a:rPr>
              <a:t>（</a:t>
            </a:r>
            <a:r>
              <a:rPr lang="en-US" altLang="zh-CN" sz="1300" b="1" spc="151" dirty="0">
                <a:solidFill>
                  <a:srgbClr val="404040"/>
                </a:solidFill>
                <a:latin typeface="Arial"/>
                <a:ea typeface="Arial"/>
                <a:cs typeface="Arial"/>
              </a:rPr>
              <a:t>2018</a:t>
            </a:r>
            <a:r>
              <a:rPr lang="en-US" altLang="zh-CN" sz="1300" b="1" spc="-211" dirty="0">
                <a:solidFill>
                  <a:srgbClr val="404040"/>
                </a:solidFill>
                <a:latin typeface="SimSun"/>
                <a:ea typeface="SimSun"/>
                <a:cs typeface="SimSun"/>
              </a:rPr>
              <a:t>年</a:t>
            </a:r>
            <a:r>
              <a:rPr lang="en-US" altLang="zh-CN" sz="1300" b="1" spc="153" dirty="0">
                <a:solidFill>
                  <a:srgbClr val="404040"/>
                </a:solidFill>
                <a:latin typeface="Arial"/>
                <a:ea typeface="Arial"/>
                <a:cs typeface="Arial"/>
              </a:rPr>
              <a:t>6</a:t>
            </a:r>
            <a:r>
              <a:rPr lang="en-US" altLang="zh-CN" sz="1300" b="1" spc="-223" dirty="0">
                <a:solidFill>
                  <a:srgbClr val="404040"/>
                </a:solidFill>
                <a:latin typeface="SimSun"/>
                <a:ea typeface="SimSun"/>
                <a:cs typeface="SimSun"/>
              </a:rPr>
              <a:t>月</a:t>
            </a:r>
            <a:r>
              <a:rPr lang="en-US" altLang="zh-CN" sz="1300" b="1" spc="-70" dirty="0">
                <a:solidFill>
                  <a:srgbClr val="404040"/>
                </a:solidFill>
                <a:latin typeface="MS Gothic"/>
                <a:ea typeface="MS Gothic"/>
                <a:cs typeface="MS Gothic"/>
              </a:rPr>
              <a:t>）</a:t>
            </a:r>
            <a:r>
              <a:rPr lang="en-US" altLang="zh-CN" sz="1300" b="1" spc="-59" dirty="0">
                <a:solidFill>
                  <a:srgbClr val="404040"/>
                </a:solidFill>
                <a:latin typeface="MS Gothic"/>
                <a:ea typeface="MS Gothic"/>
                <a:cs typeface="MS Gothic"/>
              </a:rPr>
              <a:t>＞</a:t>
            </a:r>
            <a:endParaRPr lang="en-US" altLang="zh-CN" sz="1300">
              <a:latin typeface="MS Gothic"/>
              <a:ea typeface="MS Gothic"/>
              <a:cs typeface="MS Gothic"/>
            </a:endParaRPr>
          </a:p>
        </p:txBody>
      </p:sp>
      <p:sp>
        <p:nvSpPr>
          <p:cNvPr id="676" name="Text Box676"/>
          <p:cNvSpPr txBox="1"/>
          <p:nvPr/>
        </p:nvSpPr>
        <p:spPr>
          <a:xfrm>
            <a:off x="144170" y="4147597"/>
            <a:ext cx="4312565" cy="1179306"/>
          </a:xfrm>
          <a:prstGeom prst="rect">
            <a:avLst/>
          </a:prstGeom>
        </p:spPr>
        <p:txBody>
          <a:bodyPr wrap="square" lIns="0" tIns="0" rIns="0" rtlCol="0">
            <a:spAutoFit/>
          </a:bodyPr>
          <a:lstStyle/>
          <a:p>
            <a:pPr algn="l">
              <a:lnSpc>
                <a:spcPts val="0"/>
              </a:lnSpc>
            </a:pPr>
            <a:endParaRPr/>
          </a:p>
          <a:p>
            <a:pPr marL="163068" indent="-163068" algn="just" rtl="0">
              <a:lnSpc>
                <a:spcPts val="1548"/>
              </a:lnSpc>
              <a:buChar char=""/>
            </a:pPr>
            <a:r>
              <a:rPr lang="en-US" altLang="zh-CN" sz="1300" spc="3" dirty="0">
                <a:solidFill>
                  <a:srgbClr val="404040"/>
                </a:solidFill>
                <a:latin typeface="Arial"/>
                <a:ea typeface="Arial"/>
                <a:cs typeface="Arial"/>
              </a:rPr>
              <a:t>G7</a:t>
            </a:r>
            <a:r>
              <a:rPr lang="en-US" altLang="zh-CN" sz="1300" spc="-328" dirty="0">
                <a:solidFill>
                  <a:srgbClr val="404040"/>
                </a:solidFill>
                <a:latin typeface="Arial"/>
                <a:ea typeface="Arial"/>
                <a:cs typeface="Arial"/>
              </a:rPr>
              <a:t> </a:t>
            </a:r>
            <a:r>
              <a:rPr lang="en-US" altLang="zh-CN" sz="1300" spc="0" dirty="0">
                <a:solidFill>
                  <a:srgbClr val="404040"/>
                </a:solidFill>
                <a:latin typeface="SimSun"/>
                <a:ea typeface="SimSun"/>
                <a:cs typeface="SimSun"/>
              </a:rPr>
              <a:t>全</a:t>
            </a:r>
            <a:r>
              <a:rPr lang="en-US" altLang="zh-CN" sz="1300" spc="-618"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て</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の</a:t>
            </a:r>
            <a:r>
              <a:rPr lang="en-US" altLang="zh-CN" sz="1300" spc="-618"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国</a:t>
            </a:r>
            <a:r>
              <a:rPr lang="en-US" altLang="zh-CN" sz="1300" spc="-618"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が</a:t>
            </a:r>
            <a:r>
              <a:rPr lang="en-US" altLang="zh-CN" sz="1300" spc="-615" dirty="0">
                <a:solidFill>
                  <a:srgbClr val="404040"/>
                </a:solidFill>
                <a:latin typeface="MS Gothic"/>
                <a:ea typeface="MS Gothic"/>
                <a:cs typeface="MS Gothic"/>
              </a:rPr>
              <a:t> </a:t>
            </a:r>
            <a:r>
              <a:rPr lang="en-US" altLang="zh-CN" sz="1300" b="1" spc="-58" dirty="0">
                <a:solidFill>
                  <a:srgbClr val="F79646"/>
                </a:solidFill>
                <a:latin typeface="SimSun"/>
                <a:ea typeface="SimSun"/>
                <a:cs typeface="SimSun"/>
              </a:rPr>
              <a:t>海</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洋</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環</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境</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の</a:t>
            </a:r>
            <a:r>
              <a:rPr lang="en-US" altLang="zh-CN" sz="1300" b="1" spc="-668"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保</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全</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に</a:t>
            </a:r>
            <a:r>
              <a:rPr lang="en-US" altLang="zh-CN" sz="1300" b="1" spc="-668"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関</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す</a:t>
            </a:r>
            <a:r>
              <a:rPr lang="en-US" altLang="zh-CN" sz="1300" b="1" spc="-668"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る</a:t>
            </a:r>
            <a:r>
              <a:rPr lang="en-US" altLang="zh-CN" sz="1300" b="1" spc="-678"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健</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全</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な</a:t>
            </a:r>
            <a:r>
              <a:rPr lang="en-US" altLang="zh-CN" sz="1300" b="1" spc="-668"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海</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洋</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及</a:t>
            </a:r>
            <a:r>
              <a:rPr lang="en-US" altLang="zh-CN" sz="1300" b="1"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び</a:t>
            </a:r>
            <a:r>
              <a:rPr lang="en-US" altLang="zh-CN" sz="1300" b="1" spc="-58" dirty="0">
                <a:solidFill>
                  <a:srgbClr val="F79646"/>
                </a:solidFill>
                <a:latin typeface="SimSun"/>
                <a:ea typeface="SimSun"/>
                <a:cs typeface="SimSun"/>
              </a:rPr>
              <a:t>強</a:t>
            </a:r>
            <a:r>
              <a:rPr lang="en-US" altLang="zh-CN" sz="1300" b="1" spc="-59" dirty="0">
                <a:solidFill>
                  <a:srgbClr val="F79646"/>
                </a:solidFill>
                <a:latin typeface="SimSun"/>
                <a:ea typeface="SimSun"/>
                <a:cs typeface="SimSun"/>
              </a:rPr>
              <a:t>靱</a:t>
            </a:r>
            <a:r>
              <a:rPr lang="en-US" altLang="zh-CN" sz="1300" b="1" spc="-58" dirty="0">
                <a:solidFill>
                  <a:srgbClr val="F79646"/>
                </a:solidFill>
                <a:latin typeface="MS Gothic"/>
                <a:ea typeface="MS Gothic"/>
                <a:cs typeface="MS Gothic"/>
              </a:rPr>
              <a:t>な</a:t>
            </a:r>
            <a:r>
              <a:rPr lang="en-US" altLang="zh-CN" sz="1300" b="1" spc="-58" dirty="0">
                <a:solidFill>
                  <a:srgbClr val="F79646"/>
                </a:solidFill>
                <a:latin typeface="SimSun"/>
                <a:ea typeface="SimSun"/>
                <a:cs typeface="SimSun"/>
              </a:rPr>
              <a:t>沿岸部</a:t>
            </a:r>
            <a:r>
              <a:rPr lang="en-US" altLang="zh-CN" sz="1300" b="1" spc="-59" dirty="0">
                <a:solidFill>
                  <a:srgbClr val="F79646"/>
                </a:solidFill>
                <a:latin typeface="MS Gothic"/>
                <a:ea typeface="MS Gothic"/>
                <a:cs typeface="MS Gothic"/>
              </a:rPr>
              <a:t>コ</a:t>
            </a:r>
            <a:r>
              <a:rPr lang="en-US" altLang="zh-CN" sz="1300" b="1" spc="-69" dirty="0">
                <a:solidFill>
                  <a:srgbClr val="F79646"/>
                </a:solidFill>
                <a:latin typeface="MS Gothic"/>
                <a:ea typeface="MS Gothic"/>
                <a:cs typeface="MS Gothic"/>
              </a:rPr>
              <a:t>ミ</a:t>
            </a:r>
            <a:r>
              <a:rPr lang="en-US" altLang="zh-CN" sz="1300" b="1" spc="-59" dirty="0">
                <a:solidFill>
                  <a:srgbClr val="F79646"/>
                </a:solidFill>
                <a:latin typeface="MS Gothic"/>
                <a:ea typeface="MS Gothic"/>
                <a:cs typeface="MS Gothic"/>
              </a:rPr>
              <a:t>ュ</a:t>
            </a:r>
            <a:r>
              <a:rPr lang="en-US" altLang="zh-CN" sz="1300" b="1" spc="-58" dirty="0">
                <a:solidFill>
                  <a:srgbClr val="F79646"/>
                </a:solidFill>
                <a:latin typeface="MS Gothic"/>
                <a:ea typeface="MS Gothic"/>
                <a:cs typeface="MS Gothic"/>
              </a:rPr>
              <a:t>ニティの</a:t>
            </a:r>
            <a:r>
              <a:rPr lang="en-US" altLang="zh-CN" sz="1300" b="1" spc="-59" dirty="0">
                <a:solidFill>
                  <a:srgbClr val="F79646"/>
                </a:solidFill>
                <a:latin typeface="MS Gothic"/>
                <a:ea typeface="MS Gothic"/>
                <a:cs typeface="MS Gothic"/>
              </a:rPr>
              <a:t>た</a:t>
            </a:r>
            <a:r>
              <a:rPr lang="en-US" altLang="zh-CN" sz="1300" b="1" spc="-58" dirty="0">
                <a:solidFill>
                  <a:srgbClr val="F79646"/>
                </a:solidFill>
                <a:latin typeface="MS Gothic"/>
                <a:ea typeface="MS Gothic"/>
                <a:cs typeface="MS Gothic"/>
              </a:rPr>
              <a:t>め</a:t>
            </a:r>
            <a:r>
              <a:rPr lang="en-US" altLang="zh-CN" sz="1300" b="1" spc="-70" dirty="0">
                <a:solidFill>
                  <a:srgbClr val="F79646"/>
                </a:solidFill>
                <a:latin typeface="MS Gothic"/>
                <a:ea typeface="MS Gothic"/>
                <a:cs typeface="MS Gothic"/>
              </a:rPr>
              <a:t>のシ</a:t>
            </a:r>
            <a:r>
              <a:rPr lang="en-US" altLang="zh-CN" sz="1300" b="1" spc="-58" dirty="0">
                <a:solidFill>
                  <a:srgbClr val="F79646"/>
                </a:solidFill>
                <a:latin typeface="MS Gothic"/>
                <a:ea typeface="MS Gothic"/>
                <a:cs typeface="MS Gothic"/>
              </a:rPr>
              <a:t>ャルルボ</a:t>
            </a:r>
            <a:r>
              <a:rPr lang="en-US" altLang="zh-CN" sz="1300" b="1" spc="-59" dirty="0">
                <a:solidFill>
                  <a:srgbClr val="F79646"/>
                </a:solidFill>
                <a:latin typeface="MS Gothic"/>
                <a:ea typeface="MS Gothic"/>
                <a:cs typeface="MS Gothic"/>
              </a:rPr>
              <a:t>ワ</a:t>
            </a:r>
            <a:r>
              <a:rPr lang="en-US" altLang="zh-CN" sz="1300" b="1" spc="-52" dirty="0">
                <a:solidFill>
                  <a:srgbClr val="F79646"/>
                </a:solidFill>
                <a:latin typeface="MS Gothic"/>
                <a:ea typeface="MS Gothic"/>
                <a:cs typeface="MS Gothic"/>
              </a:rPr>
              <a:t>・</a:t>
            </a:r>
            <a:r>
              <a:rPr lang="en-US" altLang="zh-CN" sz="1300" b="1" spc="-58" dirty="0">
                <a:solidFill>
                  <a:srgbClr val="F79646"/>
                </a:solidFill>
                <a:latin typeface="MS Gothic"/>
                <a:ea typeface="MS Gothic"/>
                <a:cs typeface="MS Gothic"/>
              </a:rPr>
              <a:t>ブ</a:t>
            </a:r>
            <a:r>
              <a:rPr lang="en-US" altLang="zh-CN" sz="1300" b="1"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ルー</a:t>
            </a:r>
            <a:r>
              <a:rPr lang="en-US" altLang="zh-CN" sz="1300" b="1" spc="-59" dirty="0">
                <a:solidFill>
                  <a:srgbClr val="F79646"/>
                </a:solidFill>
                <a:latin typeface="MS Gothic"/>
                <a:ea typeface="MS Gothic"/>
                <a:cs typeface="MS Gothic"/>
              </a:rPr>
              <a:t>プ</a:t>
            </a:r>
            <a:r>
              <a:rPr lang="en-US" altLang="zh-CN" sz="1300" b="1" spc="-58" dirty="0">
                <a:solidFill>
                  <a:srgbClr val="F79646"/>
                </a:solidFill>
                <a:latin typeface="MS Gothic"/>
                <a:ea typeface="MS Gothic"/>
                <a:cs typeface="MS Gothic"/>
              </a:rPr>
              <a:t>リン</a:t>
            </a:r>
            <a:r>
              <a:rPr lang="en-US" altLang="zh-CN" sz="1300" b="1" spc="-56" dirty="0">
                <a:solidFill>
                  <a:srgbClr val="F79646"/>
                </a:solidFill>
                <a:latin typeface="MS Gothic"/>
                <a:ea typeface="MS Gothic"/>
                <a:cs typeface="MS Gothic"/>
              </a:rPr>
              <a:t>ト</a:t>
            </a:r>
            <a:r>
              <a:rPr lang="en-US" altLang="zh-CN" sz="1300" b="1" spc="-58" dirty="0">
                <a:solidFill>
                  <a:srgbClr val="F79646"/>
                </a:solidFill>
                <a:latin typeface="SimSun"/>
                <a:ea typeface="SimSun"/>
                <a:cs typeface="SimSun"/>
              </a:rPr>
              <a:t>」</a:t>
            </a:r>
            <a:r>
              <a:rPr lang="en-US" altLang="zh-CN" sz="1300" b="1" spc="-55" dirty="0">
                <a:solidFill>
                  <a:srgbClr val="F79646"/>
                </a:solidFill>
                <a:latin typeface="MS Gothic"/>
                <a:ea typeface="MS Gothic"/>
                <a:cs typeface="MS Gothic"/>
              </a:rPr>
              <a:t>を</a:t>
            </a:r>
            <a:r>
              <a:rPr lang="en-US" altLang="zh-CN" sz="1300" b="1" spc="-73" dirty="0">
                <a:solidFill>
                  <a:srgbClr val="F79646"/>
                </a:solidFill>
                <a:latin typeface="SimSun"/>
                <a:ea typeface="SimSun"/>
                <a:cs typeface="SimSun"/>
              </a:rPr>
              <a:t>承</a:t>
            </a:r>
            <a:r>
              <a:rPr lang="en-US" altLang="zh-CN" sz="1300" b="1" spc="-58" dirty="0">
                <a:solidFill>
                  <a:srgbClr val="F79646"/>
                </a:solidFill>
                <a:latin typeface="SimSun"/>
                <a:ea typeface="SimSun"/>
                <a:cs typeface="SimSun"/>
              </a:rPr>
              <a:t>認</a:t>
            </a:r>
            <a:r>
              <a:rPr lang="en-US" altLang="zh-CN" sz="1300" spc="0" dirty="0">
                <a:solidFill>
                  <a:srgbClr val="000000"/>
                </a:solidFill>
                <a:latin typeface="MS Gothic"/>
                <a:ea typeface="MS Gothic"/>
                <a:cs typeface="MS Gothic"/>
              </a:rPr>
              <a:t>し</a:t>
            </a:r>
            <a:r>
              <a:rPr lang="en-US" altLang="zh-CN" sz="1300" spc="-6" dirty="0">
                <a:solidFill>
                  <a:srgbClr val="000000"/>
                </a:solidFill>
                <a:latin typeface="SimSun"/>
                <a:ea typeface="SimSun"/>
                <a:cs typeface="SimSun"/>
              </a:rPr>
              <a:t>、</a:t>
            </a:r>
            <a:r>
              <a:rPr lang="en-US" altLang="zh-CN" sz="1300" spc="0" dirty="0">
                <a:solidFill>
                  <a:srgbClr val="000000"/>
                </a:solidFill>
                <a:latin typeface="SimSun"/>
                <a:ea typeface="SimSun"/>
                <a:cs typeface="SimSun"/>
              </a:rPr>
              <a:t>「</a:t>
            </a:r>
            <a:r>
              <a:rPr lang="en-US" altLang="zh-CN" sz="1300" spc="-6" dirty="0">
                <a:solidFill>
                  <a:srgbClr val="000000"/>
                </a:solidFill>
                <a:latin typeface="SimSun"/>
                <a:ea typeface="SimSun"/>
                <a:cs typeface="SimSun"/>
              </a:rPr>
              <a:t>海</a:t>
            </a:r>
            <a:r>
              <a:rPr lang="en-US" altLang="zh-CN" sz="1300" spc="-7" dirty="0">
                <a:solidFill>
                  <a:srgbClr val="000000"/>
                </a:solidFill>
                <a:latin typeface="SimSun"/>
                <a:ea typeface="SimSun"/>
                <a:cs typeface="SimSun"/>
              </a:rPr>
              <a:t>洋</a:t>
            </a:r>
            <a:r>
              <a:rPr lang="en-US" altLang="zh-CN" sz="1300" spc="0" dirty="0">
                <a:solidFill>
                  <a:srgbClr val="000000"/>
                </a:solidFill>
                <a:latin typeface="MS Gothic"/>
                <a:ea typeface="MS Gothic"/>
                <a:cs typeface="MS Gothic"/>
              </a:rPr>
              <a:t>の</a:t>
            </a:r>
            <a:r>
              <a:rPr lang="en-US" altLang="zh-CN" sz="1300" spc="-20" dirty="0">
                <a:solidFill>
                  <a:srgbClr val="000000"/>
                </a:solidFill>
                <a:latin typeface="SimSun"/>
                <a:ea typeface="SimSun"/>
                <a:cs typeface="SimSun"/>
              </a:rPr>
              <a:t>知</a:t>
            </a:r>
            <a:r>
              <a:rPr lang="en-US" altLang="zh-CN" sz="1300" spc="-16" dirty="0">
                <a:solidFill>
                  <a:srgbClr val="000000"/>
                </a:solidFill>
                <a:latin typeface="SimSun"/>
                <a:ea typeface="SimSun"/>
                <a:cs typeface="SimSun"/>
              </a:rPr>
              <a:t>識</a:t>
            </a:r>
            <a:r>
              <a:rPr lang="en-US" altLang="zh-CN" sz="1300" spc="0" dirty="0">
                <a:solidFill>
                  <a:srgbClr val="000000"/>
                </a:solidFill>
                <a:latin typeface="MS Gothic"/>
                <a:ea typeface="MS Gothic"/>
                <a:cs typeface="MS Gothic"/>
              </a:rPr>
              <a:t>を</a:t>
            </a:r>
            <a:r>
              <a:rPr lang="en-US" altLang="zh-CN" sz="1300" spc="-8" dirty="0">
                <a:solidFill>
                  <a:srgbClr val="000000"/>
                </a:solidFill>
                <a:latin typeface="SimSun"/>
                <a:ea typeface="SimSun"/>
                <a:cs typeface="SimSun"/>
              </a:rPr>
              <a:t>向</a:t>
            </a:r>
            <a:r>
              <a:rPr lang="en-US" altLang="zh-CN" sz="1300" spc="0" dirty="0">
                <a:solidFill>
                  <a:srgbClr val="000000"/>
                </a:solidFill>
                <a:latin typeface="SimSun"/>
                <a:ea typeface="SimSun"/>
                <a:cs typeface="SimSun"/>
              </a:rPr>
              <a:t>上</a:t>
            </a:r>
            <a:r>
              <a:rPr lang="en-US" altLang="zh-CN" sz="1300" spc="-5" dirty="0">
                <a:solidFill>
                  <a:srgbClr val="000000"/>
                </a:solidFill>
                <a:latin typeface="MS Gothic"/>
                <a:ea typeface="MS Gothic"/>
                <a:cs typeface="MS Gothic"/>
              </a:rPr>
              <a:t>し</a:t>
            </a:r>
            <a:r>
              <a:rPr lang="en-US" altLang="zh-CN" sz="1300" spc="0" dirty="0">
                <a:solidFill>
                  <a:srgbClr val="000000"/>
                </a:solidFill>
                <a:latin typeface="SimSun"/>
                <a:ea typeface="SimSun"/>
                <a:cs typeface="SimSun"/>
              </a:rPr>
              <a:t>、</a:t>
            </a:r>
            <a:r>
              <a:rPr lang="en-US" altLang="zh-CN" sz="1300" spc="-8" dirty="0">
                <a:solidFill>
                  <a:srgbClr val="000000"/>
                </a:solidFill>
                <a:latin typeface="SimSun"/>
                <a:ea typeface="SimSun"/>
                <a:cs typeface="SimSun"/>
              </a:rPr>
              <a:t>持</a:t>
            </a:r>
            <a:r>
              <a:rPr lang="en-US" altLang="zh-CN" sz="1300" spc="0" dirty="0">
                <a:solidFill>
                  <a:srgbClr val="000000"/>
                </a:solidFill>
                <a:latin typeface="SimSun"/>
                <a:ea typeface="SimSun"/>
                <a:cs typeface="SimSun"/>
              </a:rPr>
              <a:t>続</a:t>
            </a:r>
            <a:r>
              <a:rPr lang="en-US" altLang="zh-CN" sz="1300" dirty="0">
                <a:solidFill>
                  <a:srgbClr val="000000"/>
                </a:solidFill>
                <a:latin typeface="SimSun"/>
                <a:ea typeface="SimSun"/>
                <a:cs typeface="SimSun"/>
              </a:rPr>
              <a:t> </a:t>
            </a:r>
            <a:r>
              <a:rPr lang="en-US" altLang="zh-CN" sz="1300" spc="0" dirty="0">
                <a:solidFill>
                  <a:srgbClr val="000000"/>
                </a:solidFill>
                <a:latin typeface="SimSun"/>
                <a:ea typeface="SimSun"/>
                <a:cs typeface="SimSun"/>
              </a:rPr>
              <a:t>可</a:t>
            </a:r>
            <a:r>
              <a:rPr lang="en-US" altLang="zh-CN" sz="1300" spc="-8" dirty="0">
                <a:solidFill>
                  <a:srgbClr val="000000"/>
                </a:solidFill>
                <a:latin typeface="SimSun"/>
                <a:ea typeface="SimSun"/>
                <a:cs typeface="SimSun"/>
              </a:rPr>
              <a:t>能</a:t>
            </a:r>
            <a:r>
              <a:rPr lang="en-US" altLang="zh-CN" sz="1300" spc="0" dirty="0">
                <a:solidFill>
                  <a:srgbClr val="000000"/>
                </a:solidFill>
                <a:latin typeface="MS Gothic"/>
                <a:ea typeface="MS Gothic"/>
                <a:cs typeface="MS Gothic"/>
              </a:rPr>
              <a:t>な</a:t>
            </a:r>
            <a:r>
              <a:rPr lang="en-US" altLang="zh-CN" sz="1300" spc="-8" dirty="0">
                <a:solidFill>
                  <a:srgbClr val="000000"/>
                </a:solidFill>
                <a:latin typeface="SimSun"/>
                <a:ea typeface="SimSun"/>
                <a:cs typeface="SimSun"/>
              </a:rPr>
              <a:t>海</a:t>
            </a:r>
            <a:r>
              <a:rPr lang="en-US" altLang="zh-CN" sz="1300" spc="0" dirty="0">
                <a:solidFill>
                  <a:srgbClr val="000000"/>
                </a:solidFill>
                <a:latin typeface="SimSun"/>
                <a:ea typeface="SimSun"/>
                <a:cs typeface="SimSun"/>
              </a:rPr>
              <a:t>洋</a:t>
            </a:r>
            <a:r>
              <a:rPr lang="en-US" altLang="zh-CN" sz="1300" spc="-8" dirty="0">
                <a:solidFill>
                  <a:srgbClr val="000000"/>
                </a:solidFill>
                <a:latin typeface="MS Gothic"/>
                <a:ea typeface="MS Gothic"/>
                <a:cs typeface="MS Gothic"/>
              </a:rPr>
              <a:t>と</a:t>
            </a:r>
            <a:r>
              <a:rPr lang="en-US" altLang="zh-CN" sz="1300" spc="0" dirty="0">
                <a:solidFill>
                  <a:srgbClr val="000000"/>
                </a:solidFill>
                <a:latin typeface="SimSun"/>
                <a:ea typeface="SimSun"/>
                <a:cs typeface="SimSun"/>
              </a:rPr>
              <a:t>漁</a:t>
            </a:r>
            <a:r>
              <a:rPr lang="en-US" altLang="zh-CN" sz="1300" spc="-8" dirty="0">
                <a:solidFill>
                  <a:srgbClr val="000000"/>
                </a:solidFill>
                <a:latin typeface="SimSun"/>
                <a:ea typeface="SimSun"/>
                <a:cs typeface="SimSun"/>
              </a:rPr>
              <a:t>業</a:t>
            </a:r>
            <a:r>
              <a:rPr lang="en-US" altLang="zh-CN" sz="1300" spc="-16" dirty="0">
                <a:solidFill>
                  <a:srgbClr val="000000"/>
                </a:solidFill>
                <a:latin typeface="MS Gothic"/>
                <a:ea typeface="MS Gothic"/>
                <a:cs typeface="MS Gothic"/>
              </a:rPr>
              <a:t>を</a:t>
            </a:r>
            <a:r>
              <a:rPr lang="en-US" altLang="zh-CN" sz="1300" spc="0" dirty="0">
                <a:solidFill>
                  <a:srgbClr val="000000"/>
                </a:solidFill>
                <a:latin typeface="SimSun"/>
                <a:ea typeface="SimSun"/>
                <a:cs typeface="SimSun"/>
              </a:rPr>
              <a:t>促</a:t>
            </a:r>
            <a:r>
              <a:rPr lang="en-US" altLang="zh-CN" sz="1300" spc="-8" dirty="0">
                <a:solidFill>
                  <a:srgbClr val="000000"/>
                </a:solidFill>
                <a:latin typeface="SimSun"/>
                <a:ea typeface="SimSun"/>
                <a:cs typeface="SimSun"/>
              </a:rPr>
              <a:t>進</a:t>
            </a:r>
            <a:r>
              <a:rPr lang="en-US" altLang="zh-CN" sz="1300" spc="0" dirty="0">
                <a:solidFill>
                  <a:srgbClr val="000000"/>
                </a:solidFill>
                <a:latin typeface="MS Gothic"/>
                <a:ea typeface="MS Gothic"/>
                <a:cs typeface="MS Gothic"/>
              </a:rPr>
              <a:t>し</a:t>
            </a:r>
            <a:r>
              <a:rPr lang="en-US" altLang="zh-CN" sz="1300" spc="0" dirty="0">
                <a:solidFill>
                  <a:srgbClr val="000000"/>
                </a:solidFill>
                <a:latin typeface="SimSun"/>
                <a:ea typeface="SimSun"/>
                <a:cs typeface="SimSun"/>
              </a:rPr>
              <a:t>、</a:t>
            </a:r>
            <a:r>
              <a:rPr lang="en-US" altLang="zh-CN" sz="1300" spc="-7" dirty="0">
                <a:solidFill>
                  <a:srgbClr val="000000"/>
                </a:solidFill>
                <a:latin typeface="SimSun"/>
                <a:ea typeface="SimSun"/>
                <a:cs typeface="SimSun"/>
              </a:rPr>
              <a:t>強</a:t>
            </a:r>
            <a:r>
              <a:rPr lang="en-US" altLang="zh-CN" sz="1300" spc="0" dirty="0">
                <a:solidFill>
                  <a:srgbClr val="000000"/>
                </a:solidFill>
                <a:latin typeface="SimSun"/>
                <a:ea typeface="SimSun"/>
                <a:cs typeface="SimSun"/>
              </a:rPr>
              <a:t>靱</a:t>
            </a:r>
            <a:r>
              <a:rPr lang="en-US" altLang="zh-CN" sz="1300" spc="-8" dirty="0">
                <a:solidFill>
                  <a:srgbClr val="000000"/>
                </a:solidFill>
                <a:latin typeface="MS Gothic"/>
                <a:ea typeface="MS Gothic"/>
                <a:cs typeface="MS Gothic"/>
              </a:rPr>
              <a:t>な</a:t>
            </a:r>
            <a:r>
              <a:rPr lang="en-US" altLang="zh-CN" sz="1300" spc="-16" dirty="0">
                <a:solidFill>
                  <a:srgbClr val="000000"/>
                </a:solidFill>
                <a:latin typeface="SimSun"/>
                <a:ea typeface="SimSun"/>
                <a:cs typeface="SimSun"/>
              </a:rPr>
              <a:t>沿岸</a:t>
            </a:r>
            <a:r>
              <a:rPr lang="en-US" altLang="zh-CN" sz="1300" spc="0" dirty="0">
                <a:solidFill>
                  <a:srgbClr val="000000"/>
                </a:solidFill>
                <a:latin typeface="SimSun"/>
                <a:ea typeface="SimSun"/>
                <a:cs typeface="SimSun"/>
              </a:rPr>
              <a:t>及</a:t>
            </a:r>
            <a:r>
              <a:rPr lang="en-US" altLang="zh-CN" sz="1300" spc="-8" dirty="0">
                <a:solidFill>
                  <a:srgbClr val="000000"/>
                </a:solidFill>
                <a:latin typeface="MS Gothic"/>
                <a:ea typeface="MS Gothic"/>
                <a:cs typeface="MS Gothic"/>
              </a:rPr>
              <a:t>び</a:t>
            </a:r>
            <a:r>
              <a:rPr lang="en-US" altLang="zh-CN" sz="1300" spc="0" dirty="0">
                <a:solidFill>
                  <a:srgbClr val="000000"/>
                </a:solidFill>
                <a:latin typeface="SimSun"/>
                <a:ea typeface="SimSun"/>
                <a:cs typeface="SimSun"/>
              </a:rPr>
              <a:t>沿</a:t>
            </a:r>
            <a:r>
              <a:rPr lang="en-US" altLang="zh-CN" sz="1300" spc="-8" dirty="0">
                <a:solidFill>
                  <a:srgbClr val="000000"/>
                </a:solidFill>
                <a:latin typeface="SimSun"/>
                <a:ea typeface="SimSun"/>
                <a:cs typeface="SimSun"/>
              </a:rPr>
              <a:t>岸</a:t>
            </a:r>
            <a:r>
              <a:rPr lang="en-US" altLang="zh-CN" sz="1300" spc="0" dirty="0">
                <a:solidFill>
                  <a:srgbClr val="000000"/>
                </a:solidFill>
                <a:latin typeface="MS Gothic"/>
                <a:ea typeface="MS Gothic"/>
                <a:cs typeface="MS Gothic"/>
              </a:rPr>
              <a:t>コ</a:t>
            </a:r>
            <a:r>
              <a:rPr lang="en-US" altLang="zh-CN" sz="1300" spc="-8" dirty="0">
                <a:solidFill>
                  <a:srgbClr val="000000"/>
                </a:solidFill>
                <a:latin typeface="MS Gothic"/>
                <a:ea typeface="MS Gothic"/>
                <a:cs typeface="MS Gothic"/>
              </a:rPr>
              <a:t>ミ</a:t>
            </a:r>
            <a:r>
              <a:rPr lang="en-US" altLang="zh-CN" sz="1300" spc="0" dirty="0">
                <a:solidFill>
                  <a:srgbClr val="000000"/>
                </a:solidFill>
                <a:latin typeface="MS Gothic"/>
                <a:ea typeface="MS Gothic"/>
                <a:cs typeface="MS Gothic"/>
              </a:rPr>
              <a:t>ュ</a:t>
            </a:r>
            <a:r>
              <a:rPr lang="en-US" altLang="zh-CN" sz="1300" dirty="0">
                <a:solidFill>
                  <a:srgbClr val="000000"/>
                </a:solidFill>
                <a:latin typeface="MS Gothic"/>
                <a:ea typeface="MS Gothic"/>
                <a:cs typeface="MS Gothic"/>
              </a:rPr>
              <a:t> </a:t>
            </a:r>
            <a:r>
              <a:rPr lang="en-US" altLang="zh-CN" sz="1300" spc="0" dirty="0">
                <a:solidFill>
                  <a:srgbClr val="000000"/>
                </a:solidFill>
                <a:latin typeface="MS Gothic"/>
                <a:ea typeface="MS Gothic"/>
                <a:cs typeface="MS Gothic"/>
              </a:rPr>
              <a:t>ニ</a:t>
            </a:r>
            <a:r>
              <a:rPr lang="en-US" altLang="zh-CN" sz="1300" spc="-8" dirty="0">
                <a:solidFill>
                  <a:srgbClr val="000000"/>
                </a:solidFill>
                <a:latin typeface="MS Gothic"/>
                <a:ea typeface="MS Gothic"/>
                <a:cs typeface="MS Gothic"/>
              </a:rPr>
              <a:t>テ</a:t>
            </a:r>
            <a:r>
              <a:rPr lang="en-US" altLang="zh-CN" sz="1300" spc="0" dirty="0">
                <a:solidFill>
                  <a:srgbClr val="000000"/>
                </a:solidFill>
                <a:latin typeface="MS Gothic"/>
                <a:ea typeface="MS Gothic"/>
                <a:cs typeface="MS Gothic"/>
              </a:rPr>
              <a:t>ィ</a:t>
            </a:r>
            <a:r>
              <a:rPr lang="en-US" altLang="zh-CN" sz="1300" spc="-8" dirty="0">
                <a:solidFill>
                  <a:srgbClr val="000000"/>
                </a:solidFill>
                <a:latin typeface="MS Gothic"/>
                <a:ea typeface="MS Gothic"/>
                <a:cs typeface="MS Gothic"/>
              </a:rPr>
              <a:t>を</a:t>
            </a:r>
            <a:r>
              <a:rPr lang="en-US" altLang="zh-CN" sz="1300" spc="0" dirty="0">
                <a:solidFill>
                  <a:srgbClr val="000000"/>
                </a:solidFill>
                <a:latin typeface="SimSun"/>
                <a:ea typeface="SimSun"/>
                <a:cs typeface="SimSun"/>
              </a:rPr>
              <a:t>支</a:t>
            </a:r>
            <a:r>
              <a:rPr lang="en-US" altLang="zh-CN" sz="1300" spc="-8" dirty="0">
                <a:solidFill>
                  <a:srgbClr val="000000"/>
                </a:solidFill>
                <a:latin typeface="SimSun"/>
                <a:ea typeface="SimSun"/>
                <a:cs typeface="SimSun"/>
              </a:rPr>
              <a:t>援</a:t>
            </a:r>
            <a:r>
              <a:rPr lang="en-US" altLang="zh-CN" sz="1300" spc="0" dirty="0">
                <a:solidFill>
                  <a:srgbClr val="000000"/>
                </a:solidFill>
                <a:latin typeface="MS Gothic"/>
                <a:ea typeface="MS Gothic"/>
                <a:cs typeface="MS Gothic"/>
              </a:rPr>
              <a:t>し</a:t>
            </a:r>
            <a:r>
              <a:rPr lang="en-US" altLang="zh-CN" sz="1300" spc="-5" dirty="0">
                <a:solidFill>
                  <a:srgbClr val="000000"/>
                </a:solidFill>
                <a:latin typeface="SimSun"/>
                <a:ea typeface="SimSun"/>
                <a:cs typeface="SimSun"/>
              </a:rPr>
              <a:t>、</a:t>
            </a:r>
            <a:r>
              <a:rPr lang="en-US" altLang="zh-CN" sz="1300" spc="-16" dirty="0">
                <a:solidFill>
                  <a:srgbClr val="000000"/>
                </a:solidFill>
                <a:latin typeface="SimSun"/>
                <a:ea typeface="SimSun"/>
                <a:cs typeface="SimSun"/>
              </a:rPr>
              <a:t>海</a:t>
            </a:r>
            <a:r>
              <a:rPr lang="en-US" altLang="zh-CN" sz="1300" spc="0" dirty="0">
                <a:solidFill>
                  <a:srgbClr val="000000"/>
                </a:solidFill>
                <a:latin typeface="SimSun"/>
                <a:ea typeface="SimSun"/>
                <a:cs typeface="SimSun"/>
              </a:rPr>
              <a:t>洋</a:t>
            </a:r>
            <a:r>
              <a:rPr lang="en-US" altLang="zh-CN" sz="1300" spc="-8" dirty="0">
                <a:solidFill>
                  <a:srgbClr val="000000"/>
                </a:solidFill>
                <a:latin typeface="MS Gothic"/>
                <a:ea typeface="MS Gothic"/>
                <a:cs typeface="MS Gothic"/>
              </a:rPr>
              <a:t>の</a:t>
            </a:r>
            <a:r>
              <a:rPr lang="en-US" altLang="zh-CN" sz="1300" spc="0" dirty="0">
                <a:solidFill>
                  <a:srgbClr val="000000"/>
                </a:solidFill>
                <a:latin typeface="MS Gothic"/>
                <a:ea typeface="MS Gothic"/>
                <a:cs typeface="MS Gothic"/>
              </a:rPr>
              <a:t>プ</a:t>
            </a:r>
            <a:r>
              <a:rPr lang="en-US" altLang="zh-CN" sz="1300" spc="-8" dirty="0">
                <a:solidFill>
                  <a:srgbClr val="000000"/>
                </a:solidFill>
                <a:latin typeface="MS Gothic"/>
                <a:ea typeface="MS Gothic"/>
                <a:cs typeface="MS Gothic"/>
              </a:rPr>
              <a:t>ラ</a:t>
            </a:r>
            <a:r>
              <a:rPr lang="en-US" altLang="zh-CN" sz="1300" spc="0" dirty="0">
                <a:solidFill>
                  <a:srgbClr val="000000"/>
                </a:solidFill>
                <a:latin typeface="MS Gothic"/>
                <a:ea typeface="MS Gothic"/>
                <a:cs typeface="MS Gothic"/>
              </a:rPr>
              <a:t>ス</a:t>
            </a:r>
            <a:r>
              <a:rPr lang="en-US" altLang="zh-CN" sz="1300" spc="-8" dirty="0">
                <a:solidFill>
                  <a:srgbClr val="000000"/>
                </a:solidFill>
                <a:latin typeface="MS Gothic"/>
                <a:ea typeface="MS Gothic"/>
                <a:cs typeface="MS Gothic"/>
              </a:rPr>
              <a:t>チ</a:t>
            </a:r>
            <a:r>
              <a:rPr lang="en-US" altLang="zh-CN" sz="1300" spc="0" dirty="0">
                <a:solidFill>
                  <a:srgbClr val="000000"/>
                </a:solidFill>
                <a:latin typeface="MS Gothic"/>
                <a:ea typeface="MS Gothic"/>
                <a:cs typeface="MS Gothic"/>
              </a:rPr>
              <a:t>ッ</a:t>
            </a:r>
            <a:r>
              <a:rPr lang="en-US" altLang="zh-CN" sz="1300" spc="-20" dirty="0">
                <a:solidFill>
                  <a:srgbClr val="000000"/>
                </a:solidFill>
                <a:latin typeface="MS Gothic"/>
                <a:ea typeface="MS Gothic"/>
                <a:cs typeface="MS Gothic"/>
              </a:rPr>
              <a:t>ク</a:t>
            </a:r>
            <a:r>
              <a:rPr lang="en-US" altLang="zh-CN" sz="1300" spc="-15" dirty="0">
                <a:solidFill>
                  <a:srgbClr val="000000"/>
                </a:solidFill>
                <a:latin typeface="SimSun"/>
                <a:ea typeface="SimSun"/>
                <a:cs typeface="SimSun"/>
              </a:rPr>
              <a:t>廃</a:t>
            </a:r>
            <a:r>
              <a:rPr lang="en-US" altLang="zh-CN" sz="1300" spc="0" dirty="0">
                <a:solidFill>
                  <a:srgbClr val="000000"/>
                </a:solidFill>
                <a:latin typeface="SimSun"/>
                <a:ea typeface="SimSun"/>
                <a:cs typeface="SimSun"/>
              </a:rPr>
              <a:t>棄</a:t>
            </a:r>
            <a:r>
              <a:rPr lang="en-US" altLang="zh-CN" sz="1300" spc="-8" dirty="0">
                <a:solidFill>
                  <a:srgbClr val="000000"/>
                </a:solidFill>
                <a:latin typeface="SimSun"/>
                <a:ea typeface="SimSun"/>
                <a:cs typeface="SimSun"/>
              </a:rPr>
              <a:t>物</a:t>
            </a:r>
            <a:r>
              <a:rPr lang="en-US" altLang="zh-CN" sz="1300" spc="0" dirty="0">
                <a:solidFill>
                  <a:srgbClr val="000000"/>
                </a:solidFill>
                <a:latin typeface="MS Gothic"/>
                <a:ea typeface="MS Gothic"/>
                <a:cs typeface="MS Gothic"/>
              </a:rPr>
              <a:t>や</a:t>
            </a:r>
            <a:r>
              <a:rPr lang="en-US" altLang="zh-CN" sz="1300" spc="-8" dirty="0">
                <a:solidFill>
                  <a:srgbClr val="000000"/>
                </a:solidFill>
                <a:latin typeface="SimSun"/>
                <a:ea typeface="SimSun"/>
                <a:cs typeface="SimSun"/>
              </a:rPr>
              <a:t>海</a:t>
            </a:r>
            <a:r>
              <a:rPr lang="en-US" altLang="zh-CN" sz="1300" spc="0" dirty="0">
                <a:solidFill>
                  <a:srgbClr val="000000"/>
                </a:solidFill>
                <a:latin typeface="SimSun"/>
                <a:ea typeface="SimSun"/>
                <a:cs typeface="SimSun"/>
              </a:rPr>
              <a:t>洋</a:t>
            </a:r>
            <a:r>
              <a:rPr lang="en-US" altLang="zh-CN" sz="1300" spc="-8" dirty="0">
                <a:solidFill>
                  <a:srgbClr val="000000"/>
                </a:solidFill>
                <a:latin typeface="MS Gothic"/>
                <a:ea typeface="MS Gothic"/>
                <a:cs typeface="MS Gothic"/>
              </a:rPr>
              <a:t>ご</a:t>
            </a:r>
            <a:r>
              <a:rPr lang="en-US" altLang="zh-CN" sz="1300" spc="0" dirty="0">
                <a:solidFill>
                  <a:srgbClr val="000000"/>
                </a:solidFill>
                <a:latin typeface="MS Gothic"/>
                <a:ea typeface="MS Gothic"/>
                <a:cs typeface="MS Gothic"/>
              </a:rPr>
              <a:t>み</a:t>
            </a:r>
            <a:r>
              <a:rPr lang="en-US" altLang="zh-CN" sz="1300" dirty="0">
                <a:solidFill>
                  <a:srgbClr val="000000"/>
                </a:solidFill>
                <a:latin typeface="MS Gothic"/>
                <a:ea typeface="MS Gothic"/>
                <a:cs typeface="MS Gothic"/>
              </a:rPr>
              <a:t> </a:t>
            </a:r>
            <a:r>
              <a:rPr lang="en-US" altLang="zh-CN" sz="1300" spc="0" dirty="0">
                <a:solidFill>
                  <a:srgbClr val="000000"/>
                </a:solidFill>
                <a:latin typeface="MS Gothic"/>
                <a:ea typeface="MS Gothic"/>
                <a:cs typeface="MS Gothic"/>
              </a:rPr>
              <a:t>に</a:t>
            </a:r>
            <a:r>
              <a:rPr lang="en-US" altLang="zh-CN" sz="1300" spc="-8" dirty="0">
                <a:solidFill>
                  <a:srgbClr val="000000"/>
                </a:solidFill>
                <a:latin typeface="SimSun"/>
                <a:ea typeface="SimSun"/>
                <a:cs typeface="SimSun"/>
              </a:rPr>
              <a:t>対</a:t>
            </a:r>
            <a:r>
              <a:rPr lang="en-US" altLang="zh-CN" sz="1300" spc="0" dirty="0">
                <a:solidFill>
                  <a:srgbClr val="000000"/>
                </a:solidFill>
                <a:latin typeface="SimSun"/>
                <a:ea typeface="SimSun"/>
                <a:cs typeface="SimSun"/>
              </a:rPr>
              <a:t>処</a:t>
            </a:r>
            <a:r>
              <a:rPr lang="en-US" altLang="zh-CN" sz="1300" spc="-6" dirty="0">
                <a:solidFill>
                  <a:srgbClr val="000000"/>
                </a:solidFill>
                <a:latin typeface="SimSun"/>
                <a:ea typeface="SimSun"/>
                <a:cs typeface="SimSun"/>
              </a:rPr>
              <a:t>」</a:t>
            </a:r>
            <a:r>
              <a:rPr lang="en-US" altLang="zh-CN" sz="1300" spc="-15" dirty="0">
                <a:solidFill>
                  <a:srgbClr val="000000"/>
                </a:solidFill>
                <a:latin typeface="MS Gothic"/>
                <a:ea typeface="MS Gothic"/>
                <a:cs typeface="MS Gothic"/>
              </a:rPr>
              <a:t>す</a:t>
            </a:r>
            <a:r>
              <a:rPr lang="en-US" altLang="zh-CN" sz="1300" spc="0" dirty="0">
                <a:solidFill>
                  <a:srgbClr val="000000"/>
                </a:solidFill>
                <a:latin typeface="MS Gothic"/>
                <a:ea typeface="MS Gothic"/>
                <a:cs typeface="MS Gothic"/>
              </a:rPr>
              <a:t>る</a:t>
            </a:r>
            <a:r>
              <a:rPr lang="en-US" altLang="zh-CN" sz="1300" spc="-20" dirty="0">
                <a:solidFill>
                  <a:srgbClr val="000000"/>
                </a:solidFill>
                <a:latin typeface="MS Gothic"/>
                <a:ea typeface="MS Gothic"/>
                <a:cs typeface="MS Gothic"/>
              </a:rPr>
              <a:t>と</a:t>
            </a:r>
            <a:r>
              <a:rPr lang="en-US" altLang="zh-CN" sz="1300" spc="-16" dirty="0">
                <a:solidFill>
                  <a:srgbClr val="000000"/>
                </a:solidFill>
                <a:latin typeface="MS Gothic"/>
                <a:ea typeface="MS Gothic"/>
                <a:cs typeface="MS Gothic"/>
              </a:rPr>
              <a:t>し</a:t>
            </a:r>
            <a:r>
              <a:rPr lang="en-US" altLang="zh-CN" sz="1300" spc="0" dirty="0">
                <a:solidFill>
                  <a:srgbClr val="000000"/>
                </a:solidFill>
                <a:latin typeface="MS Gothic"/>
                <a:ea typeface="MS Gothic"/>
                <a:cs typeface="MS Gothic"/>
              </a:rPr>
              <a:t>た</a:t>
            </a:r>
            <a:r>
              <a:rPr lang="en-US" altLang="zh-CN" sz="1300" spc="-8" dirty="0">
                <a:solidFill>
                  <a:srgbClr val="000000"/>
                </a:solidFill>
                <a:latin typeface="SimSun"/>
                <a:ea typeface="SimSun"/>
                <a:cs typeface="SimSun"/>
              </a:rPr>
              <a:t>。</a:t>
            </a:r>
            <a:endParaRPr lang="en-US" altLang="zh-CN" sz="1300">
              <a:latin typeface="SimSun"/>
              <a:ea typeface="SimSun"/>
              <a:cs typeface="SimSun"/>
            </a:endParaRPr>
          </a:p>
        </p:txBody>
      </p:sp>
      <p:sp>
        <p:nvSpPr>
          <p:cNvPr id="677" name="Text Box677"/>
          <p:cNvSpPr txBox="1"/>
          <p:nvPr/>
        </p:nvSpPr>
        <p:spPr>
          <a:xfrm>
            <a:off x="144170" y="5367051"/>
            <a:ext cx="4312260" cy="587790"/>
          </a:xfrm>
          <a:prstGeom prst="rect">
            <a:avLst/>
          </a:prstGeom>
        </p:spPr>
        <p:txBody>
          <a:bodyPr wrap="square" lIns="0" tIns="0" rIns="0" rtlCol="0">
            <a:spAutoFit/>
          </a:bodyPr>
          <a:lstStyle/>
          <a:p>
            <a:pPr algn="l">
              <a:lnSpc>
                <a:spcPts val="0"/>
              </a:lnSpc>
            </a:pPr>
            <a:endParaRPr/>
          </a:p>
          <a:p>
            <a:pPr marL="163068" indent="-163068" algn="just" rtl="0">
              <a:lnSpc>
                <a:spcPts val="1543"/>
              </a:lnSpc>
              <a:buChar char=""/>
            </a:pPr>
            <a:r>
              <a:rPr lang="en-US" altLang="zh-CN" sz="1300" spc="0" dirty="0">
                <a:solidFill>
                  <a:srgbClr val="404040"/>
                </a:solidFill>
                <a:latin typeface="MS Gothic"/>
                <a:ea typeface="MS Gothic"/>
                <a:cs typeface="MS Gothic"/>
              </a:rPr>
              <a:t>カ</a:t>
            </a:r>
            <a:r>
              <a:rPr lang="en-US" altLang="zh-CN" sz="1300" spc="-8" dirty="0">
                <a:solidFill>
                  <a:srgbClr val="404040"/>
                </a:solidFill>
                <a:latin typeface="MS Gothic"/>
                <a:ea typeface="MS Gothic"/>
                <a:cs typeface="MS Gothic"/>
              </a:rPr>
              <a:t>ナ</a:t>
            </a:r>
            <a:r>
              <a:rPr lang="en-US" altLang="zh-CN" sz="1300" spc="0" dirty="0">
                <a:solidFill>
                  <a:srgbClr val="404040"/>
                </a:solidFill>
                <a:latin typeface="MS Gothic"/>
                <a:ea typeface="MS Gothic"/>
                <a:cs typeface="MS Gothic"/>
              </a:rPr>
              <a:t>ダ</a:t>
            </a:r>
            <a:r>
              <a:rPr lang="en-US" altLang="zh-CN" sz="1300" spc="-8" dirty="0">
                <a:solidFill>
                  <a:srgbClr val="404040"/>
                </a:solidFill>
                <a:latin typeface="SimSun"/>
                <a:ea typeface="SimSun"/>
                <a:cs typeface="SimSun"/>
              </a:rPr>
              <a:t>及</a:t>
            </a:r>
            <a:r>
              <a:rPr lang="en-US" altLang="zh-CN" sz="1300" spc="0" dirty="0">
                <a:solidFill>
                  <a:srgbClr val="404040"/>
                </a:solidFill>
                <a:latin typeface="MS Gothic"/>
                <a:ea typeface="MS Gothic"/>
                <a:cs typeface="MS Gothic"/>
              </a:rPr>
              <a:t>び</a:t>
            </a:r>
            <a:r>
              <a:rPr lang="en-US" altLang="zh-CN" sz="1300" spc="-8" dirty="0">
                <a:solidFill>
                  <a:srgbClr val="404040"/>
                </a:solidFill>
                <a:latin typeface="SimSun"/>
                <a:ea typeface="SimSun"/>
                <a:cs typeface="SimSun"/>
              </a:rPr>
              <a:t>欧</a:t>
            </a:r>
            <a:r>
              <a:rPr lang="en-US" altLang="zh-CN" sz="1300" spc="0" dirty="0">
                <a:solidFill>
                  <a:srgbClr val="404040"/>
                </a:solidFill>
                <a:latin typeface="SimSun"/>
                <a:ea typeface="SimSun"/>
                <a:cs typeface="SimSun"/>
              </a:rPr>
              <a:t>州</a:t>
            </a:r>
            <a:r>
              <a:rPr lang="en-US" altLang="zh-CN" sz="1300" spc="-8" dirty="0">
                <a:solidFill>
                  <a:srgbClr val="404040"/>
                </a:solidFill>
                <a:latin typeface="SimSun"/>
                <a:ea typeface="SimSun"/>
                <a:cs typeface="SimSun"/>
              </a:rPr>
              <a:t>各</a:t>
            </a:r>
            <a:r>
              <a:rPr lang="en-US" altLang="zh-CN" sz="1300" spc="-13" dirty="0">
                <a:solidFill>
                  <a:srgbClr val="404040"/>
                </a:solidFill>
                <a:latin typeface="SimSun"/>
                <a:ea typeface="SimSun"/>
                <a:cs typeface="SimSun"/>
              </a:rPr>
              <a:t>国</a:t>
            </a:r>
            <a:r>
              <a:rPr lang="en-US" altLang="zh-CN" sz="1300" spc="0" dirty="0">
                <a:solidFill>
                  <a:srgbClr val="000000"/>
                </a:solidFill>
                <a:latin typeface="MS Gothic"/>
                <a:ea typeface="MS Gothic"/>
                <a:cs typeface="MS Gothic"/>
              </a:rPr>
              <a:t>が</a:t>
            </a:r>
            <a:r>
              <a:rPr lang="en-US" altLang="zh-CN" sz="1300" b="1" spc="-62" dirty="0">
                <a:solidFill>
                  <a:srgbClr val="F79646"/>
                </a:solidFill>
                <a:latin typeface="SimSun"/>
                <a:ea typeface="SimSun"/>
                <a:cs typeface="SimSun"/>
              </a:rPr>
              <a:t>「</a:t>
            </a:r>
            <a:r>
              <a:rPr lang="en-US" altLang="zh-CN" sz="1300" b="1" spc="-59" dirty="0">
                <a:solidFill>
                  <a:srgbClr val="F79646"/>
                </a:solidFill>
                <a:latin typeface="SimSun"/>
                <a:ea typeface="SimSun"/>
                <a:cs typeface="SimSun"/>
              </a:rPr>
              <a:t>海</a:t>
            </a:r>
            <a:r>
              <a:rPr lang="en-US" altLang="zh-CN" sz="1300" b="1" spc="-58" dirty="0">
                <a:solidFill>
                  <a:srgbClr val="F79646"/>
                </a:solidFill>
                <a:latin typeface="SimSun"/>
                <a:ea typeface="SimSun"/>
                <a:cs typeface="SimSun"/>
              </a:rPr>
              <a:t>洋</a:t>
            </a:r>
            <a:r>
              <a:rPr lang="en-US" altLang="zh-CN" sz="1300" b="1" spc="-58" dirty="0">
                <a:solidFill>
                  <a:srgbClr val="F79646"/>
                </a:solidFill>
                <a:latin typeface="MS Gothic"/>
                <a:ea typeface="MS Gothic"/>
                <a:cs typeface="MS Gothic"/>
              </a:rPr>
              <a:t>プラス</a:t>
            </a:r>
            <a:r>
              <a:rPr lang="en-US" altLang="zh-CN" sz="1300" b="1" spc="-70" dirty="0">
                <a:solidFill>
                  <a:srgbClr val="F79646"/>
                </a:solidFill>
                <a:latin typeface="MS Gothic"/>
                <a:ea typeface="MS Gothic"/>
                <a:cs typeface="MS Gothic"/>
              </a:rPr>
              <a:t>チッ</a:t>
            </a:r>
            <a:r>
              <a:rPr lang="en-US" altLang="zh-CN" sz="1300" b="1" spc="-58" dirty="0">
                <a:solidFill>
                  <a:srgbClr val="F79646"/>
                </a:solidFill>
                <a:latin typeface="MS Gothic"/>
                <a:ea typeface="MS Gothic"/>
                <a:cs typeface="MS Gothic"/>
              </a:rPr>
              <a:t>ク</a:t>
            </a:r>
            <a:r>
              <a:rPr lang="en-US" altLang="zh-CN" sz="1300" b="1" spc="-59" dirty="0">
                <a:solidFill>
                  <a:srgbClr val="F79646"/>
                </a:solidFill>
                <a:latin typeface="SimSun"/>
                <a:ea typeface="SimSun"/>
                <a:cs typeface="SimSun"/>
              </a:rPr>
              <a:t>憲</a:t>
            </a:r>
            <a:r>
              <a:rPr lang="en-US" altLang="zh-CN" sz="1300" b="1" spc="-58" dirty="0">
                <a:solidFill>
                  <a:srgbClr val="F79646"/>
                </a:solidFill>
                <a:latin typeface="SimSun"/>
                <a:ea typeface="SimSun"/>
                <a:cs typeface="SimSun"/>
              </a:rPr>
              <a:t>章</a:t>
            </a:r>
            <a:r>
              <a:rPr lang="en-US" altLang="zh-CN" sz="1300" b="1" spc="-57" dirty="0">
                <a:solidFill>
                  <a:srgbClr val="F79646"/>
                </a:solidFill>
                <a:latin typeface="SimSun"/>
                <a:ea typeface="SimSun"/>
                <a:cs typeface="SimSun"/>
              </a:rPr>
              <a:t>」</a:t>
            </a:r>
            <a:r>
              <a:rPr lang="en-US" altLang="zh-CN" sz="1300" b="1" spc="-56" dirty="0">
                <a:solidFill>
                  <a:srgbClr val="F79646"/>
                </a:solidFill>
                <a:latin typeface="MS Gothic"/>
                <a:ea typeface="MS Gothic"/>
                <a:cs typeface="MS Gothic"/>
              </a:rPr>
              <a:t>を</a:t>
            </a:r>
            <a:r>
              <a:rPr lang="en-US" altLang="zh-CN" sz="1300" b="1" spc="-58" dirty="0">
                <a:solidFill>
                  <a:srgbClr val="F79646"/>
                </a:solidFill>
                <a:latin typeface="SimSun"/>
                <a:ea typeface="SimSun"/>
                <a:cs typeface="SimSun"/>
              </a:rPr>
              <a:t>承認</a:t>
            </a:r>
            <a:r>
              <a:rPr lang="en-US" altLang="zh-CN" sz="1300" b="1" dirty="0">
                <a:solidFill>
                  <a:srgbClr val="F79646"/>
                </a:solidFill>
                <a:latin typeface="SimSun"/>
                <a:ea typeface="SimSun"/>
                <a:cs typeface="SimSun"/>
              </a:rPr>
              <a:t> </a:t>
            </a:r>
            <a:r>
              <a:rPr lang="en-US" altLang="zh-CN" sz="1300" spc="0" dirty="0">
                <a:solidFill>
                  <a:srgbClr val="000000"/>
                </a:solidFill>
                <a:latin typeface="MS Gothic"/>
                <a:ea typeface="MS Gothic"/>
                <a:cs typeface="MS Gothic"/>
              </a:rPr>
              <a:t>す</a:t>
            </a:r>
            <a:r>
              <a:rPr lang="en-US" altLang="zh-CN" sz="1300" spc="-8" dirty="0">
                <a:solidFill>
                  <a:srgbClr val="000000"/>
                </a:solidFill>
                <a:latin typeface="MS Gothic"/>
                <a:ea typeface="MS Gothic"/>
                <a:cs typeface="MS Gothic"/>
              </a:rPr>
              <a:t>る</a:t>
            </a:r>
            <a:r>
              <a:rPr lang="en-US" altLang="zh-CN" sz="1300" spc="0" dirty="0">
                <a:solidFill>
                  <a:srgbClr val="000000"/>
                </a:solidFill>
                <a:latin typeface="MS Gothic"/>
                <a:ea typeface="MS Gothic"/>
                <a:cs typeface="MS Gothic"/>
              </a:rPr>
              <a:t>も</a:t>
            </a:r>
            <a:r>
              <a:rPr lang="en-US" altLang="zh-CN" sz="1300" spc="-8" dirty="0">
                <a:solidFill>
                  <a:srgbClr val="000000"/>
                </a:solidFill>
                <a:latin typeface="MS Gothic"/>
                <a:ea typeface="MS Gothic"/>
                <a:cs typeface="MS Gothic"/>
              </a:rPr>
              <a:t>の</a:t>
            </a:r>
            <a:r>
              <a:rPr lang="en-US" altLang="zh-CN" sz="1300" spc="0" dirty="0">
                <a:solidFill>
                  <a:srgbClr val="000000"/>
                </a:solidFill>
                <a:latin typeface="MS Gothic"/>
                <a:ea typeface="MS Gothic"/>
                <a:cs typeface="MS Gothic"/>
              </a:rPr>
              <a:t>と</a:t>
            </a:r>
            <a:r>
              <a:rPr lang="en-US" altLang="zh-CN" sz="1300" spc="-8" dirty="0">
                <a:solidFill>
                  <a:srgbClr val="000000"/>
                </a:solidFill>
                <a:latin typeface="MS Gothic"/>
                <a:ea typeface="MS Gothic"/>
                <a:cs typeface="MS Gothic"/>
              </a:rPr>
              <a:t>な</a:t>
            </a:r>
            <a:r>
              <a:rPr lang="en-US" altLang="zh-CN" sz="1300" spc="0" dirty="0">
                <a:solidFill>
                  <a:srgbClr val="000000"/>
                </a:solidFill>
                <a:latin typeface="MS Gothic"/>
                <a:ea typeface="MS Gothic"/>
                <a:cs typeface="MS Gothic"/>
              </a:rPr>
              <a:t>っ</a:t>
            </a:r>
            <a:r>
              <a:rPr lang="en-US" altLang="zh-CN" sz="1300" spc="-8" dirty="0">
                <a:solidFill>
                  <a:srgbClr val="000000"/>
                </a:solidFill>
                <a:latin typeface="MS Gothic"/>
                <a:ea typeface="MS Gothic"/>
                <a:cs typeface="MS Gothic"/>
              </a:rPr>
              <a:t>た</a:t>
            </a:r>
            <a:r>
              <a:rPr lang="en-US" altLang="zh-CN" sz="1300" spc="-13" dirty="0">
                <a:solidFill>
                  <a:srgbClr val="000000"/>
                </a:solidFill>
                <a:latin typeface="SimSun"/>
                <a:ea typeface="SimSun"/>
                <a:cs typeface="SimSun"/>
              </a:rPr>
              <a:t>。</a:t>
            </a:r>
            <a:r>
              <a:rPr lang="en-US" altLang="zh-CN" sz="1300" spc="0" dirty="0">
                <a:solidFill>
                  <a:srgbClr val="000000"/>
                </a:solidFill>
                <a:latin typeface="MS Gothic"/>
                <a:ea typeface="MS Gothic"/>
                <a:cs typeface="MS Gothic"/>
              </a:rPr>
              <a:t>（</a:t>
            </a:r>
            <a:r>
              <a:rPr lang="en-US" altLang="zh-CN" sz="1300" spc="-8" dirty="0">
                <a:solidFill>
                  <a:srgbClr val="000000"/>
                </a:solidFill>
                <a:latin typeface="SimSun"/>
                <a:ea typeface="SimSun"/>
                <a:cs typeface="SimSun"/>
              </a:rPr>
              <a:t>達</a:t>
            </a:r>
            <a:r>
              <a:rPr lang="en-US" altLang="zh-CN" sz="1300" spc="0" dirty="0">
                <a:solidFill>
                  <a:srgbClr val="000000"/>
                </a:solidFill>
                <a:latin typeface="SimSun"/>
                <a:ea typeface="SimSun"/>
                <a:cs typeface="SimSun"/>
              </a:rPr>
              <a:t>成</a:t>
            </a:r>
            <a:r>
              <a:rPr lang="en-US" altLang="zh-CN" sz="1300" spc="-8" dirty="0">
                <a:solidFill>
                  <a:srgbClr val="000000"/>
                </a:solidFill>
                <a:latin typeface="SimSun"/>
                <a:ea typeface="SimSun"/>
                <a:cs typeface="SimSun"/>
              </a:rPr>
              <a:t>期</a:t>
            </a:r>
            <a:r>
              <a:rPr lang="en-US" altLang="zh-CN" sz="1300" spc="0" dirty="0">
                <a:solidFill>
                  <a:srgbClr val="000000"/>
                </a:solidFill>
                <a:latin typeface="SimSun"/>
                <a:ea typeface="SimSun"/>
                <a:cs typeface="SimSun"/>
              </a:rPr>
              <a:t>限</a:t>
            </a:r>
            <a:r>
              <a:rPr lang="en-US" altLang="zh-CN" sz="1300" spc="-8" dirty="0">
                <a:solidFill>
                  <a:srgbClr val="000000"/>
                </a:solidFill>
                <a:latin typeface="SimSun"/>
                <a:ea typeface="SimSun"/>
                <a:cs typeface="SimSun"/>
              </a:rPr>
              <a:t>付</a:t>
            </a:r>
            <a:r>
              <a:rPr lang="en-US" altLang="zh-CN" sz="1300" spc="0" dirty="0">
                <a:solidFill>
                  <a:srgbClr val="000000"/>
                </a:solidFill>
                <a:latin typeface="MS Gothic"/>
                <a:ea typeface="MS Gothic"/>
                <a:cs typeface="MS Gothic"/>
              </a:rPr>
              <a:t>き</a:t>
            </a:r>
            <a:r>
              <a:rPr lang="en-US" altLang="zh-CN" sz="1300" spc="-20" dirty="0">
                <a:solidFill>
                  <a:srgbClr val="000000"/>
                </a:solidFill>
                <a:latin typeface="MS Gothic"/>
                <a:ea typeface="MS Gothic"/>
                <a:cs typeface="MS Gothic"/>
              </a:rPr>
              <a:t>の</a:t>
            </a:r>
            <a:r>
              <a:rPr lang="en-US" altLang="zh-CN" sz="1300" spc="-16" dirty="0">
                <a:solidFill>
                  <a:srgbClr val="000000"/>
                </a:solidFill>
                <a:latin typeface="SimSun"/>
                <a:ea typeface="SimSun"/>
                <a:cs typeface="SimSun"/>
              </a:rPr>
              <a:t>数</a:t>
            </a:r>
            <a:r>
              <a:rPr lang="en-US" altLang="zh-CN" sz="1300" spc="0" dirty="0">
                <a:solidFill>
                  <a:srgbClr val="000000"/>
                </a:solidFill>
                <a:latin typeface="SimSun"/>
                <a:ea typeface="SimSun"/>
                <a:cs typeface="SimSun"/>
              </a:rPr>
              <a:t>値</a:t>
            </a:r>
            <a:r>
              <a:rPr lang="en-US" altLang="zh-CN" sz="1300" spc="-8" dirty="0">
                <a:solidFill>
                  <a:srgbClr val="000000"/>
                </a:solidFill>
                <a:latin typeface="SimSun"/>
                <a:ea typeface="SimSun"/>
                <a:cs typeface="SimSun"/>
              </a:rPr>
              <a:t>目</a:t>
            </a:r>
            <a:r>
              <a:rPr lang="en-US" altLang="zh-CN" sz="1300" spc="0" dirty="0">
                <a:solidFill>
                  <a:srgbClr val="000000"/>
                </a:solidFill>
                <a:latin typeface="SimSun"/>
                <a:ea typeface="SimSun"/>
                <a:cs typeface="SimSun"/>
              </a:rPr>
              <a:t>標</a:t>
            </a:r>
            <a:r>
              <a:rPr lang="en-US" altLang="zh-CN" sz="1300" spc="-8" dirty="0">
                <a:solidFill>
                  <a:srgbClr val="000000"/>
                </a:solidFill>
                <a:latin typeface="SimSun"/>
                <a:ea typeface="SimSun"/>
                <a:cs typeface="SimSun"/>
              </a:rPr>
              <a:t>等</a:t>
            </a:r>
            <a:r>
              <a:rPr lang="en-US" altLang="zh-CN" sz="1300" spc="0" dirty="0">
                <a:solidFill>
                  <a:srgbClr val="000000"/>
                </a:solidFill>
                <a:latin typeface="MS Gothic"/>
                <a:ea typeface="MS Gothic"/>
                <a:cs typeface="MS Gothic"/>
              </a:rPr>
              <a:t>を</a:t>
            </a:r>
            <a:r>
              <a:rPr lang="en-US" altLang="zh-CN" sz="1300" spc="-8" dirty="0">
                <a:solidFill>
                  <a:srgbClr val="000000"/>
                </a:solidFill>
                <a:latin typeface="SimSun"/>
                <a:ea typeface="SimSun"/>
                <a:cs typeface="SimSun"/>
              </a:rPr>
              <a:t>含</a:t>
            </a:r>
            <a:r>
              <a:rPr lang="en-US" altLang="zh-CN" sz="1300" spc="0" dirty="0">
                <a:solidFill>
                  <a:srgbClr val="000000"/>
                </a:solidFill>
                <a:latin typeface="MS Gothic"/>
                <a:ea typeface="MS Gothic"/>
                <a:cs typeface="MS Gothic"/>
              </a:rPr>
              <a:t>む</a:t>
            </a:r>
            <a:r>
              <a:rPr lang="en-US" altLang="zh-CN" sz="1300" dirty="0">
                <a:solidFill>
                  <a:srgbClr val="000000"/>
                </a:solidFill>
                <a:latin typeface="MS Gothic"/>
                <a:ea typeface="MS Gothic"/>
                <a:cs typeface="MS Gothic"/>
              </a:rPr>
              <a:t> </a:t>
            </a:r>
            <a:r>
              <a:rPr lang="en-US" altLang="zh-CN" sz="1300" spc="0" dirty="0">
                <a:solidFill>
                  <a:srgbClr val="000000"/>
                </a:solidFill>
                <a:latin typeface="MS Gothic"/>
                <a:ea typeface="MS Gothic"/>
                <a:cs typeface="MS Gothic"/>
              </a:rPr>
              <a:t>も</a:t>
            </a:r>
            <a:r>
              <a:rPr lang="en-US" altLang="zh-CN" sz="1300" spc="-8" dirty="0">
                <a:solidFill>
                  <a:srgbClr val="000000"/>
                </a:solidFill>
                <a:latin typeface="MS Gothic"/>
                <a:ea typeface="MS Gothic"/>
                <a:cs typeface="MS Gothic"/>
              </a:rPr>
              <a:t>の</a:t>
            </a:r>
            <a:r>
              <a:rPr lang="en-US" altLang="zh-CN" sz="1300" spc="0" dirty="0">
                <a:solidFill>
                  <a:srgbClr val="000000"/>
                </a:solidFill>
                <a:latin typeface="MS Gothic"/>
                <a:ea typeface="MS Gothic"/>
                <a:cs typeface="MS Gothic"/>
              </a:rPr>
              <a:t>）</a:t>
            </a:r>
            <a:endParaRPr lang="en-US" altLang="zh-CN" sz="1300">
              <a:latin typeface="MS Gothic"/>
              <a:ea typeface="MS Gothic"/>
              <a:cs typeface="MS Gothic"/>
            </a:endParaRPr>
          </a:p>
        </p:txBody>
      </p:sp>
      <p:sp>
        <p:nvSpPr>
          <p:cNvPr id="678" name="Text Box678"/>
          <p:cNvSpPr txBox="1"/>
          <p:nvPr/>
        </p:nvSpPr>
        <p:spPr>
          <a:xfrm>
            <a:off x="144170" y="5996818"/>
            <a:ext cx="4310736" cy="391144"/>
          </a:xfrm>
          <a:prstGeom prst="rect">
            <a:avLst/>
          </a:prstGeom>
        </p:spPr>
        <p:txBody>
          <a:bodyPr wrap="square" lIns="0" tIns="0" rIns="0" rtlCol="0">
            <a:spAutoFit/>
          </a:bodyPr>
          <a:lstStyle/>
          <a:p>
            <a:pPr algn="l">
              <a:lnSpc>
                <a:spcPts val="0"/>
              </a:lnSpc>
            </a:pPr>
            <a:endParaRPr/>
          </a:p>
          <a:p>
            <a:pPr marL="163068" indent="-163068" algn="l" rtl="0">
              <a:lnSpc>
                <a:spcPts val="1540"/>
              </a:lnSpc>
              <a:buChar char=""/>
            </a:pPr>
            <a:r>
              <a:rPr lang="en-US" altLang="zh-CN" sz="1300" spc="0" dirty="0">
                <a:solidFill>
                  <a:srgbClr val="404040"/>
                </a:solidFill>
                <a:latin typeface="SimSun"/>
                <a:ea typeface="SimSun"/>
                <a:cs typeface="SimSun"/>
              </a:rPr>
              <a:t>安</a:t>
            </a:r>
            <a:r>
              <a:rPr lang="en-US" altLang="zh-CN" sz="1300" spc="-607" dirty="0">
                <a:solidFill>
                  <a:srgbClr val="404040"/>
                </a:solidFill>
                <a:latin typeface="SimSun"/>
                <a:ea typeface="SimSun"/>
                <a:cs typeface="SimSun"/>
              </a:rPr>
              <a:t> </a:t>
            </a:r>
            <a:r>
              <a:rPr lang="en-US" altLang="zh-CN" sz="1300" spc="0" dirty="0">
                <a:solidFill>
                  <a:srgbClr val="404040"/>
                </a:solidFill>
                <a:latin typeface="SimSun"/>
                <a:ea typeface="SimSun"/>
                <a:cs typeface="SimSun"/>
              </a:rPr>
              <a:t>倍</a:t>
            </a:r>
            <a:r>
              <a:rPr lang="en-US" altLang="zh-CN" sz="1300" spc="-607"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総</a:t>
            </a:r>
            <a:r>
              <a:rPr lang="en-US" altLang="zh-CN" sz="1300" spc="-607"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理</a:t>
            </a:r>
            <a:r>
              <a:rPr lang="en-US" altLang="zh-CN" sz="1300" spc="-596"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か</a:t>
            </a:r>
            <a:r>
              <a:rPr lang="en-US" altLang="zh-CN" sz="1300" spc="-607"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ら</a:t>
            </a:r>
            <a:r>
              <a:rPr lang="en-US" altLang="zh-CN" sz="1300" spc="-607"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は</a:t>
            </a:r>
            <a:r>
              <a:rPr lang="en-US" altLang="zh-CN" sz="1300" spc="-595" dirty="0">
                <a:solidFill>
                  <a:srgbClr val="404040"/>
                </a:solidFill>
                <a:latin typeface="MS Gothic"/>
                <a:ea typeface="MS Gothic"/>
                <a:cs typeface="MS Gothic"/>
              </a:rPr>
              <a:t> </a:t>
            </a:r>
            <a:r>
              <a:rPr lang="en-US" altLang="zh-CN" sz="1300" spc="0" dirty="0">
                <a:solidFill>
                  <a:srgbClr val="000000"/>
                </a:solidFill>
                <a:latin typeface="SimSun"/>
                <a:ea typeface="SimSun"/>
                <a:cs typeface="SimSun"/>
              </a:rPr>
              <a:t>、</a:t>
            </a:r>
            <a:r>
              <a:rPr lang="en-US" altLang="zh-CN" sz="1300" spc="-606" dirty="0">
                <a:solidFill>
                  <a:srgbClr val="000000"/>
                </a:solidFill>
                <a:latin typeface="SimSun"/>
                <a:ea typeface="SimSun"/>
                <a:cs typeface="SimSun"/>
              </a:rPr>
              <a:t> </a:t>
            </a:r>
            <a:r>
              <a:rPr lang="en-US" altLang="zh-CN" sz="1300" b="1" spc="-58" dirty="0">
                <a:solidFill>
                  <a:srgbClr val="F79646"/>
                </a:solidFill>
                <a:latin typeface="SimSun"/>
                <a:ea typeface="SimSun"/>
                <a:cs typeface="SimSun"/>
              </a:rPr>
              <a:t>日</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本</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が</a:t>
            </a:r>
            <a:r>
              <a:rPr lang="en-US" altLang="zh-CN" sz="1300" b="1" spc="-658"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議</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長</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を</a:t>
            </a:r>
            <a:r>
              <a:rPr lang="en-US" altLang="zh-CN" sz="1300" b="1" spc="-646"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務</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め</a:t>
            </a:r>
            <a:r>
              <a:rPr lang="en-US" altLang="zh-CN" sz="1300" b="1" spc="-658"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る</a:t>
            </a:r>
            <a:r>
              <a:rPr lang="en-US" altLang="zh-CN" sz="1300" b="1" spc="-658"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来</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年</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の</a:t>
            </a:r>
            <a:r>
              <a:rPr lang="en-US" altLang="zh-CN" sz="1300" b="1" spc="-639" dirty="0">
                <a:solidFill>
                  <a:srgbClr val="F79646"/>
                </a:solidFill>
                <a:latin typeface="MS Gothic"/>
                <a:ea typeface="MS Gothic"/>
                <a:cs typeface="MS Gothic"/>
              </a:rPr>
              <a:t> </a:t>
            </a:r>
            <a:r>
              <a:rPr lang="en-US" altLang="zh-CN" sz="1300" b="1" spc="57" dirty="0">
                <a:solidFill>
                  <a:srgbClr val="F79646"/>
                </a:solidFill>
                <a:latin typeface="Arial"/>
                <a:ea typeface="Arial"/>
                <a:cs typeface="Arial"/>
              </a:rPr>
              <a:t>G20</a:t>
            </a:r>
            <a:r>
              <a:rPr lang="en-US" altLang="zh-CN" sz="1300" b="1" spc="-236" dirty="0">
                <a:solidFill>
                  <a:srgbClr val="F79646"/>
                </a:solidFill>
                <a:latin typeface="Arial"/>
                <a:ea typeface="Arial"/>
                <a:cs typeface="Arial"/>
              </a:rPr>
              <a:t> </a:t>
            </a:r>
            <a:r>
              <a:rPr lang="en-US" altLang="zh-CN" sz="1300" b="1" spc="-58" dirty="0">
                <a:solidFill>
                  <a:srgbClr val="F79646"/>
                </a:solidFill>
                <a:latin typeface="MS Gothic"/>
                <a:ea typeface="MS Gothic"/>
                <a:cs typeface="MS Gothic"/>
              </a:rPr>
              <a:t>で</a:t>
            </a:r>
            <a:r>
              <a:rPr lang="en-US" altLang="zh-CN" sz="1300" b="1" spc="-656"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も</a:t>
            </a:r>
            <a:r>
              <a:rPr lang="en-US" altLang="zh-CN" sz="1300" b="1"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これ</a:t>
            </a:r>
            <a:r>
              <a:rPr lang="en-US" altLang="zh-CN" sz="1300" b="1" spc="-59" dirty="0">
                <a:solidFill>
                  <a:srgbClr val="F79646"/>
                </a:solidFill>
                <a:latin typeface="MS Gothic"/>
                <a:ea typeface="MS Gothic"/>
                <a:cs typeface="MS Gothic"/>
              </a:rPr>
              <a:t>ら</a:t>
            </a:r>
            <a:r>
              <a:rPr lang="en-US" altLang="zh-CN" sz="1300" b="1" spc="-58" dirty="0">
                <a:solidFill>
                  <a:srgbClr val="F79646"/>
                </a:solidFill>
                <a:latin typeface="MS Gothic"/>
                <a:ea typeface="MS Gothic"/>
                <a:cs typeface="MS Gothic"/>
              </a:rPr>
              <a:t>の</a:t>
            </a:r>
            <a:r>
              <a:rPr lang="en-US" altLang="zh-CN" sz="1300" b="1" spc="-70" dirty="0">
                <a:solidFill>
                  <a:srgbClr val="F79646"/>
                </a:solidFill>
                <a:latin typeface="SimSun"/>
                <a:ea typeface="SimSun"/>
                <a:cs typeface="SimSun"/>
              </a:rPr>
              <a:t>問</a:t>
            </a:r>
            <a:r>
              <a:rPr lang="en-US" altLang="zh-CN" sz="1300" b="1" spc="-58" dirty="0">
                <a:solidFill>
                  <a:srgbClr val="F79646"/>
                </a:solidFill>
                <a:latin typeface="SimSun"/>
                <a:ea typeface="SimSun"/>
                <a:cs typeface="SimSun"/>
              </a:rPr>
              <a:t>題</a:t>
            </a:r>
            <a:r>
              <a:rPr lang="en-US" altLang="zh-CN" sz="1300" b="1" spc="-70" dirty="0">
                <a:solidFill>
                  <a:srgbClr val="F79646"/>
                </a:solidFill>
                <a:latin typeface="MS Gothic"/>
                <a:ea typeface="MS Gothic"/>
                <a:cs typeface="MS Gothic"/>
              </a:rPr>
              <a:t>に</a:t>
            </a:r>
            <a:r>
              <a:rPr lang="en-US" altLang="zh-CN" sz="1300" b="1" spc="-70" dirty="0">
                <a:solidFill>
                  <a:srgbClr val="F79646"/>
                </a:solidFill>
                <a:latin typeface="SimSun"/>
                <a:ea typeface="SimSun"/>
                <a:cs typeface="SimSun"/>
              </a:rPr>
              <a:t>取</a:t>
            </a:r>
            <a:r>
              <a:rPr lang="en-US" altLang="zh-CN" sz="1300" b="1" spc="-58" dirty="0">
                <a:solidFill>
                  <a:srgbClr val="F79646"/>
                </a:solidFill>
                <a:latin typeface="MS Gothic"/>
                <a:ea typeface="MS Gothic"/>
                <a:cs typeface="MS Gothic"/>
              </a:rPr>
              <a:t>り</a:t>
            </a:r>
            <a:r>
              <a:rPr lang="en-US" altLang="zh-CN" sz="1300" b="1" spc="-70" dirty="0">
                <a:solidFill>
                  <a:srgbClr val="F79646"/>
                </a:solidFill>
                <a:latin typeface="SimSun"/>
                <a:ea typeface="SimSun"/>
                <a:cs typeface="SimSun"/>
              </a:rPr>
              <a:t>組</a:t>
            </a:r>
            <a:r>
              <a:rPr lang="en-US" altLang="zh-CN" sz="1300" b="1" spc="-68" dirty="0">
                <a:solidFill>
                  <a:srgbClr val="F79646"/>
                </a:solidFill>
                <a:latin typeface="MS Gothic"/>
                <a:ea typeface="MS Gothic"/>
                <a:cs typeface="MS Gothic"/>
              </a:rPr>
              <a:t>む</a:t>
            </a:r>
            <a:r>
              <a:rPr lang="en-US" altLang="zh-CN" sz="1300" spc="0" dirty="0">
                <a:solidFill>
                  <a:srgbClr val="000000"/>
                </a:solidFill>
                <a:latin typeface="SimSun"/>
                <a:ea typeface="SimSun"/>
                <a:cs typeface="SimSun"/>
              </a:rPr>
              <a:t>意</a:t>
            </a:r>
            <a:r>
              <a:rPr lang="en-US" altLang="zh-CN" sz="1300" spc="-20" dirty="0">
                <a:solidFill>
                  <a:srgbClr val="000000"/>
                </a:solidFill>
                <a:latin typeface="SimSun"/>
                <a:ea typeface="SimSun"/>
                <a:cs typeface="SimSun"/>
              </a:rPr>
              <a:t>向</a:t>
            </a:r>
            <a:r>
              <a:rPr lang="en-US" altLang="zh-CN" sz="1300" spc="-16" dirty="0">
                <a:solidFill>
                  <a:srgbClr val="000000"/>
                </a:solidFill>
                <a:latin typeface="MS Gothic"/>
                <a:ea typeface="MS Gothic"/>
                <a:cs typeface="MS Gothic"/>
              </a:rPr>
              <a:t>で</a:t>
            </a:r>
            <a:r>
              <a:rPr lang="en-US" altLang="zh-CN" sz="1300" spc="-15" dirty="0">
                <a:solidFill>
                  <a:srgbClr val="000000"/>
                </a:solidFill>
                <a:latin typeface="MS Gothic"/>
                <a:ea typeface="MS Gothic"/>
                <a:cs typeface="MS Gothic"/>
              </a:rPr>
              <a:t>あ</a:t>
            </a:r>
            <a:r>
              <a:rPr lang="en-US" altLang="zh-CN" sz="1300" spc="0" dirty="0">
                <a:solidFill>
                  <a:srgbClr val="000000"/>
                </a:solidFill>
                <a:latin typeface="MS Gothic"/>
                <a:ea typeface="MS Gothic"/>
                <a:cs typeface="MS Gothic"/>
              </a:rPr>
              <a:t>る</a:t>
            </a:r>
            <a:r>
              <a:rPr lang="en-US" altLang="zh-CN" sz="1300" spc="-19" dirty="0">
                <a:solidFill>
                  <a:srgbClr val="000000"/>
                </a:solidFill>
                <a:latin typeface="SimSun"/>
                <a:ea typeface="SimSun"/>
                <a:cs typeface="SimSun"/>
              </a:rPr>
              <a:t>旨</a:t>
            </a:r>
            <a:r>
              <a:rPr lang="en-US" altLang="zh-CN" sz="1300" spc="-16" dirty="0">
                <a:solidFill>
                  <a:srgbClr val="000000"/>
                </a:solidFill>
                <a:latin typeface="SimSun"/>
                <a:ea typeface="SimSun"/>
                <a:cs typeface="SimSun"/>
              </a:rPr>
              <a:t>、</a:t>
            </a:r>
            <a:r>
              <a:rPr lang="en-US" altLang="zh-CN" sz="1300" spc="0" dirty="0">
                <a:solidFill>
                  <a:srgbClr val="000000"/>
                </a:solidFill>
                <a:latin typeface="SimSun"/>
                <a:ea typeface="SimSun"/>
                <a:cs typeface="SimSun"/>
              </a:rPr>
              <a:t>発</a:t>
            </a:r>
            <a:r>
              <a:rPr lang="en-US" altLang="zh-CN" sz="1300" spc="-20" dirty="0">
                <a:solidFill>
                  <a:srgbClr val="000000"/>
                </a:solidFill>
                <a:latin typeface="SimSun"/>
                <a:ea typeface="SimSun"/>
                <a:cs typeface="SimSun"/>
              </a:rPr>
              <a:t>言</a:t>
            </a:r>
            <a:r>
              <a:rPr lang="en-US" altLang="zh-CN" sz="1300" spc="-16" dirty="0">
                <a:solidFill>
                  <a:srgbClr val="000000"/>
                </a:solidFill>
                <a:latin typeface="MS Gothic"/>
                <a:ea typeface="MS Gothic"/>
                <a:cs typeface="MS Gothic"/>
              </a:rPr>
              <a:t>を</a:t>
            </a:r>
            <a:r>
              <a:rPr lang="en-US" altLang="zh-CN" sz="1300" spc="-15" dirty="0">
                <a:solidFill>
                  <a:srgbClr val="000000"/>
                </a:solidFill>
                <a:latin typeface="SimSun"/>
                <a:ea typeface="SimSun"/>
                <a:cs typeface="SimSun"/>
              </a:rPr>
              <a:t>行</a:t>
            </a:r>
            <a:r>
              <a:rPr lang="en-US" altLang="zh-CN" sz="1300" spc="0" dirty="0">
                <a:solidFill>
                  <a:srgbClr val="000000"/>
                </a:solidFill>
                <a:latin typeface="MS Gothic"/>
                <a:ea typeface="MS Gothic"/>
                <a:cs typeface="MS Gothic"/>
              </a:rPr>
              <a:t>っ</a:t>
            </a:r>
            <a:r>
              <a:rPr lang="en-US" altLang="zh-CN" sz="1300" spc="-19" dirty="0">
                <a:solidFill>
                  <a:srgbClr val="000000"/>
                </a:solidFill>
                <a:latin typeface="MS Gothic"/>
                <a:ea typeface="MS Gothic"/>
                <a:cs typeface="MS Gothic"/>
              </a:rPr>
              <a:t>た</a:t>
            </a:r>
            <a:r>
              <a:rPr lang="en-US" altLang="zh-CN" sz="1300" spc="0" dirty="0">
                <a:solidFill>
                  <a:srgbClr val="000000"/>
                </a:solidFill>
                <a:latin typeface="SimSun"/>
                <a:ea typeface="SimSun"/>
                <a:cs typeface="SimSun"/>
              </a:rPr>
              <a:t>。</a:t>
            </a:r>
            <a:endParaRPr lang="en-US" altLang="zh-CN" sz="1300">
              <a:latin typeface="SimSun"/>
              <a:ea typeface="SimSun"/>
              <a:cs typeface="SimSun"/>
            </a:endParaRPr>
          </a:p>
        </p:txBody>
      </p:sp>
      <p:sp>
        <p:nvSpPr>
          <p:cNvPr id="679" name="Text Box679"/>
          <p:cNvSpPr txBox="1"/>
          <p:nvPr/>
        </p:nvSpPr>
        <p:spPr>
          <a:xfrm>
            <a:off x="4827397" y="3729767"/>
            <a:ext cx="4266099" cy="391143"/>
          </a:xfrm>
          <a:prstGeom prst="rect">
            <a:avLst/>
          </a:prstGeom>
        </p:spPr>
        <p:txBody>
          <a:bodyPr wrap="square" lIns="0" tIns="0" rIns="0" rtlCol="0">
            <a:spAutoFit/>
          </a:bodyPr>
          <a:lstStyle/>
          <a:p>
            <a:pPr algn="l">
              <a:lnSpc>
                <a:spcPts val="0"/>
              </a:lnSpc>
            </a:pPr>
            <a:endParaRPr/>
          </a:p>
          <a:p>
            <a:pPr algn="l" rtl="0">
              <a:lnSpc>
                <a:spcPts val="1540"/>
              </a:lnSpc>
            </a:pPr>
            <a:r>
              <a:rPr lang="en-US" altLang="zh-CN" sz="1300" spc="0" dirty="0">
                <a:solidFill>
                  <a:srgbClr val="404040"/>
                </a:solidFill>
                <a:latin typeface="MS Gothic"/>
                <a:ea typeface="MS Gothic"/>
                <a:cs typeface="MS Gothic"/>
              </a:rPr>
              <a:t>イ</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ニ</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シ</a:t>
            </a:r>
            <a:r>
              <a:rPr lang="en-US" altLang="zh-CN" sz="1300" spc="15" dirty="0">
                <a:solidFill>
                  <a:srgbClr val="404040"/>
                </a:solidFill>
                <a:latin typeface="MS Gothic"/>
                <a:ea typeface="MS Gothic"/>
                <a:cs typeface="MS Gothic"/>
              </a:rPr>
              <a:t>ア</a:t>
            </a:r>
            <a:r>
              <a:rPr lang="en-US" altLang="zh-CN" sz="1300" spc="-630"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チ</a:t>
            </a:r>
            <a:r>
              <a:rPr lang="en-US" altLang="zh-CN" sz="1300" spc="15" dirty="0">
                <a:solidFill>
                  <a:srgbClr val="404040"/>
                </a:solidFill>
                <a:latin typeface="MS Gothic"/>
                <a:ea typeface="MS Gothic"/>
                <a:cs typeface="MS Gothic"/>
              </a:rPr>
              <a:t>ブ</a:t>
            </a:r>
            <a:r>
              <a:rPr lang="en-US" altLang="zh-CN" sz="1300" spc="-621" dirty="0">
                <a:solidFill>
                  <a:srgbClr val="404040"/>
                </a:solidFill>
                <a:latin typeface="MS Gothic"/>
                <a:ea typeface="MS Gothic"/>
                <a:cs typeface="MS Gothic"/>
              </a:rPr>
              <a:t> </a:t>
            </a:r>
            <a:r>
              <a:rPr lang="en-US" altLang="zh-CN" sz="1300" b="1" spc="-58" dirty="0">
                <a:solidFill>
                  <a:srgbClr val="F79646"/>
                </a:solidFill>
                <a:latin typeface="SimSun"/>
                <a:ea typeface="SimSun"/>
                <a:cs typeface="SimSun"/>
              </a:rPr>
              <a:t>「</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海</a:t>
            </a:r>
            <a:r>
              <a:rPr lang="en-US" altLang="zh-CN" sz="1300" b="1" spc="-681"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洋</a:t>
            </a:r>
            <a:r>
              <a:rPr lang="en-US" altLang="zh-CN" sz="1300" b="1" spc="-681"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ご</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み</a:t>
            </a:r>
            <a:r>
              <a:rPr lang="en-US" altLang="zh-CN" sz="1300" b="1" spc="-669"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に</a:t>
            </a:r>
            <a:r>
              <a:rPr lang="en-US" altLang="zh-CN" sz="1300" b="1" spc="-681"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対</a:t>
            </a:r>
            <a:r>
              <a:rPr lang="en-US" altLang="zh-CN" sz="1300" b="1" spc="-669"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す</a:t>
            </a:r>
            <a:r>
              <a:rPr lang="en-US" altLang="zh-CN" sz="1300" b="1" spc="-681"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る</a:t>
            </a:r>
            <a:r>
              <a:rPr lang="en-US" altLang="zh-CN" sz="1300" b="1" spc="-661" dirty="0">
                <a:solidFill>
                  <a:srgbClr val="F79646"/>
                </a:solidFill>
                <a:latin typeface="MS Gothic"/>
                <a:ea typeface="MS Gothic"/>
                <a:cs typeface="MS Gothic"/>
              </a:rPr>
              <a:t> </a:t>
            </a:r>
            <a:r>
              <a:rPr lang="en-US" altLang="zh-CN" sz="1300" b="1" spc="-7" dirty="0">
                <a:solidFill>
                  <a:srgbClr val="F79646"/>
                </a:solidFill>
                <a:latin typeface="Arial"/>
                <a:ea typeface="Arial"/>
                <a:cs typeface="Arial"/>
              </a:rPr>
              <a:t>G</a:t>
            </a:r>
            <a:r>
              <a:rPr lang="en-US" altLang="zh-CN" sz="1300" b="1" spc="156" dirty="0">
                <a:solidFill>
                  <a:srgbClr val="F79646"/>
                </a:solidFill>
                <a:latin typeface="Arial"/>
                <a:ea typeface="Arial"/>
                <a:cs typeface="Arial"/>
              </a:rPr>
              <a:t>20</a:t>
            </a:r>
            <a:r>
              <a:rPr lang="en-US" altLang="zh-CN" sz="1300" b="1" spc="-180" dirty="0">
                <a:solidFill>
                  <a:srgbClr val="F79646"/>
                </a:solidFill>
                <a:latin typeface="SimSun"/>
                <a:ea typeface="SimSun"/>
                <a:cs typeface="SimSun"/>
              </a:rPr>
              <a:t>行</a:t>
            </a:r>
            <a:r>
              <a:rPr lang="en-US" altLang="zh-CN" sz="1300" b="1" spc="-681"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動</a:t>
            </a:r>
            <a:r>
              <a:rPr lang="en-US" altLang="zh-CN" sz="1300" b="1" spc="-669"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計</a:t>
            </a:r>
            <a:r>
              <a:rPr lang="en-US" altLang="zh-CN" sz="1300" b="1" spc="-669"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画</a:t>
            </a:r>
            <a:r>
              <a:rPr lang="en-US" altLang="zh-CN" sz="1300" b="1" spc="-67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の</a:t>
            </a:r>
            <a:r>
              <a:rPr lang="en-US" altLang="zh-CN" sz="1300" b="1" spc="-681"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立</a:t>
            </a:r>
            <a:r>
              <a:rPr lang="en-US" altLang="zh-CN" sz="1300" b="1" spc="-669"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ち</a:t>
            </a:r>
            <a:r>
              <a:rPr lang="en-US" altLang="zh-CN" sz="1300" b="1"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上</a:t>
            </a:r>
            <a:r>
              <a:rPr lang="en-US" altLang="zh-CN" sz="1300" b="1" spc="-58" dirty="0">
                <a:solidFill>
                  <a:srgbClr val="F79646"/>
                </a:solidFill>
                <a:latin typeface="MS Gothic"/>
                <a:ea typeface="MS Gothic"/>
                <a:cs typeface="MS Gothic"/>
              </a:rPr>
              <a:t>げ</a:t>
            </a:r>
            <a:r>
              <a:rPr lang="en-US" altLang="zh-CN" sz="1300" spc="0" dirty="0">
                <a:solidFill>
                  <a:srgbClr val="404040"/>
                </a:solidFill>
                <a:latin typeface="MS Gothic"/>
                <a:ea typeface="MS Gothic"/>
                <a:cs typeface="MS Gothic"/>
              </a:rPr>
              <a:t>に</a:t>
            </a:r>
            <a:r>
              <a:rPr lang="en-US" altLang="zh-CN" sz="1300" spc="-8" dirty="0">
                <a:solidFill>
                  <a:srgbClr val="404040"/>
                </a:solidFill>
                <a:latin typeface="SimSun"/>
                <a:ea typeface="SimSun"/>
                <a:cs typeface="SimSun"/>
              </a:rPr>
              <a:t>合</a:t>
            </a:r>
            <a:r>
              <a:rPr lang="en-US" altLang="zh-CN" sz="1300" spc="-16" dirty="0">
                <a:solidFill>
                  <a:srgbClr val="404040"/>
                </a:solidFill>
                <a:latin typeface="SimSun"/>
                <a:ea typeface="SimSun"/>
                <a:cs typeface="SimSun"/>
              </a:rPr>
              <a:t>意</a:t>
            </a:r>
            <a:r>
              <a:rPr lang="en-US" altLang="zh-CN" sz="1300" spc="0" dirty="0">
                <a:solidFill>
                  <a:srgbClr val="404040"/>
                </a:solidFill>
                <a:latin typeface="SimSun"/>
                <a:ea typeface="SimSun"/>
                <a:cs typeface="SimSun"/>
              </a:rPr>
              <a:t>。</a:t>
            </a:r>
            <a:endParaRPr lang="en-US" altLang="zh-CN" sz="1300">
              <a:latin typeface="SimSun"/>
              <a:ea typeface="SimSun"/>
              <a:cs typeface="SimSun"/>
            </a:endParaRPr>
          </a:p>
        </p:txBody>
      </p:sp>
      <p:sp>
        <p:nvSpPr>
          <p:cNvPr id="680" name="Text Box680"/>
          <p:cNvSpPr txBox="1"/>
          <p:nvPr/>
        </p:nvSpPr>
        <p:spPr>
          <a:xfrm>
            <a:off x="4664329" y="4686839"/>
            <a:ext cx="4429379" cy="982442"/>
          </a:xfrm>
          <a:prstGeom prst="rect">
            <a:avLst/>
          </a:prstGeom>
        </p:spPr>
        <p:txBody>
          <a:bodyPr wrap="square" lIns="0" tIns="0" rIns="0" rtlCol="0">
            <a:spAutoFit/>
          </a:bodyPr>
          <a:lstStyle/>
          <a:p>
            <a:pPr algn="l">
              <a:lnSpc>
                <a:spcPts val="0"/>
              </a:lnSpc>
            </a:pPr>
            <a:endParaRPr/>
          </a:p>
          <a:p>
            <a:pPr marL="163068" indent="-163068" algn="just" rtl="0">
              <a:lnSpc>
                <a:spcPts val="1547"/>
              </a:lnSpc>
              <a:buChar char=""/>
            </a:pPr>
            <a:r>
              <a:rPr lang="en-US" altLang="zh-CN" sz="1300" spc="0" dirty="0">
                <a:solidFill>
                  <a:srgbClr val="404040"/>
                </a:solidFill>
                <a:latin typeface="MS Gothic"/>
                <a:ea typeface="MS Gothic"/>
                <a:cs typeface="MS Gothic"/>
              </a:rPr>
              <a:t>マ</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イ</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ク</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ロ</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プ</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ラ</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ス</a:t>
            </a:r>
            <a:r>
              <a:rPr lang="en-US" altLang="zh-CN" sz="1300" spc="-607"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チ</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ッ</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ク</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を</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含</a:t>
            </a:r>
            <a:r>
              <a:rPr lang="en-US" altLang="zh-CN" sz="1300" spc="-619"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む</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海</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洋</a:t>
            </a:r>
            <a:r>
              <a:rPr lang="en-US" altLang="zh-CN" sz="1300" spc="-619"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ご</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み</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対</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策</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等</a:t>
            </a:r>
            <a:r>
              <a:rPr lang="en-US" altLang="zh-CN" sz="1300" spc="-619"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に</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つ</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い</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て</a:t>
            </a:r>
            <a:r>
              <a:rPr lang="en-US" altLang="zh-CN" sz="1300" spc="-577"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a:t>
            </a:r>
            <a:r>
              <a:rPr lang="en-US" altLang="zh-CN" sz="1300"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率</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直</a:t>
            </a:r>
            <a:r>
              <a:rPr lang="en-US" altLang="zh-CN" sz="1300" spc="-619"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な</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意</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見</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交</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換</a:t>
            </a:r>
            <a:r>
              <a:rPr lang="en-US" altLang="zh-CN" sz="1300" spc="-607"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を</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実</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施</a:t>
            </a:r>
            <a:r>
              <a:rPr lang="en-US" altLang="zh-CN" sz="1300" spc="-606" dirty="0">
                <a:solidFill>
                  <a:srgbClr val="404040"/>
                </a:solidFill>
                <a:latin typeface="SimSun"/>
                <a:ea typeface="SimSun"/>
                <a:cs typeface="SimSun"/>
              </a:rPr>
              <a:t> </a:t>
            </a:r>
            <a:r>
              <a:rPr lang="en-US" altLang="zh-CN" sz="1300" spc="0" dirty="0">
                <a:solidFill>
                  <a:srgbClr val="404040"/>
                </a:solidFill>
                <a:latin typeface="SimSun"/>
                <a:ea typeface="SimSun"/>
                <a:cs typeface="SimSun"/>
              </a:rPr>
              <a:t>。</a:t>
            </a:r>
            <a:r>
              <a:rPr lang="en-US" altLang="zh-CN" sz="1300" spc="-618" dirty="0">
                <a:solidFill>
                  <a:srgbClr val="404040"/>
                </a:solidFill>
                <a:latin typeface="SimSun"/>
                <a:ea typeface="SimSun"/>
                <a:cs typeface="SimSun"/>
              </a:rPr>
              <a:t> </a:t>
            </a:r>
            <a:r>
              <a:rPr lang="en-US" altLang="zh-CN" sz="1300" b="1" spc="-58" dirty="0">
                <a:solidFill>
                  <a:srgbClr val="F79646"/>
                </a:solidFill>
                <a:latin typeface="SimSun"/>
                <a:ea typeface="SimSun"/>
                <a:cs typeface="SimSun"/>
              </a:rPr>
              <a:t>中</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国</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a:t>
            </a:r>
            <a:r>
              <a:rPr lang="en-US" altLang="zh-CN" sz="1300" b="1" spc="-668"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韓</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国</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と</a:t>
            </a:r>
            <a:r>
              <a:rPr lang="en-US" altLang="zh-CN" sz="1300" b="1" spc="-668"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海</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洋</a:t>
            </a:r>
            <a:r>
              <a:rPr lang="en-US" altLang="zh-CN" sz="1300" b="1" spc="-66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プ</a:t>
            </a:r>
            <a:r>
              <a:rPr lang="en-US" altLang="zh-CN" sz="1300" b="1" spc="-668"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ラ</a:t>
            </a:r>
            <a:r>
              <a:rPr lang="en-US" altLang="zh-CN" sz="1300" b="1" spc="-668"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ス</a:t>
            </a:r>
            <a:r>
              <a:rPr lang="en-US" altLang="zh-CN" sz="1300" b="1" spc="-668"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チ</a:t>
            </a:r>
            <a:r>
              <a:rPr lang="en-US" altLang="zh-CN" sz="1300" b="1" spc="-668"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ッ</a:t>
            </a:r>
            <a:r>
              <a:rPr lang="en-US" altLang="zh-CN" sz="1300" b="1" spc="-658" dirty="0">
                <a:solidFill>
                  <a:srgbClr val="F79646"/>
                </a:solidFill>
                <a:latin typeface="MS Gothic"/>
                <a:ea typeface="MS Gothic"/>
                <a:cs typeface="MS Gothic"/>
              </a:rPr>
              <a:t> </a:t>
            </a:r>
            <a:r>
              <a:rPr lang="en-US" altLang="zh-CN" sz="1300" b="1" spc="-58" dirty="0">
                <a:solidFill>
                  <a:srgbClr val="F79646"/>
                </a:solidFill>
                <a:latin typeface="MS Gothic"/>
                <a:ea typeface="MS Gothic"/>
                <a:cs typeface="MS Gothic"/>
              </a:rPr>
              <a:t>ク</a:t>
            </a:r>
            <a:r>
              <a:rPr lang="en-US" altLang="zh-CN" sz="1300" b="1"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問題</a:t>
            </a:r>
            <a:r>
              <a:rPr lang="en-US" altLang="zh-CN" sz="1300" b="1" spc="-59" dirty="0">
                <a:solidFill>
                  <a:srgbClr val="F79646"/>
                </a:solidFill>
                <a:latin typeface="MS Gothic"/>
                <a:ea typeface="MS Gothic"/>
                <a:cs typeface="MS Gothic"/>
              </a:rPr>
              <a:t>が</a:t>
            </a:r>
            <a:r>
              <a:rPr lang="en-US" altLang="zh-CN" sz="1300" b="1" spc="-58" dirty="0">
                <a:solidFill>
                  <a:srgbClr val="F79646"/>
                </a:solidFill>
                <a:latin typeface="MS Gothic"/>
                <a:ea typeface="MS Gothic"/>
                <a:cs typeface="MS Gothic"/>
              </a:rPr>
              <a:t>グ</a:t>
            </a:r>
            <a:r>
              <a:rPr lang="en-US" altLang="zh-CN" sz="1300" b="1" spc="-70" dirty="0">
                <a:solidFill>
                  <a:srgbClr val="F79646"/>
                </a:solidFill>
                <a:latin typeface="MS Gothic"/>
                <a:ea typeface="MS Gothic"/>
                <a:cs typeface="MS Gothic"/>
              </a:rPr>
              <a:t>ロ</a:t>
            </a:r>
            <a:r>
              <a:rPr lang="en-US" altLang="zh-CN" sz="1300" b="1" spc="-58" dirty="0">
                <a:solidFill>
                  <a:srgbClr val="F79646"/>
                </a:solidFill>
                <a:latin typeface="MS Gothic"/>
                <a:ea typeface="MS Gothic"/>
                <a:cs typeface="MS Gothic"/>
              </a:rPr>
              <a:t>ー</a:t>
            </a:r>
            <a:r>
              <a:rPr lang="en-US" altLang="zh-CN" sz="1300" b="1" spc="-70" dirty="0">
                <a:solidFill>
                  <a:srgbClr val="F79646"/>
                </a:solidFill>
                <a:latin typeface="MS Gothic"/>
                <a:ea typeface="MS Gothic"/>
                <a:cs typeface="MS Gothic"/>
              </a:rPr>
              <a:t>バル</a:t>
            </a:r>
            <a:r>
              <a:rPr lang="en-US" altLang="zh-CN" sz="1300" b="1" spc="-58" dirty="0">
                <a:solidFill>
                  <a:srgbClr val="F79646"/>
                </a:solidFill>
                <a:latin typeface="MS Gothic"/>
                <a:ea typeface="MS Gothic"/>
                <a:cs typeface="MS Gothic"/>
              </a:rPr>
              <a:t>な</a:t>
            </a:r>
            <a:r>
              <a:rPr lang="en-US" altLang="zh-CN" sz="1300" b="1" spc="-70" dirty="0">
                <a:solidFill>
                  <a:srgbClr val="F79646"/>
                </a:solidFill>
                <a:latin typeface="SimSun"/>
                <a:ea typeface="SimSun"/>
                <a:cs typeface="SimSun"/>
              </a:rPr>
              <a:t>共通</a:t>
            </a:r>
            <a:r>
              <a:rPr lang="en-US" altLang="zh-CN" sz="1300" b="1" spc="-58" dirty="0">
                <a:solidFill>
                  <a:srgbClr val="F79646"/>
                </a:solidFill>
                <a:latin typeface="SimSun"/>
                <a:ea typeface="SimSun"/>
                <a:cs typeface="SimSun"/>
              </a:rPr>
              <a:t>課</a:t>
            </a:r>
            <a:r>
              <a:rPr lang="en-US" altLang="zh-CN" sz="1300" b="1" spc="-70" dirty="0">
                <a:solidFill>
                  <a:srgbClr val="F79646"/>
                </a:solidFill>
                <a:latin typeface="SimSun"/>
                <a:ea typeface="SimSun"/>
                <a:cs typeface="SimSun"/>
              </a:rPr>
              <a:t>題</a:t>
            </a:r>
            <a:r>
              <a:rPr lang="en-US" altLang="zh-CN" sz="1300" b="1" spc="-69" dirty="0">
                <a:solidFill>
                  <a:srgbClr val="F79646"/>
                </a:solidFill>
                <a:latin typeface="MS Gothic"/>
                <a:ea typeface="MS Gothic"/>
                <a:cs typeface="MS Gothic"/>
              </a:rPr>
              <a:t>で</a:t>
            </a:r>
            <a:r>
              <a:rPr lang="en-US" altLang="zh-CN" sz="1300" b="1" spc="-70" dirty="0">
                <a:solidFill>
                  <a:srgbClr val="F79646"/>
                </a:solidFill>
                <a:latin typeface="MS Gothic"/>
                <a:ea typeface="MS Gothic"/>
                <a:cs typeface="MS Gothic"/>
              </a:rPr>
              <a:t>あ</a:t>
            </a:r>
            <a:r>
              <a:rPr lang="en-US" altLang="zh-CN" sz="1300" b="1" spc="-59" dirty="0">
                <a:solidFill>
                  <a:srgbClr val="F79646"/>
                </a:solidFill>
                <a:latin typeface="MS Gothic"/>
                <a:ea typeface="MS Gothic"/>
                <a:cs typeface="MS Gothic"/>
              </a:rPr>
              <a:t>る</a:t>
            </a:r>
            <a:r>
              <a:rPr lang="en-US" altLang="zh-CN" sz="1300" b="1" spc="-69" dirty="0">
                <a:solidFill>
                  <a:srgbClr val="F79646"/>
                </a:solidFill>
                <a:latin typeface="MS Gothic"/>
                <a:ea typeface="MS Gothic"/>
                <a:cs typeface="MS Gothic"/>
              </a:rPr>
              <a:t>と</a:t>
            </a:r>
            <a:r>
              <a:rPr lang="en-US" altLang="zh-CN" sz="1300" b="1" spc="-70" dirty="0">
                <a:solidFill>
                  <a:srgbClr val="F79646"/>
                </a:solidFill>
                <a:latin typeface="MS Gothic"/>
                <a:ea typeface="MS Gothic"/>
                <a:cs typeface="MS Gothic"/>
              </a:rPr>
              <a:t>の</a:t>
            </a:r>
            <a:r>
              <a:rPr lang="en-US" altLang="zh-CN" sz="1300" b="1" spc="-58" dirty="0">
                <a:solidFill>
                  <a:srgbClr val="F79646"/>
                </a:solidFill>
                <a:latin typeface="SimSun"/>
                <a:ea typeface="SimSun"/>
                <a:cs typeface="SimSun"/>
              </a:rPr>
              <a:t>認</a:t>
            </a:r>
            <a:r>
              <a:rPr lang="en-US" altLang="zh-CN" sz="1300" b="1" spc="-70" dirty="0">
                <a:solidFill>
                  <a:srgbClr val="F79646"/>
                </a:solidFill>
                <a:latin typeface="SimSun"/>
                <a:ea typeface="SimSun"/>
                <a:cs typeface="SimSun"/>
              </a:rPr>
              <a:t>識</a:t>
            </a:r>
            <a:r>
              <a:rPr lang="en-US" altLang="zh-CN" sz="1300" b="1" spc="-70" dirty="0">
                <a:solidFill>
                  <a:srgbClr val="F79646"/>
                </a:solidFill>
                <a:latin typeface="MS Gothic"/>
                <a:ea typeface="MS Gothic"/>
                <a:cs typeface="MS Gothic"/>
              </a:rPr>
              <a:t>を</a:t>
            </a:r>
            <a:r>
              <a:rPr lang="en-US" altLang="zh-CN" sz="1300" b="1" spc="-70" dirty="0">
                <a:solidFill>
                  <a:srgbClr val="F79646"/>
                </a:solidFill>
                <a:latin typeface="SimSun"/>
                <a:ea typeface="SimSun"/>
                <a:cs typeface="SimSun"/>
              </a:rPr>
              <a:t>共</a:t>
            </a:r>
            <a:r>
              <a:rPr lang="en-US" altLang="zh-CN" sz="1300" b="1" spc="-58" dirty="0">
                <a:solidFill>
                  <a:srgbClr val="F79646"/>
                </a:solidFill>
                <a:latin typeface="SimSun"/>
                <a:ea typeface="SimSun"/>
                <a:cs typeface="SimSun"/>
              </a:rPr>
              <a:t>有</a:t>
            </a:r>
            <a:r>
              <a:rPr lang="en-US" altLang="zh-CN" sz="1300" spc="0" dirty="0">
                <a:solidFill>
                  <a:srgbClr val="404040"/>
                </a:solidFill>
                <a:latin typeface="SimSun"/>
                <a:ea typeface="SimSun"/>
                <a:cs typeface="SimSun"/>
              </a:rPr>
              <a:t>。</a:t>
            </a:r>
            <a:endParaRPr lang="en-US" altLang="zh-CN" sz="1300">
              <a:latin typeface="SimSun"/>
              <a:ea typeface="SimSun"/>
              <a:cs typeface="SimSun"/>
            </a:endParaRPr>
          </a:p>
          <a:p>
            <a:pPr marL="163068" marR="1014" indent="-163068" algn="l" rtl="0">
              <a:lnSpc>
                <a:spcPts val="1548"/>
              </a:lnSpc>
              <a:buChar char=""/>
            </a:pPr>
            <a:r>
              <a:rPr lang="en-US" altLang="zh-CN" sz="1300" b="1" spc="123" dirty="0">
                <a:solidFill>
                  <a:srgbClr val="F79646"/>
                </a:solidFill>
                <a:latin typeface="Arial"/>
                <a:ea typeface="Arial"/>
                <a:cs typeface="Arial"/>
              </a:rPr>
              <a:t>2019</a:t>
            </a:r>
            <a:r>
              <a:rPr lang="en-US" altLang="zh-CN" sz="1300" b="1" spc="-304" dirty="0">
                <a:solidFill>
                  <a:srgbClr val="F79646"/>
                </a:solidFill>
                <a:latin typeface="Arial"/>
                <a:ea typeface="Arial"/>
                <a:cs typeface="Arial"/>
              </a:rPr>
              <a:t> </a:t>
            </a:r>
            <a:r>
              <a:rPr lang="en-US" altLang="zh-CN" sz="1300" b="1" spc="-58" dirty="0">
                <a:solidFill>
                  <a:srgbClr val="F79646"/>
                </a:solidFill>
                <a:latin typeface="SimSun"/>
                <a:ea typeface="SimSun"/>
                <a:cs typeface="SimSun"/>
              </a:rPr>
              <a:t>年</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に</a:t>
            </a:r>
            <a:r>
              <a:rPr lang="en-US" altLang="zh-CN" sz="1300" b="1" spc="-646"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日</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本</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で</a:t>
            </a:r>
            <a:r>
              <a:rPr lang="en-US" altLang="zh-CN" sz="1300" b="1" spc="-646"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開</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催</a:t>
            </a:r>
            <a:r>
              <a:rPr lang="en-US" altLang="zh-CN" sz="1300" b="1" spc="-633" dirty="0">
                <a:solidFill>
                  <a:srgbClr val="F79646"/>
                </a:solidFill>
                <a:latin typeface="SimSun"/>
                <a:ea typeface="SimSun"/>
                <a:cs typeface="SimSun"/>
              </a:rPr>
              <a:t> </a:t>
            </a:r>
            <a:r>
              <a:rPr lang="en-US" altLang="zh-CN" sz="1300" spc="0" dirty="0">
                <a:solidFill>
                  <a:srgbClr val="404040"/>
                </a:solidFill>
                <a:latin typeface="MS Gothic"/>
                <a:ea typeface="MS Gothic"/>
                <a:cs typeface="MS Gothic"/>
              </a:rPr>
              <a:t>さ</a:t>
            </a:r>
            <a:r>
              <a:rPr lang="en-US" altLang="zh-CN" sz="1300" spc="-606"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れ</a:t>
            </a:r>
            <a:r>
              <a:rPr lang="en-US" altLang="zh-CN" sz="1300" spc="-606"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る</a:t>
            </a:r>
            <a:r>
              <a:rPr lang="en-US" altLang="zh-CN" sz="1300" spc="-594" dirty="0">
                <a:solidFill>
                  <a:srgbClr val="404040"/>
                </a:solidFill>
                <a:latin typeface="MS Gothic"/>
                <a:ea typeface="MS Gothic"/>
                <a:cs typeface="MS Gothic"/>
              </a:rPr>
              <a:t> </a:t>
            </a:r>
            <a:r>
              <a:rPr lang="en-US" altLang="zh-CN" sz="1300" b="1" spc="-7" dirty="0">
                <a:solidFill>
                  <a:srgbClr val="F79646"/>
                </a:solidFill>
                <a:latin typeface="Arial"/>
                <a:ea typeface="Arial"/>
                <a:cs typeface="Arial"/>
              </a:rPr>
              <a:t>G</a:t>
            </a:r>
            <a:r>
              <a:rPr lang="en-US" altLang="zh-CN" sz="1300" b="1" spc="90" dirty="0">
                <a:solidFill>
                  <a:srgbClr val="F79646"/>
                </a:solidFill>
                <a:latin typeface="Arial"/>
                <a:ea typeface="Arial"/>
                <a:cs typeface="Arial"/>
              </a:rPr>
              <a:t>20</a:t>
            </a:r>
            <a:r>
              <a:rPr lang="en-US" altLang="zh-CN" sz="1300" b="1" spc="-271" dirty="0">
                <a:solidFill>
                  <a:srgbClr val="F79646"/>
                </a:solidFill>
                <a:latin typeface="Arial"/>
                <a:ea typeface="Arial"/>
                <a:cs typeface="Arial"/>
              </a:rPr>
              <a:t> </a:t>
            </a:r>
            <a:r>
              <a:rPr lang="en-US" altLang="zh-CN" sz="1300" b="1" spc="-58" dirty="0">
                <a:solidFill>
                  <a:srgbClr val="F79646"/>
                </a:solidFill>
                <a:latin typeface="SimSun"/>
                <a:ea typeface="SimSun"/>
                <a:cs typeface="SimSun"/>
              </a:rPr>
              <a:t>首</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脳</a:t>
            </a:r>
            <a:r>
              <a:rPr lang="en-US" altLang="zh-CN" sz="1300" b="1" spc="-646"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会</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合</a:t>
            </a:r>
            <a:r>
              <a:rPr lang="en-US" altLang="zh-CN" sz="1300" b="1" spc="-646"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及</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MS Gothic"/>
                <a:ea typeface="MS Gothic"/>
                <a:cs typeface="MS Gothic"/>
              </a:rPr>
              <a:t>び</a:t>
            </a:r>
            <a:r>
              <a:rPr lang="en-US" altLang="zh-CN" sz="1300" b="1" spc="-658" dirty="0">
                <a:solidFill>
                  <a:srgbClr val="F79646"/>
                </a:solidFill>
                <a:latin typeface="MS Gothic"/>
                <a:ea typeface="MS Gothic"/>
                <a:cs typeface="MS Gothic"/>
              </a:rPr>
              <a:t> </a:t>
            </a:r>
            <a:r>
              <a:rPr lang="en-US" altLang="zh-CN" sz="1300" b="1" spc="-58" dirty="0">
                <a:solidFill>
                  <a:srgbClr val="F79646"/>
                </a:solidFill>
                <a:latin typeface="SimSun"/>
                <a:ea typeface="SimSun"/>
                <a:cs typeface="SimSun"/>
              </a:rPr>
              <a:t>大</a:t>
            </a:r>
            <a:r>
              <a:rPr lang="en-US" altLang="zh-CN" sz="1300" b="1" spc="-646"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臣</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会</a:t>
            </a:r>
            <a:r>
              <a:rPr lang="en-US" altLang="zh-CN" sz="1300" b="1" spc="-658" dirty="0">
                <a:solidFill>
                  <a:srgbClr val="F79646"/>
                </a:solidFill>
                <a:latin typeface="SimSun"/>
                <a:ea typeface="SimSun"/>
                <a:cs typeface="SimSun"/>
              </a:rPr>
              <a:t> </a:t>
            </a:r>
            <a:r>
              <a:rPr lang="en-US" altLang="zh-CN" sz="1300" b="1" spc="-58" dirty="0">
                <a:solidFill>
                  <a:srgbClr val="F79646"/>
                </a:solidFill>
                <a:latin typeface="SimSun"/>
                <a:ea typeface="SimSun"/>
                <a:cs typeface="SimSun"/>
              </a:rPr>
              <a:t>合</a:t>
            </a:r>
            <a:r>
              <a:rPr lang="en-US" altLang="zh-CN" sz="1300" b="1" dirty="0">
                <a:solidFill>
                  <a:srgbClr val="F79646"/>
                </a:solidFill>
                <a:latin typeface="SimSun"/>
                <a:ea typeface="SimSun"/>
                <a:cs typeface="SimSun"/>
              </a:rPr>
              <a:t> </a:t>
            </a:r>
            <a:r>
              <a:rPr lang="en-US" altLang="zh-CN" sz="1300" b="1" u="sng" spc="-58" dirty="0">
                <a:solidFill>
                  <a:srgbClr val="F79646"/>
                </a:solidFill>
                <a:latin typeface="MS Gothic"/>
                <a:ea typeface="MS Gothic"/>
                <a:cs typeface="MS Gothic"/>
              </a:rPr>
              <a:t>に</a:t>
            </a:r>
            <a:r>
              <a:rPr lang="en-US" altLang="zh-CN" sz="1300" b="1" u="sng" spc="-58" dirty="0">
                <a:solidFill>
                  <a:srgbClr val="F79646"/>
                </a:solidFill>
                <a:latin typeface="SimSun"/>
                <a:ea typeface="SimSun"/>
                <a:cs typeface="SimSun"/>
              </a:rPr>
              <a:t>向</a:t>
            </a:r>
            <a:r>
              <a:rPr lang="en-US" altLang="zh-CN" sz="1300" b="1" u="sng" spc="-59" dirty="0">
                <a:solidFill>
                  <a:srgbClr val="F79646"/>
                </a:solidFill>
                <a:latin typeface="MS Gothic"/>
                <a:ea typeface="MS Gothic"/>
                <a:cs typeface="MS Gothic"/>
              </a:rPr>
              <a:t>け</a:t>
            </a:r>
            <a:r>
              <a:rPr lang="en-US" altLang="zh-CN" sz="1300" spc="0" dirty="0">
                <a:solidFill>
                  <a:srgbClr val="404040"/>
                </a:solidFill>
                <a:latin typeface="SimSun"/>
                <a:ea typeface="SimSun"/>
                <a:cs typeface="SimSun"/>
              </a:rPr>
              <a:t>、</a:t>
            </a:r>
            <a:r>
              <a:rPr lang="en-US" altLang="zh-CN" sz="1300" spc="-20" dirty="0">
                <a:solidFill>
                  <a:srgbClr val="404040"/>
                </a:solidFill>
                <a:latin typeface="SimSun"/>
                <a:ea typeface="SimSun"/>
                <a:cs typeface="SimSun"/>
              </a:rPr>
              <a:t>連</a:t>
            </a:r>
            <a:r>
              <a:rPr lang="en-US" altLang="zh-CN" sz="1300" spc="0" dirty="0">
                <a:solidFill>
                  <a:srgbClr val="404040"/>
                </a:solidFill>
                <a:latin typeface="SimSun"/>
                <a:ea typeface="SimSun"/>
                <a:cs typeface="SimSun"/>
              </a:rPr>
              <a:t>携</a:t>
            </a:r>
            <a:r>
              <a:rPr lang="en-US" altLang="zh-CN" sz="1300" spc="-17" dirty="0">
                <a:solidFill>
                  <a:srgbClr val="404040"/>
                </a:solidFill>
                <a:latin typeface="MS Gothic"/>
                <a:ea typeface="MS Gothic"/>
                <a:cs typeface="MS Gothic"/>
              </a:rPr>
              <a:t>・</a:t>
            </a:r>
            <a:r>
              <a:rPr lang="en-US" altLang="zh-CN" sz="1300" spc="-15" dirty="0">
                <a:solidFill>
                  <a:srgbClr val="404040"/>
                </a:solidFill>
                <a:latin typeface="SimSun"/>
                <a:ea typeface="SimSun"/>
                <a:cs typeface="SimSun"/>
              </a:rPr>
              <a:t>協</a:t>
            </a:r>
            <a:r>
              <a:rPr lang="en-US" altLang="zh-CN" sz="1300" spc="0" dirty="0">
                <a:solidFill>
                  <a:srgbClr val="404040"/>
                </a:solidFill>
                <a:latin typeface="SimSun"/>
                <a:ea typeface="SimSun"/>
                <a:cs typeface="SimSun"/>
              </a:rPr>
              <a:t>力</a:t>
            </a:r>
            <a:r>
              <a:rPr lang="en-US" altLang="zh-CN" sz="1300" spc="-21" dirty="0">
                <a:solidFill>
                  <a:srgbClr val="404040"/>
                </a:solidFill>
                <a:latin typeface="MS Gothic"/>
                <a:ea typeface="MS Gothic"/>
                <a:cs typeface="MS Gothic"/>
              </a:rPr>
              <a:t>を</a:t>
            </a:r>
            <a:r>
              <a:rPr lang="en-US" altLang="zh-CN" sz="1300" spc="-15" dirty="0">
                <a:solidFill>
                  <a:srgbClr val="404040"/>
                </a:solidFill>
                <a:latin typeface="SimSun"/>
                <a:ea typeface="SimSun"/>
                <a:cs typeface="SimSun"/>
              </a:rPr>
              <a:t>確</a:t>
            </a:r>
            <a:r>
              <a:rPr lang="en-US" altLang="zh-CN" sz="1300" spc="0" dirty="0">
                <a:solidFill>
                  <a:srgbClr val="404040"/>
                </a:solidFill>
                <a:latin typeface="SimSun"/>
                <a:ea typeface="SimSun"/>
                <a:cs typeface="SimSun"/>
              </a:rPr>
              <a:t>認</a:t>
            </a:r>
            <a:r>
              <a:rPr lang="en-US" altLang="zh-CN" sz="1300" spc="-6" dirty="0">
                <a:solidFill>
                  <a:srgbClr val="404040"/>
                </a:solidFill>
                <a:latin typeface="SimSun"/>
                <a:ea typeface="SimSun"/>
                <a:cs typeface="SimSun"/>
              </a:rPr>
              <a:t>。</a:t>
            </a:r>
            <a:endParaRPr lang="en-US" altLang="zh-CN" sz="1300">
              <a:latin typeface="SimSun"/>
              <a:ea typeface="SimSun"/>
              <a:cs typeface="SimSun"/>
            </a:endParaRPr>
          </a:p>
        </p:txBody>
      </p:sp>
      <p:sp>
        <p:nvSpPr>
          <p:cNvPr id="681" name="Text Box681"/>
          <p:cNvSpPr txBox="1"/>
          <p:nvPr/>
        </p:nvSpPr>
        <p:spPr>
          <a:xfrm>
            <a:off x="4664329" y="5770657"/>
            <a:ext cx="4427857" cy="391143"/>
          </a:xfrm>
          <a:prstGeom prst="rect">
            <a:avLst/>
          </a:prstGeom>
        </p:spPr>
        <p:txBody>
          <a:bodyPr wrap="square" lIns="0" tIns="0" rIns="0" rtlCol="0">
            <a:spAutoFit/>
          </a:bodyPr>
          <a:lstStyle/>
          <a:p>
            <a:pPr algn="l">
              <a:lnSpc>
                <a:spcPts val="0"/>
              </a:lnSpc>
            </a:pPr>
            <a:endParaRPr/>
          </a:p>
          <a:p>
            <a:pPr marL="167640" indent="-167640" algn="l" rtl="0">
              <a:lnSpc>
                <a:spcPts val="1540"/>
              </a:lnSpc>
            </a:pPr>
            <a:r>
              <a:rPr lang="en-US" altLang="zh-CN" sz="1300" spc="0" dirty="0">
                <a:solidFill>
                  <a:srgbClr val="404040"/>
                </a:solidFill>
                <a:latin typeface="SimSun"/>
                <a:ea typeface="SimSun"/>
                <a:cs typeface="SimSun"/>
              </a:rPr>
              <a:t>注</a:t>
            </a:r>
            <a:r>
              <a:rPr lang="en-US" altLang="zh-CN" sz="1300" spc="-606"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a:t>
            </a:r>
            <a:r>
              <a:rPr lang="en-US" altLang="zh-CN" sz="1300" spc="-606"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中</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国</a:t>
            </a:r>
            <a:r>
              <a:rPr lang="en-US" altLang="zh-CN" sz="1300" spc="-607"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は</a:t>
            </a:r>
            <a:r>
              <a:rPr lang="en-US" altLang="zh-CN" sz="1300" spc="-616"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a:t>
            </a:r>
            <a:r>
              <a:rPr lang="en-US" altLang="zh-CN" sz="1300" spc="-603" dirty="0">
                <a:solidFill>
                  <a:srgbClr val="404040"/>
                </a:solidFill>
                <a:latin typeface="SimSun"/>
                <a:ea typeface="SimSun"/>
                <a:cs typeface="SimSun"/>
              </a:rPr>
              <a:t> </a:t>
            </a:r>
            <a:r>
              <a:rPr lang="en-US" altLang="zh-CN" sz="1300" spc="79" dirty="0">
                <a:solidFill>
                  <a:srgbClr val="404040"/>
                </a:solidFill>
                <a:latin typeface="Arial"/>
                <a:ea typeface="Arial"/>
                <a:cs typeface="Arial"/>
              </a:rPr>
              <a:t>2017</a:t>
            </a:r>
            <a:r>
              <a:rPr lang="en-US" altLang="zh-CN" sz="1300" spc="-51" dirty="0">
                <a:solidFill>
                  <a:srgbClr val="404040"/>
                </a:solidFill>
                <a:latin typeface="SimSun"/>
                <a:ea typeface="SimSun"/>
                <a:cs typeface="SimSun"/>
              </a:rPr>
              <a:t>年</a:t>
            </a:r>
            <a:r>
              <a:rPr lang="en-US" altLang="zh-CN" sz="1300" spc="-603"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末</a:t>
            </a:r>
            <a:r>
              <a:rPr lang="en-US" altLang="zh-CN" sz="1300" spc="-619"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か</a:t>
            </a:r>
            <a:r>
              <a:rPr lang="en-US" altLang="zh-CN" sz="1300" spc="-607"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ら</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非</a:t>
            </a:r>
            <a:r>
              <a:rPr lang="en-US" altLang="zh-CN" sz="1300" spc="-607" dirty="0">
                <a:solidFill>
                  <a:srgbClr val="404040"/>
                </a:solidFill>
                <a:latin typeface="SimSun"/>
                <a:ea typeface="SimSun"/>
                <a:cs typeface="SimSun"/>
              </a:rPr>
              <a:t> </a:t>
            </a:r>
            <a:r>
              <a:rPr lang="en-US" altLang="zh-CN" sz="1300" spc="0" dirty="0">
                <a:solidFill>
                  <a:srgbClr val="404040"/>
                </a:solidFill>
                <a:latin typeface="SimSun"/>
                <a:ea typeface="SimSun"/>
                <a:cs typeface="SimSun"/>
              </a:rPr>
              <a:t>工</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業</a:t>
            </a:r>
            <a:r>
              <a:rPr lang="en-US" altLang="zh-CN" sz="1300" spc="-607" dirty="0">
                <a:solidFill>
                  <a:srgbClr val="404040"/>
                </a:solidFill>
                <a:latin typeface="SimSun"/>
                <a:ea typeface="SimSun"/>
                <a:cs typeface="SimSun"/>
              </a:rPr>
              <a:t> </a:t>
            </a:r>
            <a:r>
              <a:rPr lang="en-US" altLang="zh-CN" sz="1300" spc="0" dirty="0">
                <a:solidFill>
                  <a:srgbClr val="404040"/>
                </a:solidFill>
                <a:latin typeface="SimSun"/>
                <a:ea typeface="SimSun"/>
                <a:cs typeface="SimSun"/>
              </a:rPr>
              <a:t>由</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来</a:t>
            </a:r>
            <a:r>
              <a:rPr lang="en-US" altLang="zh-CN" sz="1300" spc="-619" dirty="0">
                <a:solidFill>
                  <a:srgbClr val="404040"/>
                </a:solidFill>
                <a:latin typeface="SimSun"/>
                <a:ea typeface="SimSun"/>
                <a:cs typeface="SimSun"/>
              </a:rPr>
              <a:t> </a:t>
            </a:r>
            <a:r>
              <a:rPr lang="en-US" altLang="zh-CN" sz="1300" spc="0" dirty="0">
                <a:solidFill>
                  <a:srgbClr val="404040"/>
                </a:solidFill>
                <a:latin typeface="SimSun"/>
                <a:ea typeface="SimSun"/>
                <a:cs typeface="SimSun"/>
              </a:rPr>
              <a:t>廃</a:t>
            </a:r>
            <a:r>
              <a:rPr lang="en-US" altLang="zh-CN" sz="1300" spc="-607"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プ</a:t>
            </a:r>
            <a:r>
              <a:rPr lang="en-US" altLang="zh-CN" sz="1300" spc="-619" dirty="0">
                <a:solidFill>
                  <a:srgbClr val="404040"/>
                </a:solidFill>
                <a:latin typeface="MS Gothic"/>
                <a:ea typeface="MS Gothic"/>
                <a:cs typeface="MS Gothic"/>
              </a:rPr>
              <a:t> </a:t>
            </a:r>
            <a:r>
              <a:rPr lang="en-US" altLang="zh-CN" sz="1300" spc="0" dirty="0">
                <a:solidFill>
                  <a:srgbClr val="404040"/>
                </a:solidFill>
                <a:latin typeface="MS Gothic"/>
                <a:ea typeface="MS Gothic"/>
                <a:cs typeface="MS Gothic"/>
              </a:rPr>
              <a:t>ラ</a:t>
            </a:r>
            <a:r>
              <a:rPr lang="en-US" altLang="zh-CN" sz="1300" spc="-591" dirty="0">
                <a:solidFill>
                  <a:srgbClr val="404040"/>
                </a:solidFill>
                <a:latin typeface="MS Gothic"/>
                <a:ea typeface="MS Gothic"/>
                <a:cs typeface="MS Gothic"/>
              </a:rPr>
              <a:t> </a:t>
            </a:r>
            <a:r>
              <a:rPr lang="en-US" altLang="zh-CN" sz="1300" spc="0" dirty="0">
                <a:solidFill>
                  <a:srgbClr val="404040"/>
                </a:solidFill>
                <a:latin typeface="SimSun"/>
                <a:ea typeface="SimSun"/>
                <a:cs typeface="SimSun"/>
              </a:rPr>
              <a:t>、</a:t>
            </a:r>
            <a:r>
              <a:rPr lang="en-US" altLang="zh-CN" sz="1300" spc="-606" dirty="0">
                <a:solidFill>
                  <a:srgbClr val="404040"/>
                </a:solidFill>
                <a:latin typeface="SimSun"/>
                <a:ea typeface="SimSun"/>
                <a:cs typeface="SimSun"/>
              </a:rPr>
              <a:t> </a:t>
            </a:r>
            <a:r>
              <a:rPr lang="en-US" altLang="zh-CN" sz="1300" spc="79" dirty="0">
                <a:solidFill>
                  <a:srgbClr val="404040"/>
                </a:solidFill>
                <a:latin typeface="Arial"/>
                <a:ea typeface="Arial"/>
                <a:cs typeface="Arial"/>
              </a:rPr>
              <a:t>2018</a:t>
            </a:r>
            <a:r>
              <a:rPr lang="en-US" altLang="zh-CN" sz="1300" spc="-51" dirty="0">
                <a:solidFill>
                  <a:srgbClr val="404040"/>
                </a:solidFill>
                <a:latin typeface="SimSun"/>
                <a:ea typeface="SimSun"/>
                <a:cs typeface="SimSun"/>
              </a:rPr>
              <a:t>年</a:t>
            </a:r>
            <a:r>
              <a:rPr lang="en-US" altLang="zh-CN" sz="1300" spc="-602" dirty="0">
                <a:solidFill>
                  <a:srgbClr val="404040"/>
                </a:solidFill>
                <a:latin typeface="SimSun"/>
                <a:ea typeface="SimSun"/>
                <a:cs typeface="SimSun"/>
              </a:rPr>
              <a:t> </a:t>
            </a:r>
            <a:r>
              <a:rPr lang="en-US" altLang="zh-CN" sz="1300" spc="0" dirty="0">
                <a:solidFill>
                  <a:srgbClr val="404040"/>
                </a:solidFill>
                <a:latin typeface="SimSun"/>
                <a:ea typeface="SimSun"/>
                <a:cs typeface="SimSun"/>
              </a:rPr>
              <a:t>末</a:t>
            </a:r>
            <a:r>
              <a:rPr lang="en-US" altLang="zh-CN" sz="1300" dirty="0">
                <a:solidFill>
                  <a:srgbClr val="404040"/>
                </a:solidFill>
                <a:latin typeface="SimSun"/>
                <a:ea typeface="SimSun"/>
                <a:cs typeface="SimSun"/>
              </a:rPr>
              <a:t> </a:t>
            </a:r>
            <a:r>
              <a:rPr lang="en-US" altLang="zh-CN" sz="1300" spc="0" dirty="0">
                <a:solidFill>
                  <a:srgbClr val="404040"/>
                </a:solidFill>
                <a:latin typeface="MS Gothic"/>
                <a:ea typeface="MS Gothic"/>
                <a:cs typeface="MS Gothic"/>
              </a:rPr>
              <a:t>か</a:t>
            </a:r>
            <a:r>
              <a:rPr lang="en-US" altLang="zh-CN" sz="1300" spc="-8" dirty="0">
                <a:solidFill>
                  <a:srgbClr val="404040"/>
                </a:solidFill>
                <a:latin typeface="MS Gothic"/>
                <a:ea typeface="MS Gothic"/>
                <a:cs typeface="MS Gothic"/>
              </a:rPr>
              <a:t>ら</a:t>
            </a:r>
            <a:r>
              <a:rPr lang="en-US" altLang="zh-CN" sz="1300" spc="0" dirty="0">
                <a:solidFill>
                  <a:srgbClr val="404040"/>
                </a:solidFill>
                <a:latin typeface="SimSun"/>
                <a:ea typeface="SimSun"/>
                <a:cs typeface="SimSun"/>
              </a:rPr>
              <a:t>工</a:t>
            </a:r>
            <a:r>
              <a:rPr lang="en-US" altLang="zh-CN" sz="1300" spc="-8" dirty="0">
                <a:solidFill>
                  <a:srgbClr val="404040"/>
                </a:solidFill>
                <a:latin typeface="SimSun"/>
                <a:ea typeface="SimSun"/>
                <a:cs typeface="SimSun"/>
              </a:rPr>
              <a:t>業</a:t>
            </a:r>
            <a:r>
              <a:rPr lang="en-US" altLang="zh-CN" sz="1300" spc="-16" dirty="0">
                <a:solidFill>
                  <a:srgbClr val="404040"/>
                </a:solidFill>
                <a:latin typeface="SimSun"/>
                <a:ea typeface="SimSun"/>
                <a:cs typeface="SimSun"/>
              </a:rPr>
              <a:t>由</a:t>
            </a:r>
            <a:r>
              <a:rPr lang="en-US" altLang="zh-CN" sz="1300" spc="0" dirty="0">
                <a:solidFill>
                  <a:srgbClr val="404040"/>
                </a:solidFill>
                <a:latin typeface="SimSun"/>
                <a:ea typeface="SimSun"/>
                <a:cs typeface="SimSun"/>
              </a:rPr>
              <a:t>来</a:t>
            </a:r>
            <a:r>
              <a:rPr lang="en-US" altLang="zh-CN" sz="1300" spc="-19" dirty="0">
                <a:solidFill>
                  <a:srgbClr val="404040"/>
                </a:solidFill>
                <a:latin typeface="SimSun"/>
                <a:ea typeface="SimSun"/>
                <a:cs typeface="SimSun"/>
              </a:rPr>
              <a:t>廃</a:t>
            </a:r>
            <a:r>
              <a:rPr lang="en-US" altLang="zh-CN" sz="1300" spc="-16" dirty="0">
                <a:solidFill>
                  <a:srgbClr val="404040"/>
                </a:solidFill>
                <a:latin typeface="MS Gothic"/>
                <a:ea typeface="MS Gothic"/>
                <a:cs typeface="MS Gothic"/>
              </a:rPr>
              <a:t>プ</a:t>
            </a:r>
            <a:r>
              <a:rPr lang="en-US" altLang="zh-CN" sz="1300" spc="0" dirty="0">
                <a:solidFill>
                  <a:srgbClr val="404040"/>
                </a:solidFill>
                <a:latin typeface="MS Gothic"/>
                <a:ea typeface="MS Gothic"/>
                <a:cs typeface="MS Gothic"/>
              </a:rPr>
              <a:t>ラ</a:t>
            </a:r>
            <a:r>
              <a:rPr lang="en-US" altLang="zh-CN" sz="1300" spc="-20" dirty="0">
                <a:solidFill>
                  <a:srgbClr val="404040"/>
                </a:solidFill>
                <a:latin typeface="MS Gothic"/>
                <a:ea typeface="MS Gothic"/>
                <a:cs typeface="MS Gothic"/>
              </a:rPr>
              <a:t>の</a:t>
            </a:r>
            <a:r>
              <a:rPr lang="en-US" altLang="zh-CN" sz="1300" spc="-15" dirty="0">
                <a:solidFill>
                  <a:srgbClr val="404040"/>
                </a:solidFill>
                <a:latin typeface="SimSun"/>
                <a:ea typeface="SimSun"/>
                <a:cs typeface="SimSun"/>
              </a:rPr>
              <a:t>輸</a:t>
            </a:r>
            <a:r>
              <a:rPr lang="en-US" altLang="zh-CN" sz="1300" spc="0" dirty="0">
                <a:solidFill>
                  <a:srgbClr val="404040"/>
                </a:solidFill>
                <a:latin typeface="SimSun"/>
                <a:ea typeface="SimSun"/>
                <a:cs typeface="SimSun"/>
              </a:rPr>
              <a:t>入</a:t>
            </a:r>
            <a:r>
              <a:rPr lang="en-US" altLang="zh-CN" sz="1300" spc="-20" dirty="0">
                <a:solidFill>
                  <a:srgbClr val="404040"/>
                </a:solidFill>
                <a:latin typeface="MS Gothic"/>
                <a:ea typeface="MS Gothic"/>
                <a:cs typeface="MS Gothic"/>
              </a:rPr>
              <a:t>を</a:t>
            </a:r>
            <a:r>
              <a:rPr lang="en-US" altLang="zh-CN" sz="1300" spc="-16" dirty="0">
                <a:solidFill>
                  <a:srgbClr val="404040"/>
                </a:solidFill>
                <a:latin typeface="SimSun"/>
                <a:ea typeface="SimSun"/>
                <a:cs typeface="SimSun"/>
              </a:rPr>
              <a:t>禁</a:t>
            </a:r>
            <a:r>
              <a:rPr lang="en-US" altLang="zh-CN" sz="1300" spc="-15" dirty="0">
                <a:solidFill>
                  <a:srgbClr val="404040"/>
                </a:solidFill>
                <a:latin typeface="SimSun"/>
                <a:ea typeface="SimSun"/>
                <a:cs typeface="SimSun"/>
              </a:rPr>
              <a:t>止</a:t>
            </a:r>
            <a:r>
              <a:rPr lang="en-US" altLang="zh-CN" sz="1300" spc="0" dirty="0">
                <a:solidFill>
                  <a:srgbClr val="404040"/>
                </a:solidFill>
                <a:latin typeface="SimSun"/>
                <a:ea typeface="SimSun"/>
                <a:cs typeface="SimSun"/>
              </a:rPr>
              <a:t>。</a:t>
            </a:r>
            <a:endParaRPr lang="en-US" altLang="zh-CN" sz="1300">
              <a:latin typeface="SimSun"/>
              <a:ea typeface="SimSun"/>
              <a:cs typeface="SimSun"/>
            </a:endParaRPr>
          </a:p>
        </p:txBody>
      </p:sp>
      <p:sp>
        <p:nvSpPr>
          <p:cNvPr id="682" name="Text Box682"/>
          <p:cNvSpPr txBox="1"/>
          <p:nvPr/>
        </p:nvSpPr>
        <p:spPr>
          <a:xfrm>
            <a:off x="8897112" y="6614465"/>
            <a:ext cx="193092"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21</a:t>
            </a:r>
            <a:endParaRPr lang="en-US" altLang="zh-CN" sz="1200">
              <a:latin typeface="Calibri"/>
              <a:ea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ath720"/>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721" name="Group721"/>
          <p:cNvGrpSpPr/>
          <p:nvPr/>
        </p:nvGrpSpPr>
        <p:grpSpPr>
          <a:xfrm>
            <a:off x="204216" y="3761232"/>
            <a:ext cx="8779002" cy="1009650"/>
            <a:chOff x="204216" y="3761232"/>
            <a:chExt cx="8779002" cy="1009650"/>
          </a:xfrm>
        </p:grpSpPr>
        <p:pic>
          <p:nvPicPr>
            <p:cNvPr id="722" name="Image722"/>
            <p:cNvPicPr>
              <a:picLocks noChangeAspect="1"/>
            </p:cNvPicPr>
            <p:nvPr/>
          </p:nvPicPr>
          <p:blipFill>
            <a:blip r:embed="rId2"/>
            <a:stretch>
              <a:fillRect/>
            </a:stretch>
          </p:blipFill>
          <p:spPr>
            <a:xfrm>
              <a:off x="204216" y="3761232"/>
              <a:ext cx="1512570" cy="1009650"/>
            </a:xfrm>
            <a:prstGeom prst="rect">
              <a:avLst/>
            </a:prstGeom>
            <a:noFill/>
          </p:spPr>
        </p:pic>
        <p:pic>
          <p:nvPicPr>
            <p:cNvPr id="723" name="Image723"/>
            <p:cNvPicPr>
              <a:picLocks noChangeAspect="1"/>
            </p:cNvPicPr>
            <p:nvPr/>
          </p:nvPicPr>
          <p:blipFill>
            <a:blip r:embed="rId3"/>
            <a:stretch>
              <a:fillRect/>
            </a:stretch>
          </p:blipFill>
          <p:spPr>
            <a:xfrm>
              <a:off x="1118616" y="3761232"/>
              <a:ext cx="7864602" cy="1009650"/>
            </a:xfrm>
            <a:prstGeom prst="rect">
              <a:avLst/>
            </a:prstGeom>
            <a:noFill/>
          </p:spPr>
        </p:pic>
        <p:sp>
          <p:nvSpPr>
            <p:cNvPr id="724" name="Path724"/>
            <p:cNvSpPr/>
            <p:nvPr/>
          </p:nvSpPr>
          <p:spPr>
            <a:xfrm>
              <a:off x="1401318" y="4410837"/>
              <a:ext cx="7266432" cy="22860"/>
            </a:xfrm>
            <a:custGeom>
              <a:avLst/>
              <a:gdLst/>
              <a:ahLst/>
              <a:cxnLst/>
              <a:rect l="l" t="t" r="r" b="b"/>
              <a:pathLst>
                <a:path w="7266432" h="22860">
                  <a:moveTo>
                    <a:pt x="0" y="0"/>
                  </a:moveTo>
                  <a:lnTo>
                    <a:pt x="1816608" y="0"/>
                  </a:lnTo>
                  <a:lnTo>
                    <a:pt x="3633216" y="0"/>
                  </a:lnTo>
                  <a:lnTo>
                    <a:pt x="5449825" y="0"/>
                  </a:lnTo>
                  <a:lnTo>
                    <a:pt x="7266432" y="0"/>
                  </a:lnTo>
                  <a:lnTo>
                    <a:pt x="7266432" y="22860"/>
                  </a:lnTo>
                  <a:lnTo>
                    <a:pt x="5449825" y="22860"/>
                  </a:lnTo>
                  <a:lnTo>
                    <a:pt x="3633216" y="22860"/>
                  </a:lnTo>
                  <a:lnTo>
                    <a:pt x="1816608" y="22860"/>
                  </a:lnTo>
                  <a:lnTo>
                    <a:pt x="0" y="22860"/>
                  </a:lnTo>
                  <a:lnTo>
                    <a:pt x="0" y="0"/>
                  </a:lnTo>
                  <a:close/>
                </a:path>
              </a:pathLst>
            </a:custGeom>
            <a:solidFill>
              <a:srgbClr val="000000">
                <a:alpha val="100000"/>
              </a:srgbClr>
            </a:solidFill>
            <a:ln w="0" cap="sq">
              <a:solidFill>
                <a:srgbClr val="000000"/>
              </a:solidFill>
              <a:prstDash val="solid"/>
            </a:ln>
          </p:spPr>
          <p:txBody>
            <a:bodyPr rtlCol="0" anchor="ctr"/>
            <a:lstStyle/>
            <a:p>
              <a:pPr algn="ctr"/>
              <a:endParaRPr lang="en-US" altLang="zh-CN"/>
            </a:p>
          </p:txBody>
        </p:sp>
      </p:grpSp>
      <p:sp>
        <p:nvSpPr>
          <p:cNvPr id="725" name="Text Box725"/>
          <p:cNvSpPr txBox="1"/>
          <p:nvPr/>
        </p:nvSpPr>
        <p:spPr>
          <a:xfrm>
            <a:off x="487070" y="1503553"/>
            <a:ext cx="6947714" cy="1089088"/>
          </a:xfrm>
          <a:prstGeom prst="rect">
            <a:avLst/>
          </a:prstGeom>
        </p:spPr>
        <p:txBody>
          <a:bodyPr wrap="square" lIns="0" tIns="0" rIns="0" rtlCol="0">
            <a:spAutoFit/>
          </a:bodyPr>
          <a:lstStyle/>
          <a:p>
            <a:pPr algn="l">
              <a:lnSpc>
                <a:spcPts val="0"/>
              </a:lnSpc>
            </a:pPr>
            <a:endParaRPr/>
          </a:p>
          <a:p>
            <a:pPr marL="910184" indent="-910184" algn="l" rtl="0">
              <a:lnSpc>
                <a:spcPts val="4288"/>
              </a:lnSpc>
            </a:pPr>
            <a:r>
              <a:rPr lang="en-US" altLang="zh-CN" sz="3600" b="1" spc="-150" dirty="0">
                <a:solidFill>
                  <a:srgbClr val="7F7F7F"/>
                </a:solidFill>
                <a:latin typeface="MS Gothic"/>
                <a:ea typeface="MS Gothic"/>
                <a:cs typeface="MS Gothic"/>
              </a:rPr>
              <a:t>１．</a:t>
            </a:r>
            <a:r>
              <a:rPr lang="en-US" altLang="zh-CN" sz="3600" b="1" spc="-640" dirty="0">
                <a:solidFill>
                  <a:srgbClr val="7F7F7F"/>
                </a:solidFill>
                <a:latin typeface="MS Gothic"/>
                <a:ea typeface="MS Gothic"/>
                <a:cs typeface="MS Gothic"/>
              </a:rPr>
              <a:t>プ</a:t>
            </a:r>
            <a:r>
              <a:rPr lang="en-US" altLang="zh-CN" sz="3600" b="1" spc="-902" dirty="0">
                <a:solidFill>
                  <a:srgbClr val="7F7F7F"/>
                </a:solidFill>
                <a:latin typeface="MS Gothic"/>
                <a:ea typeface="MS Gothic"/>
                <a:cs typeface="MS Gothic"/>
              </a:rPr>
              <a:t>ラ</a:t>
            </a:r>
            <a:r>
              <a:rPr lang="en-US" altLang="zh-CN" sz="3600" b="1" spc="-812" dirty="0">
                <a:solidFill>
                  <a:srgbClr val="7F7F7F"/>
                </a:solidFill>
                <a:latin typeface="MS Gothic"/>
                <a:ea typeface="MS Gothic"/>
                <a:cs typeface="MS Gothic"/>
              </a:rPr>
              <a:t>ス</a:t>
            </a:r>
            <a:r>
              <a:rPr lang="en-US" altLang="zh-CN" sz="3600" b="1" spc="-888" dirty="0">
                <a:solidFill>
                  <a:srgbClr val="7F7F7F"/>
                </a:solidFill>
                <a:latin typeface="MS Gothic"/>
                <a:ea typeface="MS Gothic"/>
                <a:cs typeface="MS Gothic"/>
              </a:rPr>
              <a:t>チ</a:t>
            </a:r>
            <a:r>
              <a:rPr lang="en-US" altLang="zh-CN" sz="3600" b="1" spc="-1400" dirty="0">
                <a:solidFill>
                  <a:srgbClr val="7F7F7F"/>
                </a:solidFill>
                <a:latin typeface="MS Gothic"/>
                <a:ea typeface="MS Gothic"/>
                <a:cs typeface="MS Gothic"/>
              </a:rPr>
              <a:t>ッ</a:t>
            </a:r>
            <a:r>
              <a:rPr lang="en-US" altLang="zh-CN" sz="3600" b="1" spc="-841" dirty="0">
                <a:solidFill>
                  <a:srgbClr val="7F7F7F"/>
                </a:solidFill>
                <a:latin typeface="MS Gothic"/>
                <a:ea typeface="MS Gothic"/>
                <a:cs typeface="MS Gothic"/>
              </a:rPr>
              <a:t>ク</a:t>
            </a:r>
            <a:r>
              <a:rPr lang="en-US" altLang="zh-CN" sz="3600" b="1" spc="-449" dirty="0">
                <a:solidFill>
                  <a:srgbClr val="7F7F7F"/>
                </a:solidFill>
                <a:latin typeface="MS Gothic"/>
                <a:ea typeface="MS Gothic"/>
                <a:cs typeface="MS Gothic"/>
              </a:rPr>
              <a:t>の</a:t>
            </a:r>
            <a:r>
              <a:rPr lang="en-US" altLang="zh-CN" sz="3600" b="1" spc="-150" dirty="0">
                <a:solidFill>
                  <a:srgbClr val="7F7F7F"/>
                </a:solidFill>
                <a:latin typeface="SimSun"/>
                <a:ea typeface="SimSun"/>
                <a:cs typeface="SimSun"/>
              </a:rPr>
              <a:t>資源循環</a:t>
            </a:r>
            <a:r>
              <a:rPr lang="en-US" altLang="zh-CN" sz="3600" b="1" spc="-819" dirty="0">
                <a:solidFill>
                  <a:srgbClr val="7F7F7F"/>
                </a:solidFill>
                <a:latin typeface="MS Gothic"/>
                <a:ea typeface="MS Gothic"/>
                <a:cs typeface="MS Gothic"/>
              </a:rPr>
              <a:t>に</a:t>
            </a:r>
            <a:r>
              <a:rPr lang="en-US" altLang="zh-CN" sz="3600" b="1" spc="-148" dirty="0">
                <a:solidFill>
                  <a:srgbClr val="7F7F7F"/>
                </a:solidFill>
                <a:latin typeface="SimSun"/>
                <a:ea typeface="SimSun"/>
                <a:cs typeface="SimSun"/>
              </a:rPr>
              <a:t>関</a:t>
            </a:r>
            <a:r>
              <a:rPr lang="en-US" altLang="zh-CN" sz="3600" b="1" spc="-688" dirty="0">
                <a:solidFill>
                  <a:srgbClr val="7F7F7F"/>
                </a:solidFill>
                <a:latin typeface="MS Gothic"/>
                <a:ea typeface="MS Gothic"/>
                <a:cs typeface="MS Gothic"/>
              </a:rPr>
              <a:t>す</a:t>
            </a:r>
            <a:r>
              <a:rPr lang="en-US" altLang="zh-CN" sz="3600" b="1" spc="-857" dirty="0">
                <a:solidFill>
                  <a:srgbClr val="7F7F7F"/>
                </a:solidFill>
                <a:latin typeface="MS Gothic"/>
                <a:ea typeface="MS Gothic"/>
                <a:cs typeface="MS Gothic"/>
              </a:rPr>
              <a:t>る</a:t>
            </a:r>
            <a:r>
              <a:rPr lang="en-US" altLang="zh-CN" sz="3600" b="1" dirty="0">
                <a:solidFill>
                  <a:srgbClr val="7F7F7F"/>
                </a:solidFill>
                <a:latin typeface="MS Gothic"/>
                <a:ea typeface="MS Gothic"/>
                <a:cs typeface="MS Gothic"/>
              </a:rPr>
              <a:t> </a:t>
            </a:r>
            <a:r>
              <a:rPr lang="en-US" altLang="zh-CN" sz="3600" b="1" spc="-150" dirty="0">
                <a:solidFill>
                  <a:srgbClr val="7F7F7F"/>
                </a:solidFill>
                <a:latin typeface="SimSun"/>
                <a:ea typeface="SimSun"/>
                <a:cs typeface="SimSun"/>
              </a:rPr>
              <a:t>国際的</a:t>
            </a:r>
            <a:r>
              <a:rPr lang="en-US" altLang="zh-CN" sz="3600" b="1" spc="-508" dirty="0">
                <a:solidFill>
                  <a:srgbClr val="7F7F7F"/>
                </a:solidFill>
                <a:latin typeface="MS Gothic"/>
                <a:ea typeface="MS Gothic"/>
                <a:cs typeface="MS Gothic"/>
              </a:rPr>
              <a:t>な</a:t>
            </a:r>
            <a:r>
              <a:rPr lang="en-US" altLang="zh-CN" sz="3600" b="1" spc="-147" dirty="0">
                <a:solidFill>
                  <a:srgbClr val="7F7F7F"/>
                </a:solidFill>
                <a:latin typeface="SimSun"/>
                <a:ea typeface="SimSun"/>
                <a:cs typeface="SimSun"/>
              </a:rPr>
              <a:t>動</a:t>
            </a:r>
            <a:r>
              <a:rPr lang="en-US" altLang="zh-CN" sz="3600" b="1" spc="-148" dirty="0">
                <a:solidFill>
                  <a:srgbClr val="7F7F7F"/>
                </a:solidFill>
                <a:latin typeface="SimSun"/>
                <a:ea typeface="SimSun"/>
                <a:cs typeface="SimSun"/>
              </a:rPr>
              <a:t>向</a:t>
            </a:r>
            <a:endParaRPr lang="en-US" altLang="zh-CN" sz="3600">
              <a:latin typeface="SimSun"/>
              <a:ea typeface="SimSun"/>
              <a:cs typeface="SimSun"/>
            </a:endParaRPr>
          </a:p>
        </p:txBody>
      </p:sp>
      <p:sp>
        <p:nvSpPr>
          <p:cNvPr id="726" name="Text Box726"/>
          <p:cNvSpPr txBox="1"/>
          <p:nvPr/>
        </p:nvSpPr>
        <p:spPr>
          <a:xfrm>
            <a:off x="487070" y="2966974"/>
            <a:ext cx="4942485" cy="540410"/>
          </a:xfrm>
          <a:prstGeom prst="rect">
            <a:avLst/>
          </a:prstGeom>
        </p:spPr>
        <p:txBody>
          <a:bodyPr wrap="square" lIns="0" tIns="0" rIns="0" rtlCol="0">
            <a:spAutoFit/>
          </a:bodyPr>
          <a:lstStyle/>
          <a:p>
            <a:pPr algn="l">
              <a:lnSpc>
                <a:spcPts val="0"/>
              </a:lnSpc>
            </a:pPr>
            <a:endParaRPr/>
          </a:p>
          <a:p>
            <a:pPr algn="l" rtl="0">
              <a:lnSpc>
                <a:spcPts val="4255"/>
              </a:lnSpc>
            </a:pPr>
            <a:r>
              <a:rPr lang="en-US" altLang="zh-CN" sz="3600" b="1" spc="-150" dirty="0">
                <a:solidFill>
                  <a:srgbClr val="7F7F7F"/>
                </a:solidFill>
                <a:latin typeface="MS Gothic"/>
                <a:ea typeface="MS Gothic"/>
                <a:cs typeface="MS Gothic"/>
              </a:rPr>
              <a:t>２．</a:t>
            </a:r>
            <a:r>
              <a:rPr lang="en-US" altLang="zh-CN" sz="3600" b="1" spc="-150" dirty="0">
                <a:solidFill>
                  <a:srgbClr val="7F7F7F"/>
                </a:solidFill>
                <a:latin typeface="SimSun"/>
                <a:ea typeface="SimSun"/>
                <a:cs typeface="SimSun"/>
              </a:rPr>
              <a:t>海洋</a:t>
            </a:r>
            <a:r>
              <a:rPr lang="en-US" altLang="zh-CN" sz="3600" b="1" spc="-640" dirty="0">
                <a:solidFill>
                  <a:srgbClr val="7F7F7F"/>
                </a:solidFill>
                <a:latin typeface="MS Gothic"/>
                <a:ea typeface="MS Gothic"/>
                <a:cs typeface="MS Gothic"/>
              </a:rPr>
              <a:t>プ</a:t>
            </a:r>
            <a:r>
              <a:rPr lang="en-US" altLang="zh-CN" sz="3600" b="1" spc="-902" dirty="0">
                <a:solidFill>
                  <a:srgbClr val="7F7F7F"/>
                </a:solidFill>
                <a:latin typeface="MS Gothic"/>
                <a:ea typeface="MS Gothic"/>
                <a:cs typeface="MS Gothic"/>
              </a:rPr>
              <a:t>ラ</a:t>
            </a:r>
            <a:r>
              <a:rPr lang="en-US" altLang="zh-CN" sz="3600" b="1" spc="-812" dirty="0">
                <a:solidFill>
                  <a:srgbClr val="7F7F7F"/>
                </a:solidFill>
                <a:latin typeface="MS Gothic"/>
                <a:ea typeface="MS Gothic"/>
                <a:cs typeface="MS Gothic"/>
              </a:rPr>
              <a:t>ス</a:t>
            </a:r>
            <a:r>
              <a:rPr lang="en-US" altLang="zh-CN" sz="3600" b="1" spc="-888" dirty="0">
                <a:solidFill>
                  <a:srgbClr val="7F7F7F"/>
                </a:solidFill>
                <a:latin typeface="MS Gothic"/>
                <a:ea typeface="MS Gothic"/>
                <a:cs typeface="MS Gothic"/>
              </a:rPr>
              <a:t>チ</a:t>
            </a:r>
            <a:r>
              <a:rPr lang="en-US" altLang="zh-CN" sz="3600" b="1" spc="-1400" dirty="0">
                <a:solidFill>
                  <a:srgbClr val="7F7F7F"/>
                </a:solidFill>
                <a:latin typeface="MS Gothic"/>
                <a:ea typeface="MS Gothic"/>
                <a:cs typeface="MS Gothic"/>
              </a:rPr>
              <a:t>ッ</a:t>
            </a:r>
            <a:r>
              <a:rPr lang="en-US" altLang="zh-CN" sz="3600" b="1" spc="-841" dirty="0">
                <a:solidFill>
                  <a:srgbClr val="7F7F7F"/>
                </a:solidFill>
                <a:latin typeface="MS Gothic"/>
                <a:ea typeface="MS Gothic"/>
                <a:cs typeface="MS Gothic"/>
              </a:rPr>
              <a:t>ク</a:t>
            </a:r>
            <a:r>
              <a:rPr lang="en-US" altLang="zh-CN" sz="3600" b="1" spc="-150" dirty="0">
                <a:solidFill>
                  <a:srgbClr val="7F7F7F"/>
                </a:solidFill>
                <a:latin typeface="SimSun"/>
                <a:ea typeface="SimSun"/>
                <a:cs typeface="SimSun"/>
              </a:rPr>
              <a:t>問題</a:t>
            </a:r>
            <a:endParaRPr lang="en-US" altLang="zh-CN" sz="3600">
              <a:latin typeface="SimSun"/>
              <a:ea typeface="SimSun"/>
              <a:cs typeface="SimSun"/>
            </a:endParaRPr>
          </a:p>
        </p:txBody>
      </p:sp>
      <p:sp>
        <p:nvSpPr>
          <p:cNvPr id="727" name="Text Box727"/>
          <p:cNvSpPr txBox="1"/>
          <p:nvPr/>
        </p:nvSpPr>
        <p:spPr>
          <a:xfrm>
            <a:off x="487070" y="3881628"/>
            <a:ext cx="8219136" cy="1455065"/>
          </a:xfrm>
          <a:prstGeom prst="rect">
            <a:avLst/>
          </a:prstGeom>
        </p:spPr>
        <p:txBody>
          <a:bodyPr wrap="square" lIns="0" tIns="0" rIns="0" rtlCol="0">
            <a:spAutoFit/>
          </a:bodyPr>
          <a:lstStyle/>
          <a:p>
            <a:pPr algn="l">
              <a:lnSpc>
                <a:spcPts val="0"/>
              </a:lnSpc>
            </a:pPr>
            <a:endParaRPr/>
          </a:p>
          <a:p>
            <a:pPr algn="l" rtl="0">
              <a:lnSpc>
                <a:spcPts val="5729"/>
              </a:lnSpc>
            </a:pPr>
            <a:r>
              <a:rPr lang="en-US" altLang="zh-CN" sz="3600" b="1" spc="-150" dirty="0">
                <a:solidFill>
                  <a:srgbClr val="000000"/>
                </a:solidFill>
                <a:latin typeface="MS Gothic"/>
                <a:ea typeface="MS Gothic"/>
                <a:cs typeface="MS Gothic"/>
              </a:rPr>
              <a:t>３．</a:t>
            </a:r>
            <a:r>
              <a:rPr lang="en-US" altLang="zh-CN" sz="3600" b="1" spc="-147" dirty="0">
                <a:solidFill>
                  <a:srgbClr val="000000"/>
                </a:solidFill>
                <a:latin typeface="SimSun"/>
                <a:ea typeface="SimSun"/>
                <a:cs typeface="SimSun"/>
              </a:rPr>
              <a:t>我</a:t>
            </a:r>
            <a:r>
              <a:rPr lang="en-US" altLang="zh-CN" sz="3600" b="1" spc="-363" dirty="0">
                <a:solidFill>
                  <a:srgbClr val="000000"/>
                </a:solidFill>
                <a:latin typeface="MS Gothic"/>
                <a:ea typeface="MS Gothic"/>
                <a:cs typeface="MS Gothic"/>
              </a:rPr>
              <a:t>が</a:t>
            </a:r>
            <a:r>
              <a:rPr lang="en-US" altLang="zh-CN" sz="3600" b="1" spc="-150" dirty="0">
                <a:solidFill>
                  <a:srgbClr val="000000"/>
                </a:solidFill>
                <a:latin typeface="SimSun"/>
                <a:ea typeface="SimSun"/>
                <a:cs typeface="SimSun"/>
              </a:rPr>
              <a:t>国</a:t>
            </a:r>
            <a:r>
              <a:rPr lang="en-US" altLang="zh-CN" sz="3600" b="1" spc="-819" dirty="0">
                <a:solidFill>
                  <a:srgbClr val="000000"/>
                </a:solidFill>
                <a:latin typeface="MS Gothic"/>
                <a:ea typeface="MS Gothic"/>
                <a:cs typeface="MS Gothic"/>
              </a:rPr>
              <a:t>に</a:t>
            </a:r>
            <a:r>
              <a:rPr lang="en-US" altLang="zh-CN" sz="3600" b="1" spc="-741" dirty="0">
                <a:solidFill>
                  <a:srgbClr val="000000"/>
                </a:solidFill>
                <a:latin typeface="MS Gothic"/>
                <a:ea typeface="MS Gothic"/>
                <a:cs typeface="MS Gothic"/>
              </a:rPr>
              <a:t>お</a:t>
            </a:r>
            <a:r>
              <a:rPr lang="en-US" altLang="zh-CN" sz="3600" b="1" spc="-672" dirty="0">
                <a:solidFill>
                  <a:srgbClr val="000000"/>
                </a:solidFill>
                <a:latin typeface="MS Gothic"/>
                <a:ea typeface="MS Gothic"/>
                <a:cs typeface="MS Gothic"/>
              </a:rPr>
              <a:t>け</a:t>
            </a:r>
            <a:r>
              <a:rPr lang="en-US" altLang="zh-CN" sz="3600" b="1" spc="-859" dirty="0">
                <a:solidFill>
                  <a:srgbClr val="000000"/>
                </a:solidFill>
                <a:latin typeface="MS Gothic"/>
                <a:ea typeface="MS Gothic"/>
                <a:cs typeface="MS Gothic"/>
              </a:rPr>
              <a:t>る</a:t>
            </a:r>
            <a:r>
              <a:rPr lang="en-US" altLang="zh-CN" sz="3600" b="1" spc="-639" dirty="0">
                <a:solidFill>
                  <a:srgbClr val="000000"/>
                </a:solidFill>
                <a:latin typeface="MS Gothic"/>
                <a:ea typeface="MS Gothic"/>
                <a:cs typeface="MS Gothic"/>
              </a:rPr>
              <a:t>プ</a:t>
            </a:r>
            <a:r>
              <a:rPr lang="en-US" altLang="zh-CN" sz="3600" b="1" spc="-903" dirty="0">
                <a:solidFill>
                  <a:srgbClr val="000000"/>
                </a:solidFill>
                <a:latin typeface="MS Gothic"/>
                <a:ea typeface="MS Gothic"/>
                <a:cs typeface="MS Gothic"/>
              </a:rPr>
              <a:t>ラ</a:t>
            </a:r>
            <a:r>
              <a:rPr lang="en-US" altLang="zh-CN" sz="3600" b="1" spc="-812" dirty="0">
                <a:solidFill>
                  <a:srgbClr val="000000"/>
                </a:solidFill>
                <a:latin typeface="MS Gothic"/>
                <a:ea typeface="MS Gothic"/>
                <a:cs typeface="MS Gothic"/>
              </a:rPr>
              <a:t>ス</a:t>
            </a:r>
            <a:r>
              <a:rPr lang="en-US" altLang="zh-CN" sz="3600" b="1" spc="-888" dirty="0">
                <a:solidFill>
                  <a:srgbClr val="000000"/>
                </a:solidFill>
                <a:latin typeface="MS Gothic"/>
                <a:ea typeface="MS Gothic"/>
                <a:cs typeface="MS Gothic"/>
              </a:rPr>
              <a:t>チ</a:t>
            </a:r>
            <a:r>
              <a:rPr lang="en-US" altLang="zh-CN" sz="3600" b="1" spc="-1399" dirty="0">
                <a:solidFill>
                  <a:srgbClr val="000000"/>
                </a:solidFill>
                <a:latin typeface="MS Gothic"/>
                <a:ea typeface="MS Gothic"/>
                <a:cs typeface="MS Gothic"/>
              </a:rPr>
              <a:t>ッ</a:t>
            </a:r>
            <a:r>
              <a:rPr lang="en-US" altLang="zh-CN" sz="3600" b="1" spc="-842" dirty="0">
                <a:solidFill>
                  <a:srgbClr val="000000"/>
                </a:solidFill>
                <a:latin typeface="MS Gothic"/>
                <a:ea typeface="MS Gothic"/>
                <a:cs typeface="MS Gothic"/>
              </a:rPr>
              <a:t>ク</a:t>
            </a:r>
            <a:r>
              <a:rPr lang="en-US" altLang="zh-CN" sz="3600" b="1" spc="-448" dirty="0">
                <a:solidFill>
                  <a:srgbClr val="000000"/>
                </a:solidFill>
                <a:latin typeface="MS Gothic"/>
                <a:ea typeface="MS Gothic"/>
                <a:cs typeface="MS Gothic"/>
              </a:rPr>
              <a:t>の</a:t>
            </a:r>
            <a:r>
              <a:rPr lang="en-US" altLang="zh-CN" sz="3600" b="1" spc="-150" dirty="0">
                <a:solidFill>
                  <a:srgbClr val="000000"/>
                </a:solidFill>
                <a:latin typeface="SimSun"/>
                <a:ea typeface="SimSun"/>
                <a:cs typeface="SimSun"/>
              </a:rPr>
              <a:t>資源循環</a:t>
            </a:r>
            <a:r>
              <a:rPr lang="en-US" altLang="zh-CN" sz="3600" b="1" dirty="0">
                <a:solidFill>
                  <a:srgbClr val="000000"/>
                </a:solidFill>
                <a:latin typeface="SimSun"/>
                <a:ea typeface="SimSun"/>
                <a:cs typeface="SimSun"/>
              </a:rPr>
              <a:t> </a:t>
            </a:r>
            <a:r>
              <a:rPr lang="en-US" altLang="zh-CN" sz="3600" b="1" spc="-150" dirty="0">
                <a:solidFill>
                  <a:srgbClr val="7F7F7F"/>
                </a:solidFill>
                <a:latin typeface="MS Gothic"/>
                <a:ea typeface="MS Gothic"/>
                <a:cs typeface="MS Gothic"/>
              </a:rPr>
              <a:t>４．</a:t>
            </a:r>
            <a:r>
              <a:rPr lang="en-US" altLang="zh-CN" sz="3600" b="1" spc="-150" dirty="0">
                <a:solidFill>
                  <a:srgbClr val="7F7F7F"/>
                </a:solidFill>
                <a:latin typeface="SimSun"/>
                <a:ea typeface="SimSun"/>
                <a:cs typeface="SimSun"/>
              </a:rPr>
              <a:t>国際展開</a:t>
            </a:r>
            <a:endParaRPr lang="en-US" altLang="zh-CN" sz="3600">
              <a:latin typeface="SimSun"/>
              <a:ea typeface="SimSun"/>
              <a:cs typeface="SimSun"/>
            </a:endParaRPr>
          </a:p>
        </p:txBody>
      </p:sp>
      <p:sp>
        <p:nvSpPr>
          <p:cNvPr id="728" name="Text Box728"/>
          <p:cNvSpPr txBox="1"/>
          <p:nvPr/>
        </p:nvSpPr>
        <p:spPr>
          <a:xfrm>
            <a:off x="8439912" y="6477915"/>
            <a:ext cx="193092"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23</a:t>
            </a:r>
            <a:endParaRPr lang="en-US" altLang="zh-CN" sz="1200">
              <a:latin typeface="Calibri"/>
              <a:ea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ath729"/>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730" name="Group730"/>
          <p:cNvGrpSpPr/>
          <p:nvPr/>
        </p:nvGrpSpPr>
        <p:grpSpPr>
          <a:xfrm>
            <a:off x="176022" y="848106"/>
            <a:ext cx="8830818" cy="5892544"/>
            <a:chOff x="176022" y="848106"/>
            <a:chExt cx="8830818" cy="5892544"/>
          </a:xfrm>
        </p:grpSpPr>
        <p:pic>
          <p:nvPicPr>
            <p:cNvPr id="731" name="Image731"/>
            <p:cNvPicPr>
              <a:picLocks noChangeAspect="1"/>
            </p:cNvPicPr>
            <p:nvPr/>
          </p:nvPicPr>
          <p:blipFill>
            <a:blip r:embed="rId2"/>
            <a:stretch>
              <a:fillRect/>
            </a:stretch>
          </p:blipFill>
          <p:spPr>
            <a:xfrm>
              <a:off x="185928" y="3726177"/>
              <a:ext cx="8820912" cy="3014473"/>
            </a:xfrm>
            <a:prstGeom prst="rect">
              <a:avLst/>
            </a:prstGeom>
            <a:noFill/>
          </p:spPr>
        </p:pic>
        <p:sp>
          <p:nvSpPr>
            <p:cNvPr id="732" name="Path732"/>
            <p:cNvSpPr/>
            <p:nvPr/>
          </p:nvSpPr>
          <p:spPr>
            <a:xfrm>
              <a:off x="224028" y="3744468"/>
              <a:ext cx="8769944" cy="2944788"/>
            </a:xfrm>
            <a:custGeom>
              <a:avLst/>
              <a:gdLst/>
              <a:ahLst/>
              <a:cxnLst/>
              <a:rect l="l" t="t" r="r" b="b"/>
              <a:pathLst>
                <a:path w="8769944" h="2944788">
                  <a:moveTo>
                    <a:pt x="8475092" y="2933700"/>
                  </a:moveTo>
                  <a:lnTo>
                    <a:pt x="8528050" y="2721635"/>
                  </a:lnTo>
                  <a:lnTo>
                    <a:pt x="8740140" y="2668613"/>
                  </a:lnTo>
                  <a:lnTo>
                    <a:pt x="8475092" y="2933700"/>
                  </a:lnTo>
                  <a:lnTo>
                    <a:pt x="9144" y="2933700"/>
                  </a:lnTo>
                  <a:lnTo>
                    <a:pt x="9144" y="9144"/>
                  </a:lnTo>
                  <a:lnTo>
                    <a:pt x="8740140" y="9144"/>
                  </a:lnTo>
                  <a:lnTo>
                    <a:pt x="8740140" y="2668613"/>
                  </a:lnTo>
                </a:path>
              </a:pathLst>
            </a:custGeom>
            <a:solidFill>
              <a:srgbClr val="000000">
                <a:alpha val="0"/>
              </a:srgbClr>
            </a:solidFill>
            <a:ln w="9144" cap="sq">
              <a:solidFill>
                <a:srgbClr val="98B954"/>
              </a:solidFill>
              <a:prstDash val="solid"/>
            </a:ln>
          </p:spPr>
          <p:txBody>
            <a:bodyPr rtlCol="0" anchor="ctr"/>
            <a:lstStyle/>
            <a:p>
              <a:pPr algn="ctr"/>
              <a:endParaRPr lang="en-US" altLang="zh-CN"/>
            </a:p>
          </p:txBody>
        </p:sp>
        <p:sp>
          <p:nvSpPr>
            <p:cNvPr id="733" name="Path733"/>
            <p:cNvSpPr/>
            <p:nvPr/>
          </p:nvSpPr>
          <p:spPr>
            <a:xfrm>
              <a:off x="211836" y="1202436"/>
              <a:ext cx="8761476" cy="2264664"/>
            </a:xfrm>
            <a:custGeom>
              <a:avLst/>
              <a:gdLst/>
              <a:ahLst/>
              <a:cxnLst/>
              <a:rect l="l" t="t" r="r" b="b"/>
              <a:pathLst>
                <a:path w="8761476" h="2264664">
                  <a:moveTo>
                    <a:pt x="9144" y="2255520"/>
                  </a:moveTo>
                  <a:lnTo>
                    <a:pt x="8752332" y="2255520"/>
                  </a:lnTo>
                  <a:lnTo>
                    <a:pt x="8752332" y="9144"/>
                  </a:lnTo>
                  <a:lnTo>
                    <a:pt x="9144" y="9144"/>
                  </a:lnTo>
                  <a:lnTo>
                    <a:pt x="9144" y="2255520"/>
                  </a:lnTo>
                  <a:close/>
                </a:path>
              </a:pathLst>
            </a:custGeom>
            <a:solidFill>
              <a:srgbClr val="000000">
                <a:alpha val="0"/>
              </a:srgbClr>
            </a:solidFill>
            <a:ln w="9144" cap="sq">
              <a:solidFill>
                <a:srgbClr val="4F81BD"/>
              </a:solidFill>
              <a:prstDash val="sysDot"/>
            </a:ln>
          </p:spPr>
          <p:txBody>
            <a:bodyPr rtlCol="0" anchor="ctr"/>
            <a:lstStyle/>
            <a:p>
              <a:pPr algn="ctr"/>
              <a:endParaRPr lang="en-US" altLang="zh-CN"/>
            </a:p>
          </p:txBody>
        </p:sp>
        <p:sp>
          <p:nvSpPr>
            <p:cNvPr id="734" name="Path734"/>
            <p:cNvSpPr/>
            <p:nvPr/>
          </p:nvSpPr>
          <p:spPr>
            <a:xfrm>
              <a:off x="201930" y="874014"/>
              <a:ext cx="4835652" cy="316992"/>
            </a:xfrm>
            <a:custGeom>
              <a:avLst/>
              <a:gdLst/>
              <a:ahLst/>
              <a:cxnLst/>
              <a:rect l="l" t="t" r="r" b="b"/>
              <a:pathLst>
                <a:path w="4835652" h="316992">
                  <a:moveTo>
                    <a:pt x="0" y="52832"/>
                  </a:moveTo>
                  <a:cubicBezTo>
                    <a:pt x="0" y="23622"/>
                    <a:pt x="23647" y="0"/>
                    <a:pt x="52832" y="0"/>
                  </a:cubicBezTo>
                  <a:lnTo>
                    <a:pt x="4782820" y="0"/>
                  </a:lnTo>
                  <a:cubicBezTo>
                    <a:pt x="4812030" y="0"/>
                    <a:pt x="4835652" y="23622"/>
                    <a:pt x="4835652" y="52832"/>
                  </a:cubicBezTo>
                  <a:lnTo>
                    <a:pt x="4835652" y="264160"/>
                  </a:lnTo>
                  <a:cubicBezTo>
                    <a:pt x="4835652" y="293370"/>
                    <a:pt x="4812030" y="316992"/>
                    <a:pt x="4782820" y="316992"/>
                  </a:cubicBezTo>
                  <a:lnTo>
                    <a:pt x="52832" y="316992"/>
                  </a:lnTo>
                  <a:cubicBezTo>
                    <a:pt x="23647" y="316992"/>
                    <a:pt x="0" y="293370"/>
                    <a:pt x="0" y="264160"/>
                  </a:cubicBezTo>
                  <a:lnTo>
                    <a:pt x="0" y="52832"/>
                  </a:lnTo>
                  <a:close/>
                </a:path>
              </a:pathLst>
            </a:custGeom>
            <a:solidFill>
              <a:srgbClr val="4F81BD">
                <a:alpha val="100000"/>
              </a:srgbClr>
            </a:solidFill>
            <a:ln w="0" cap="sq">
              <a:solidFill>
                <a:srgbClr val="4F81BD"/>
              </a:solidFill>
              <a:prstDash val="solid"/>
            </a:ln>
          </p:spPr>
          <p:txBody>
            <a:bodyPr rtlCol="0" anchor="ctr"/>
            <a:lstStyle/>
            <a:p>
              <a:pPr algn="ctr"/>
              <a:endParaRPr lang="en-US" altLang="zh-CN"/>
            </a:p>
          </p:txBody>
        </p:sp>
        <p:sp>
          <p:nvSpPr>
            <p:cNvPr id="735" name="Path735"/>
            <p:cNvSpPr/>
            <p:nvPr/>
          </p:nvSpPr>
          <p:spPr>
            <a:xfrm>
              <a:off x="176022" y="848106"/>
              <a:ext cx="4887468" cy="368808"/>
            </a:xfrm>
            <a:custGeom>
              <a:avLst/>
              <a:gdLst/>
              <a:ahLst/>
              <a:cxnLst/>
              <a:rect l="l" t="t" r="r" b="b"/>
              <a:pathLst>
                <a:path w="4887468" h="368808">
                  <a:moveTo>
                    <a:pt x="25908" y="78740"/>
                  </a:moveTo>
                  <a:cubicBezTo>
                    <a:pt x="25908" y="49530"/>
                    <a:pt x="49555" y="25908"/>
                    <a:pt x="78740" y="25908"/>
                  </a:cubicBezTo>
                  <a:lnTo>
                    <a:pt x="4808728" y="25908"/>
                  </a:lnTo>
                  <a:cubicBezTo>
                    <a:pt x="4837938" y="25908"/>
                    <a:pt x="4861560" y="49530"/>
                    <a:pt x="4861560" y="78740"/>
                  </a:cubicBezTo>
                  <a:lnTo>
                    <a:pt x="4861560" y="290068"/>
                  </a:lnTo>
                  <a:cubicBezTo>
                    <a:pt x="4861560" y="319278"/>
                    <a:pt x="4837938" y="342900"/>
                    <a:pt x="4808728" y="342900"/>
                  </a:cubicBezTo>
                  <a:lnTo>
                    <a:pt x="78740" y="342900"/>
                  </a:lnTo>
                  <a:cubicBezTo>
                    <a:pt x="49555" y="342900"/>
                    <a:pt x="25908" y="319278"/>
                    <a:pt x="25908" y="290068"/>
                  </a:cubicBezTo>
                  <a:lnTo>
                    <a:pt x="25908" y="78740"/>
                  </a:lnTo>
                  <a:close/>
                </a:path>
              </a:pathLst>
            </a:custGeom>
            <a:solidFill>
              <a:srgbClr val="4F81BD">
                <a:alpha val="0"/>
              </a:srgbClr>
            </a:solidFill>
            <a:ln w="25908" cap="sq">
              <a:solidFill>
                <a:srgbClr val="385D8A"/>
              </a:solidFill>
              <a:prstDash val="solid"/>
            </a:ln>
          </p:spPr>
          <p:txBody>
            <a:bodyPr rtlCol="0" anchor="ctr"/>
            <a:lstStyle/>
            <a:p>
              <a:pPr algn="ctr"/>
              <a:endParaRPr lang="en-US" altLang="zh-CN"/>
            </a:p>
          </p:txBody>
        </p:sp>
        <p:sp>
          <p:nvSpPr>
            <p:cNvPr id="736" name="Path736"/>
            <p:cNvSpPr/>
            <p:nvPr/>
          </p:nvSpPr>
          <p:spPr>
            <a:xfrm>
              <a:off x="201930" y="3537966"/>
              <a:ext cx="1121664" cy="345948"/>
            </a:xfrm>
            <a:custGeom>
              <a:avLst/>
              <a:gdLst/>
              <a:ahLst/>
              <a:cxnLst/>
              <a:rect l="l" t="t" r="r" b="b"/>
              <a:pathLst>
                <a:path w="1121664" h="345948">
                  <a:moveTo>
                    <a:pt x="0" y="57658"/>
                  </a:moveTo>
                  <a:cubicBezTo>
                    <a:pt x="0" y="25781"/>
                    <a:pt x="25819" y="0"/>
                    <a:pt x="57658" y="0"/>
                  </a:cubicBezTo>
                  <a:lnTo>
                    <a:pt x="1064006" y="0"/>
                  </a:lnTo>
                  <a:cubicBezTo>
                    <a:pt x="1095883" y="0"/>
                    <a:pt x="1121664" y="25781"/>
                    <a:pt x="1121664" y="57658"/>
                  </a:cubicBezTo>
                  <a:lnTo>
                    <a:pt x="1121664" y="288290"/>
                  </a:lnTo>
                  <a:cubicBezTo>
                    <a:pt x="1121664" y="320167"/>
                    <a:pt x="1095883" y="345948"/>
                    <a:pt x="1064006" y="345948"/>
                  </a:cubicBezTo>
                  <a:lnTo>
                    <a:pt x="57658" y="345948"/>
                  </a:lnTo>
                  <a:cubicBezTo>
                    <a:pt x="25819" y="345948"/>
                    <a:pt x="0" y="320167"/>
                    <a:pt x="0" y="288290"/>
                  </a:cubicBezTo>
                  <a:lnTo>
                    <a:pt x="0" y="57658"/>
                  </a:lnTo>
                  <a:close/>
                </a:path>
              </a:pathLst>
            </a:custGeom>
            <a:solidFill>
              <a:srgbClr val="9BBB59">
                <a:alpha val="100000"/>
              </a:srgbClr>
            </a:solidFill>
            <a:ln w="0" cap="sq">
              <a:solidFill>
                <a:srgbClr val="9BBB59"/>
              </a:solidFill>
              <a:prstDash val="solid"/>
            </a:ln>
          </p:spPr>
          <p:txBody>
            <a:bodyPr rtlCol="0" anchor="ctr"/>
            <a:lstStyle/>
            <a:p>
              <a:pPr algn="ctr"/>
              <a:endParaRPr lang="en-US" altLang="zh-CN"/>
            </a:p>
          </p:txBody>
        </p:sp>
        <p:sp>
          <p:nvSpPr>
            <p:cNvPr id="737" name="Path737"/>
            <p:cNvSpPr/>
            <p:nvPr/>
          </p:nvSpPr>
          <p:spPr>
            <a:xfrm>
              <a:off x="176022" y="3512058"/>
              <a:ext cx="1173480" cy="397764"/>
            </a:xfrm>
            <a:custGeom>
              <a:avLst/>
              <a:gdLst/>
              <a:ahLst/>
              <a:cxnLst/>
              <a:rect l="l" t="t" r="r" b="b"/>
              <a:pathLst>
                <a:path w="1173480" h="397764">
                  <a:moveTo>
                    <a:pt x="25908" y="83566"/>
                  </a:moveTo>
                  <a:cubicBezTo>
                    <a:pt x="25908" y="51689"/>
                    <a:pt x="51727" y="25908"/>
                    <a:pt x="83566" y="25908"/>
                  </a:cubicBezTo>
                  <a:lnTo>
                    <a:pt x="1089914" y="25908"/>
                  </a:lnTo>
                  <a:cubicBezTo>
                    <a:pt x="1121791" y="25908"/>
                    <a:pt x="1147572" y="51689"/>
                    <a:pt x="1147572" y="83566"/>
                  </a:cubicBezTo>
                  <a:lnTo>
                    <a:pt x="1147572" y="314198"/>
                  </a:lnTo>
                  <a:cubicBezTo>
                    <a:pt x="1147572" y="346075"/>
                    <a:pt x="1121791" y="371856"/>
                    <a:pt x="1089914" y="371856"/>
                  </a:cubicBezTo>
                  <a:lnTo>
                    <a:pt x="83566" y="371856"/>
                  </a:lnTo>
                  <a:cubicBezTo>
                    <a:pt x="51727" y="371856"/>
                    <a:pt x="25908" y="346075"/>
                    <a:pt x="25908" y="314198"/>
                  </a:cubicBezTo>
                  <a:lnTo>
                    <a:pt x="25908" y="83566"/>
                  </a:lnTo>
                  <a:close/>
                </a:path>
              </a:pathLst>
            </a:custGeom>
            <a:solidFill>
              <a:srgbClr val="9BBB59">
                <a:alpha val="0"/>
              </a:srgbClr>
            </a:solidFill>
            <a:ln w="25908" cap="sq">
              <a:solidFill>
                <a:srgbClr val="71893F"/>
              </a:solidFill>
              <a:prstDash val="solid"/>
            </a:ln>
          </p:spPr>
          <p:txBody>
            <a:bodyPr rtlCol="0" anchor="ctr"/>
            <a:lstStyle/>
            <a:p>
              <a:pPr algn="ctr"/>
              <a:endParaRPr lang="en-US" altLang="zh-CN"/>
            </a:p>
          </p:txBody>
        </p:sp>
        <p:pic>
          <p:nvPicPr>
            <p:cNvPr id="738" name="Image738"/>
            <p:cNvPicPr>
              <a:picLocks noChangeAspect="1"/>
            </p:cNvPicPr>
            <p:nvPr/>
          </p:nvPicPr>
          <p:blipFill>
            <a:blip r:embed="rId3"/>
            <a:stretch>
              <a:fillRect/>
            </a:stretch>
          </p:blipFill>
          <p:spPr>
            <a:xfrm>
              <a:off x="3435096" y="3369539"/>
              <a:ext cx="1871472" cy="449605"/>
            </a:xfrm>
            <a:prstGeom prst="rect">
              <a:avLst/>
            </a:prstGeom>
            <a:noFill/>
          </p:spPr>
        </p:pic>
        <p:sp>
          <p:nvSpPr>
            <p:cNvPr id="739" name="Path739"/>
            <p:cNvSpPr/>
            <p:nvPr/>
          </p:nvSpPr>
          <p:spPr>
            <a:xfrm>
              <a:off x="3503520" y="3384606"/>
              <a:ext cx="1816653" cy="378150"/>
            </a:xfrm>
            <a:custGeom>
              <a:avLst/>
              <a:gdLst/>
              <a:ahLst/>
              <a:cxnLst/>
              <a:rect l="l" t="t" r="r" b="b"/>
              <a:pathLst>
                <a:path w="1816653" h="378150">
                  <a:moveTo>
                    <a:pt x="10824" y="189175"/>
                  </a:moveTo>
                  <a:lnTo>
                    <a:pt x="869598" y="9342"/>
                  </a:lnTo>
                  <a:lnTo>
                    <a:pt x="1728372" y="189175"/>
                  </a:lnTo>
                  <a:lnTo>
                    <a:pt x="1298985" y="189175"/>
                  </a:lnTo>
                  <a:lnTo>
                    <a:pt x="1298985" y="369007"/>
                  </a:lnTo>
                  <a:lnTo>
                    <a:pt x="440211" y="369007"/>
                  </a:lnTo>
                  <a:lnTo>
                    <a:pt x="440211" y="189175"/>
                  </a:lnTo>
                  <a:lnTo>
                    <a:pt x="10824" y="189175"/>
                  </a:lnTo>
                  <a:close/>
                </a:path>
              </a:pathLst>
            </a:custGeom>
            <a:solidFill>
              <a:srgbClr val="9BBB59">
                <a:alpha val="0"/>
              </a:srgbClr>
            </a:solidFill>
            <a:ln w="9144" cap="sq">
              <a:solidFill>
                <a:srgbClr val="98B954"/>
              </a:solidFill>
              <a:prstDash val="solid"/>
            </a:ln>
          </p:spPr>
          <p:txBody>
            <a:bodyPr rtlCol="0" anchor="ctr"/>
            <a:lstStyle/>
            <a:p>
              <a:pPr algn="ctr"/>
              <a:endParaRPr lang="en-US" altLang="zh-CN"/>
            </a:p>
          </p:txBody>
        </p:sp>
      </p:grpSp>
      <p:grpSp>
        <p:nvGrpSpPr>
          <p:cNvPr id="740" name="Group740"/>
          <p:cNvGrpSpPr/>
          <p:nvPr/>
        </p:nvGrpSpPr>
        <p:grpSpPr>
          <a:xfrm>
            <a:off x="-9144" y="-18287"/>
            <a:ext cx="9162288" cy="864107"/>
            <a:chOff x="-9144" y="-18287"/>
            <a:chExt cx="9162288" cy="864107"/>
          </a:xfrm>
        </p:grpSpPr>
        <p:sp>
          <p:nvSpPr>
            <p:cNvPr id="741" name="Text Box741"/>
            <p:cNvSpPr txBox="1"/>
            <p:nvPr/>
          </p:nvSpPr>
          <p:spPr>
            <a:xfrm>
              <a:off x="245364" y="477012"/>
              <a:ext cx="8784336" cy="368808"/>
            </a:xfrm>
            <a:prstGeom prst="rect">
              <a:avLst/>
            </a:prstGeom>
            <a:solidFill>
              <a:srgbClr val="4BACC6"/>
            </a:solidFill>
          </p:spPr>
          <p:txBody>
            <a:bodyPr wrap="square" lIns="0" tIns="0" rIns="0" rtlCol="0">
              <a:spAutoFit/>
            </a:bodyPr>
            <a:lstStyle/>
            <a:p>
              <a:pPr algn="l">
                <a:lnSpc>
                  <a:spcPts val="252"/>
                </a:lnSpc>
              </a:pPr>
              <a:endParaRPr/>
            </a:p>
            <a:p>
              <a:pPr marL="1318260" algn="l" rtl="0">
                <a:lnSpc>
                  <a:spcPts val="2128"/>
                </a:lnSpc>
              </a:pPr>
              <a:r>
                <a:rPr lang="en-US" altLang="zh-CN" sz="1800" spc="0" dirty="0">
                  <a:solidFill>
                    <a:srgbClr val="FFFFFF"/>
                  </a:solidFill>
                  <a:latin typeface="MS Gothic"/>
                  <a:ea typeface="MS Gothic"/>
                  <a:cs typeface="MS Gothic"/>
                </a:rPr>
                <a:t>－</a:t>
              </a:r>
              <a:r>
                <a:rPr lang="en-US" altLang="zh-CN" sz="1800" spc="-556" dirty="0">
                  <a:solidFill>
                    <a:srgbClr val="FFFFFF"/>
                  </a:solidFill>
                  <a:latin typeface="MS Gothic"/>
                  <a:ea typeface="MS Gothic"/>
                  <a:cs typeface="MS Gothic"/>
                </a:rPr>
                <a:t>ラ</a:t>
              </a:r>
              <a:r>
                <a:rPr lang="en-US" altLang="zh-CN" sz="1800" spc="-492" dirty="0">
                  <a:solidFill>
                    <a:srgbClr val="FFFFFF"/>
                  </a:solidFill>
                  <a:latin typeface="MS Gothic"/>
                  <a:ea typeface="MS Gothic"/>
                  <a:cs typeface="MS Gothic"/>
                </a:rPr>
                <a:t>イ</a:t>
              </a:r>
              <a:r>
                <a:rPr lang="en-US" altLang="zh-CN" sz="1800" spc="-588" dirty="0">
                  <a:solidFill>
                    <a:srgbClr val="FFFFFF"/>
                  </a:solidFill>
                  <a:latin typeface="MS Gothic"/>
                  <a:ea typeface="MS Gothic"/>
                  <a:cs typeface="MS Gothic"/>
                </a:rPr>
                <a:t>フ</a:t>
              </a:r>
              <a:r>
                <a:rPr lang="en-US" altLang="zh-CN" sz="1800" spc="-331" dirty="0">
                  <a:solidFill>
                    <a:srgbClr val="FFFFFF"/>
                  </a:solidFill>
                  <a:latin typeface="MS Gothic"/>
                  <a:ea typeface="MS Gothic"/>
                  <a:cs typeface="MS Gothic"/>
                </a:rPr>
                <a:t>サ</a:t>
              </a:r>
              <a:r>
                <a:rPr lang="en-US" altLang="zh-CN" sz="1800" spc="-504" dirty="0">
                  <a:solidFill>
                    <a:srgbClr val="FFFFFF"/>
                  </a:solidFill>
                  <a:latin typeface="MS Gothic"/>
                  <a:ea typeface="MS Gothic"/>
                  <a:cs typeface="MS Gothic"/>
                </a:rPr>
                <a:t>イ</a:t>
              </a:r>
              <a:r>
                <a:rPr lang="en-US" altLang="zh-CN" sz="1800" spc="-557" dirty="0">
                  <a:solidFill>
                    <a:srgbClr val="FFFFFF"/>
                  </a:solidFill>
                  <a:latin typeface="MS Gothic"/>
                  <a:ea typeface="MS Gothic"/>
                  <a:cs typeface="MS Gothic"/>
                </a:rPr>
                <a:t>ク</a:t>
              </a:r>
              <a:r>
                <a:rPr lang="en-US" altLang="zh-CN" sz="1800" spc="-325" dirty="0">
                  <a:solidFill>
                    <a:srgbClr val="FFFFFF"/>
                  </a:solidFill>
                  <a:latin typeface="MS Gothic"/>
                  <a:ea typeface="MS Gothic"/>
                  <a:cs typeface="MS Gothic"/>
                </a:rPr>
                <a:t>ル</a:t>
              </a:r>
              <a:r>
                <a:rPr lang="en-US" altLang="zh-CN" sz="1800" spc="0" dirty="0">
                  <a:solidFill>
                    <a:srgbClr val="FFFFFF"/>
                  </a:solidFill>
                  <a:latin typeface="SimSun"/>
                  <a:ea typeface="SimSun"/>
                  <a:cs typeface="SimSun"/>
                </a:rPr>
                <a:t>全体</a:t>
              </a:r>
              <a:r>
                <a:rPr lang="en-US" altLang="zh-CN" sz="1800" spc="-332" dirty="0">
                  <a:solidFill>
                    <a:srgbClr val="FFFFFF"/>
                  </a:solidFill>
                  <a:latin typeface="MS Gothic"/>
                  <a:ea typeface="MS Gothic"/>
                  <a:cs typeface="MS Gothic"/>
                </a:rPr>
                <a:t>で</a:t>
              </a:r>
              <a:r>
                <a:rPr lang="en-US" altLang="zh-CN" sz="1800" spc="-331" dirty="0">
                  <a:solidFill>
                    <a:srgbClr val="FFFFFF"/>
                  </a:solidFill>
                  <a:latin typeface="MS Gothic"/>
                  <a:ea typeface="MS Gothic"/>
                  <a:cs typeface="MS Gothic"/>
                </a:rPr>
                <a:t>の</a:t>
              </a:r>
              <a:r>
                <a:rPr lang="en-US" altLang="zh-CN" sz="1800" spc="0" dirty="0">
                  <a:solidFill>
                    <a:srgbClr val="FFFFFF"/>
                  </a:solidFill>
                  <a:latin typeface="SimSun"/>
                  <a:ea typeface="SimSun"/>
                  <a:cs typeface="SimSun"/>
                </a:rPr>
                <a:t>徹底的</a:t>
              </a:r>
              <a:r>
                <a:rPr lang="en-US" altLang="zh-CN" sz="1800" spc="-261" dirty="0">
                  <a:solidFill>
                    <a:srgbClr val="FFFFFF"/>
                  </a:solidFill>
                  <a:latin typeface="MS Gothic"/>
                  <a:ea typeface="MS Gothic"/>
                  <a:cs typeface="MS Gothic"/>
                </a:rPr>
                <a:t>な</a:t>
              </a:r>
              <a:r>
                <a:rPr lang="en-US" altLang="zh-CN" sz="1800" spc="0" dirty="0">
                  <a:solidFill>
                    <a:srgbClr val="FFFFFF"/>
                  </a:solidFill>
                  <a:latin typeface="SimSun"/>
                  <a:ea typeface="SimSun"/>
                  <a:cs typeface="SimSun"/>
                </a:rPr>
                <a:t>資</a:t>
              </a:r>
              <a:r>
                <a:rPr lang="en-US" altLang="zh-CN" sz="1800" spc="6" dirty="0">
                  <a:solidFill>
                    <a:srgbClr val="FFFFFF"/>
                  </a:solidFill>
                  <a:latin typeface="SimSun"/>
                  <a:ea typeface="SimSun"/>
                  <a:cs typeface="SimSun"/>
                </a:rPr>
                <a:t>源</a:t>
              </a:r>
              <a:r>
                <a:rPr lang="en-US" altLang="zh-CN" sz="1800" spc="-6" dirty="0">
                  <a:solidFill>
                    <a:srgbClr val="FFFFFF"/>
                  </a:solidFill>
                  <a:latin typeface="SimSun"/>
                  <a:ea typeface="SimSun"/>
                  <a:cs typeface="SimSun"/>
                </a:rPr>
                <a:t>循</a:t>
              </a:r>
              <a:r>
                <a:rPr lang="en-US" altLang="zh-CN" sz="1800" spc="0" dirty="0">
                  <a:solidFill>
                    <a:srgbClr val="FFFFFF"/>
                  </a:solidFill>
                  <a:latin typeface="SimSun"/>
                  <a:ea typeface="SimSun"/>
                  <a:cs typeface="SimSun"/>
                </a:rPr>
                <a:t>環</a:t>
              </a:r>
              <a:r>
                <a:rPr lang="en-US" altLang="zh-CN" sz="1800" spc="0" dirty="0">
                  <a:solidFill>
                    <a:srgbClr val="FFFFFF"/>
                  </a:solidFill>
                  <a:latin typeface="MS Gothic"/>
                  <a:ea typeface="MS Gothic"/>
                  <a:cs typeface="MS Gothic"/>
                </a:rPr>
                <a:t>（</a:t>
              </a:r>
              <a:r>
                <a:rPr lang="en-US" altLang="zh-CN" sz="1800" spc="-438" dirty="0">
                  <a:solidFill>
                    <a:srgbClr val="FFFFFF"/>
                  </a:solidFill>
                  <a:latin typeface="MS Gothic"/>
                  <a:ea typeface="MS Gothic"/>
                  <a:cs typeface="MS Gothic"/>
                </a:rPr>
                <a:t>プ</a:t>
              </a:r>
              <a:r>
                <a:rPr lang="en-US" altLang="zh-CN" sz="1800" spc="-542" dirty="0">
                  <a:solidFill>
                    <a:srgbClr val="FFFFFF"/>
                  </a:solidFill>
                  <a:latin typeface="MS Gothic"/>
                  <a:ea typeface="MS Gothic"/>
                  <a:cs typeface="MS Gothic"/>
                </a:rPr>
                <a:t>ラ</a:t>
              </a:r>
              <a:r>
                <a:rPr lang="en-US" altLang="zh-CN" sz="1800" spc="-415" dirty="0">
                  <a:solidFill>
                    <a:srgbClr val="FFFFFF"/>
                  </a:solidFill>
                  <a:latin typeface="MS Gothic"/>
                  <a:ea typeface="MS Gothic"/>
                  <a:cs typeface="MS Gothic"/>
                </a:rPr>
                <a:t>ス</a:t>
              </a:r>
              <a:r>
                <a:rPr lang="en-US" altLang="zh-CN" sz="1800" spc="-387" dirty="0">
                  <a:solidFill>
                    <a:srgbClr val="FFFFFF"/>
                  </a:solidFill>
                  <a:latin typeface="MS Gothic"/>
                  <a:ea typeface="MS Gothic"/>
                  <a:cs typeface="MS Gothic"/>
                </a:rPr>
                <a:t>チ</a:t>
              </a:r>
              <a:r>
                <a:rPr lang="en-US" altLang="zh-CN" sz="1800" spc="-753" dirty="0">
                  <a:solidFill>
                    <a:srgbClr val="FFFFFF"/>
                  </a:solidFill>
                  <a:latin typeface="MS Gothic"/>
                  <a:ea typeface="MS Gothic"/>
                  <a:cs typeface="MS Gothic"/>
                </a:rPr>
                <a:t>ッ</a:t>
              </a:r>
              <a:r>
                <a:rPr lang="en-US" altLang="zh-CN" sz="1800" spc="-552" dirty="0">
                  <a:solidFill>
                    <a:srgbClr val="FFFFFF"/>
                  </a:solidFill>
                  <a:latin typeface="MS Gothic"/>
                  <a:ea typeface="MS Gothic"/>
                  <a:cs typeface="MS Gothic"/>
                </a:rPr>
                <a:t>ク</a:t>
              </a:r>
              <a:r>
                <a:rPr lang="en-US" altLang="zh-CN" sz="1800" spc="0" dirty="0">
                  <a:solidFill>
                    <a:srgbClr val="FFFFFF"/>
                  </a:solidFill>
                  <a:latin typeface="MS Gothic"/>
                  <a:ea typeface="MS Gothic"/>
                  <a:cs typeface="MS Gothic"/>
                </a:rPr>
                <a:t>）</a:t>
              </a:r>
              <a:r>
                <a:rPr lang="en-US" altLang="zh-CN" sz="1800" spc="0" dirty="0">
                  <a:solidFill>
                    <a:srgbClr val="FFFFFF"/>
                  </a:solidFill>
                  <a:latin typeface="SimSun"/>
                  <a:ea typeface="SimSun"/>
                  <a:cs typeface="SimSun"/>
                </a:rPr>
                <a:t>抜粋</a:t>
              </a:r>
              <a:r>
                <a:rPr lang="en-US" altLang="zh-CN" sz="1800" spc="10" dirty="0">
                  <a:solidFill>
                    <a:srgbClr val="FFFFFF"/>
                  </a:solidFill>
                  <a:latin typeface="MS Gothic"/>
                  <a:ea typeface="MS Gothic"/>
                  <a:cs typeface="MS Gothic"/>
                </a:rPr>
                <a:t>－</a:t>
              </a:r>
              <a:endParaRPr lang="en-US" altLang="zh-CN" sz="1800">
                <a:latin typeface="MS Gothic"/>
                <a:ea typeface="MS Gothic"/>
                <a:cs typeface="MS Gothic"/>
              </a:endParaRPr>
            </a:p>
          </p:txBody>
        </p:sp>
        <p:pic>
          <p:nvPicPr>
            <p:cNvPr id="742" name="Image742"/>
            <p:cNvPicPr>
              <a:picLocks noChangeAspect="1"/>
            </p:cNvPicPr>
            <p:nvPr/>
          </p:nvPicPr>
          <p:blipFill>
            <a:blip r:embed="rId4"/>
            <a:stretch>
              <a:fillRect/>
            </a:stretch>
          </p:blipFill>
          <p:spPr>
            <a:xfrm>
              <a:off x="0" y="0"/>
              <a:ext cx="9144000" cy="635508"/>
            </a:xfrm>
            <a:prstGeom prst="rect">
              <a:avLst/>
            </a:prstGeom>
            <a:noFill/>
          </p:spPr>
        </p:pic>
        <p:sp>
          <p:nvSpPr>
            <p:cNvPr id="743" name="Text Box743"/>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313944" algn="l" rtl="0">
                <a:lnSpc>
                  <a:spcPts val="2837"/>
                </a:lnSpc>
              </a:pPr>
              <a:r>
                <a:rPr lang="en-US" altLang="zh-CN" sz="2400" b="1" spc="-100" dirty="0">
                  <a:solidFill>
                    <a:srgbClr val="FFFFFF"/>
                  </a:solidFill>
                  <a:latin typeface="SimSun"/>
                  <a:ea typeface="SimSun"/>
                  <a:cs typeface="SimSun"/>
                </a:rPr>
                <a:t>第</a:t>
              </a:r>
              <a:r>
                <a:rPr lang="en-US" altLang="zh-CN" sz="2400" b="1" spc="-100" dirty="0">
                  <a:solidFill>
                    <a:srgbClr val="FFFFFF"/>
                  </a:solidFill>
                  <a:latin typeface="MS Gothic"/>
                  <a:ea typeface="MS Gothic"/>
                  <a:cs typeface="MS Gothic"/>
                </a:rPr>
                <a:t>４</a:t>
              </a:r>
              <a:r>
                <a:rPr lang="en-US" altLang="zh-CN" sz="2400" b="1" spc="-100" dirty="0">
                  <a:solidFill>
                    <a:srgbClr val="FFFFFF"/>
                  </a:solidFill>
                  <a:latin typeface="SimSun"/>
                  <a:ea typeface="SimSun"/>
                  <a:cs typeface="SimSun"/>
                </a:rPr>
                <a:t>次循環型社会形成推進基本計画</a:t>
              </a:r>
              <a:r>
                <a:rPr lang="en-US" altLang="zh-CN" sz="2000" b="1" spc="-72" dirty="0">
                  <a:solidFill>
                    <a:srgbClr val="FFFFFF"/>
                  </a:solidFill>
                  <a:latin typeface="MS Gothic"/>
                  <a:ea typeface="MS Gothic"/>
                  <a:cs typeface="MS Gothic"/>
                </a:rPr>
                <a:t>（</a:t>
              </a:r>
              <a:r>
                <a:rPr lang="en-US" altLang="zh-CN" sz="2000" b="1" spc="-80" dirty="0">
                  <a:solidFill>
                    <a:srgbClr val="FFFFFF"/>
                  </a:solidFill>
                  <a:latin typeface="SimSun"/>
                  <a:ea typeface="SimSun"/>
                  <a:cs typeface="SimSun"/>
                </a:rPr>
                <a:t>平</a:t>
              </a:r>
              <a:r>
                <a:rPr lang="en-US" altLang="zh-CN" sz="2000" b="1" spc="-79" dirty="0">
                  <a:solidFill>
                    <a:srgbClr val="FFFFFF"/>
                  </a:solidFill>
                  <a:latin typeface="SimSun"/>
                  <a:ea typeface="SimSun"/>
                  <a:cs typeface="SimSun"/>
                </a:rPr>
                <a:t>成</a:t>
              </a:r>
              <a:r>
                <a:rPr lang="en-US" altLang="zh-CN" sz="2000" b="1" spc="245" dirty="0">
                  <a:solidFill>
                    <a:srgbClr val="FFFFFF"/>
                  </a:solidFill>
                  <a:latin typeface="Arial"/>
                  <a:ea typeface="Arial"/>
                  <a:cs typeface="Arial"/>
                </a:rPr>
                <a:t>3</a:t>
              </a:r>
              <a:r>
                <a:rPr lang="en-US" altLang="zh-CN" sz="2000" b="1" spc="0" dirty="0">
                  <a:solidFill>
                    <a:srgbClr val="FFFFFF"/>
                  </a:solidFill>
                  <a:latin typeface="Arial"/>
                  <a:ea typeface="Arial"/>
                  <a:cs typeface="Arial"/>
                </a:rPr>
                <a:t>0</a:t>
              </a:r>
              <a:r>
                <a:rPr lang="en-US" altLang="zh-CN" sz="2000" b="1" spc="-79" dirty="0">
                  <a:solidFill>
                    <a:srgbClr val="FFFFFF"/>
                  </a:solidFill>
                  <a:latin typeface="SimSun"/>
                  <a:ea typeface="SimSun"/>
                  <a:cs typeface="SimSun"/>
                </a:rPr>
                <a:t>年</a:t>
              </a:r>
              <a:r>
                <a:rPr lang="en-US" altLang="zh-CN" sz="2000" b="1" spc="244" dirty="0">
                  <a:solidFill>
                    <a:srgbClr val="FFFFFF"/>
                  </a:solidFill>
                  <a:latin typeface="Arial"/>
                  <a:ea typeface="Arial"/>
                  <a:cs typeface="Arial"/>
                </a:rPr>
                <a:t>6</a:t>
              </a:r>
              <a:r>
                <a:rPr lang="en-US" altLang="zh-CN" sz="2000" b="1" spc="-323" dirty="0">
                  <a:solidFill>
                    <a:srgbClr val="FFFFFF"/>
                  </a:solidFill>
                  <a:latin typeface="SimSun"/>
                  <a:ea typeface="SimSun"/>
                  <a:cs typeface="SimSun"/>
                </a:rPr>
                <a:t>月</a:t>
              </a:r>
              <a:r>
                <a:rPr lang="en-US" altLang="zh-CN" sz="2000" b="1" spc="231" dirty="0">
                  <a:solidFill>
                    <a:srgbClr val="FFFFFF"/>
                  </a:solidFill>
                  <a:latin typeface="Arial"/>
                  <a:ea typeface="Arial"/>
                  <a:cs typeface="Arial"/>
                </a:rPr>
                <a:t>1</a:t>
              </a:r>
              <a:r>
                <a:rPr lang="en-US" altLang="zh-CN" sz="2000" b="1" spc="13" dirty="0">
                  <a:solidFill>
                    <a:srgbClr val="FFFFFF"/>
                  </a:solidFill>
                  <a:latin typeface="Arial"/>
                  <a:ea typeface="Arial"/>
                  <a:cs typeface="Arial"/>
                </a:rPr>
                <a:t>9</a:t>
              </a:r>
              <a:r>
                <a:rPr lang="en-US" altLang="zh-CN" sz="2000" b="1" spc="-92" dirty="0">
                  <a:solidFill>
                    <a:srgbClr val="FFFFFF"/>
                  </a:solidFill>
                  <a:latin typeface="SimSun"/>
                  <a:ea typeface="SimSun"/>
                  <a:cs typeface="SimSun"/>
                </a:rPr>
                <a:t>日閣</a:t>
              </a:r>
              <a:r>
                <a:rPr lang="en-US" altLang="zh-CN" sz="2000" b="1" spc="-79" dirty="0">
                  <a:solidFill>
                    <a:srgbClr val="FFFFFF"/>
                  </a:solidFill>
                  <a:latin typeface="SimSun"/>
                  <a:ea typeface="SimSun"/>
                  <a:cs typeface="SimSun"/>
                </a:rPr>
                <a:t>議決</a:t>
              </a:r>
              <a:r>
                <a:rPr lang="en-US" altLang="zh-CN" sz="2000" b="1" spc="-92" dirty="0">
                  <a:solidFill>
                    <a:srgbClr val="FFFFFF"/>
                  </a:solidFill>
                  <a:latin typeface="SimSun"/>
                  <a:ea typeface="SimSun"/>
                  <a:cs typeface="SimSun"/>
                </a:rPr>
                <a:t>定</a:t>
              </a:r>
              <a:r>
                <a:rPr lang="en-US" altLang="zh-CN" sz="2000" b="1" spc="-79" dirty="0">
                  <a:solidFill>
                    <a:srgbClr val="FFFFFF"/>
                  </a:solidFill>
                  <a:latin typeface="MS Gothic"/>
                  <a:ea typeface="MS Gothic"/>
                  <a:cs typeface="MS Gothic"/>
                </a:rPr>
                <a:t>）</a:t>
              </a:r>
              <a:endParaRPr lang="en-US" altLang="zh-CN" sz="2000">
                <a:latin typeface="MS Gothic"/>
                <a:ea typeface="MS Gothic"/>
                <a:cs typeface="MS Gothic"/>
              </a:endParaRPr>
            </a:p>
          </p:txBody>
        </p:sp>
      </p:grpSp>
      <p:sp>
        <p:nvSpPr>
          <p:cNvPr id="744" name="Text Box744"/>
          <p:cNvSpPr txBox="1"/>
          <p:nvPr/>
        </p:nvSpPr>
        <p:spPr>
          <a:xfrm>
            <a:off x="392278" y="892546"/>
            <a:ext cx="4521634" cy="250390"/>
          </a:xfrm>
          <a:prstGeom prst="rect">
            <a:avLst/>
          </a:prstGeom>
        </p:spPr>
        <p:txBody>
          <a:bodyPr wrap="square" lIns="0" tIns="0" rIns="0" rtlCol="0">
            <a:spAutoFit/>
          </a:bodyPr>
          <a:lstStyle/>
          <a:p>
            <a:pPr algn="l">
              <a:lnSpc>
                <a:spcPts val="0"/>
              </a:lnSpc>
            </a:pPr>
            <a:endParaRPr/>
          </a:p>
          <a:p>
            <a:pPr algn="l" rtl="0">
              <a:lnSpc>
                <a:spcPts val="1972"/>
              </a:lnSpc>
            </a:pPr>
            <a:r>
              <a:rPr lang="en-US" altLang="zh-CN" sz="1650" spc="68" dirty="0">
                <a:solidFill>
                  <a:srgbClr val="FFFFFF"/>
                </a:solidFill>
                <a:latin typeface="SimSun"/>
                <a:ea typeface="SimSun"/>
                <a:cs typeface="SimSun"/>
              </a:rPr>
              <a:t>循</a:t>
            </a:r>
            <a:r>
              <a:rPr lang="en-US" altLang="zh-CN" sz="1650" spc="0" dirty="0">
                <a:solidFill>
                  <a:srgbClr val="FFFFFF"/>
                </a:solidFill>
                <a:latin typeface="SimSun"/>
                <a:ea typeface="SimSun"/>
                <a:cs typeface="SimSun"/>
              </a:rPr>
              <a:t>環</a:t>
            </a:r>
            <a:r>
              <a:rPr lang="en-US" altLang="zh-CN" sz="1650" spc="73" dirty="0">
                <a:solidFill>
                  <a:srgbClr val="FFFFFF"/>
                </a:solidFill>
                <a:latin typeface="SimSun"/>
                <a:ea typeface="SimSun"/>
                <a:cs typeface="SimSun"/>
              </a:rPr>
              <a:t>型</a:t>
            </a:r>
            <a:r>
              <a:rPr lang="en-US" altLang="zh-CN" sz="1650" spc="0" dirty="0">
                <a:solidFill>
                  <a:srgbClr val="FFFFFF"/>
                </a:solidFill>
                <a:latin typeface="SimSun"/>
                <a:ea typeface="SimSun"/>
                <a:cs typeface="SimSun"/>
              </a:rPr>
              <a:t>社</a:t>
            </a:r>
            <a:r>
              <a:rPr lang="en-US" altLang="zh-CN" sz="1650" spc="68" dirty="0">
                <a:solidFill>
                  <a:srgbClr val="FFFFFF"/>
                </a:solidFill>
                <a:latin typeface="SimSun"/>
                <a:ea typeface="SimSun"/>
                <a:cs typeface="SimSun"/>
              </a:rPr>
              <a:t>会</a:t>
            </a:r>
            <a:r>
              <a:rPr lang="en-US" altLang="zh-CN" sz="1650" spc="0" dirty="0">
                <a:solidFill>
                  <a:srgbClr val="FFFFFF"/>
                </a:solidFill>
                <a:latin typeface="SimSun"/>
                <a:ea typeface="SimSun"/>
                <a:cs typeface="SimSun"/>
              </a:rPr>
              <a:t>形</a:t>
            </a:r>
            <a:r>
              <a:rPr lang="en-US" altLang="zh-CN" sz="1650" spc="72" dirty="0">
                <a:solidFill>
                  <a:srgbClr val="FFFFFF"/>
                </a:solidFill>
                <a:latin typeface="SimSun"/>
                <a:ea typeface="SimSun"/>
                <a:cs typeface="SimSun"/>
              </a:rPr>
              <a:t>成</a:t>
            </a:r>
            <a:r>
              <a:rPr lang="en-US" altLang="zh-CN" sz="1650" spc="-371" dirty="0">
                <a:solidFill>
                  <a:srgbClr val="FFFFFF"/>
                </a:solidFill>
                <a:latin typeface="MS Gothic"/>
                <a:ea typeface="MS Gothic"/>
                <a:cs typeface="MS Gothic"/>
              </a:rPr>
              <a:t>に</a:t>
            </a:r>
            <a:r>
              <a:rPr lang="en-US" altLang="zh-CN" sz="1650" spc="68" dirty="0">
                <a:solidFill>
                  <a:srgbClr val="FFFFFF"/>
                </a:solidFill>
                <a:latin typeface="SimSun"/>
                <a:ea typeface="SimSun"/>
                <a:cs typeface="SimSun"/>
              </a:rPr>
              <a:t>向</a:t>
            </a:r>
            <a:r>
              <a:rPr lang="en-US" altLang="zh-CN" sz="1650" spc="-307" dirty="0">
                <a:solidFill>
                  <a:srgbClr val="FFFFFF"/>
                </a:solidFill>
                <a:latin typeface="MS Gothic"/>
                <a:ea typeface="MS Gothic"/>
                <a:cs typeface="MS Gothic"/>
              </a:rPr>
              <a:t>け</a:t>
            </a:r>
            <a:r>
              <a:rPr lang="en-US" altLang="zh-CN" sz="1650" spc="-290" dirty="0">
                <a:solidFill>
                  <a:srgbClr val="FFFFFF"/>
                </a:solidFill>
                <a:latin typeface="MS Gothic"/>
                <a:ea typeface="MS Gothic"/>
                <a:cs typeface="MS Gothic"/>
              </a:rPr>
              <a:t>た</a:t>
            </a:r>
            <a:r>
              <a:rPr lang="en-US" altLang="zh-CN" sz="1650" spc="59" dirty="0">
                <a:solidFill>
                  <a:srgbClr val="FFFFFF"/>
                </a:solidFill>
                <a:latin typeface="SimSun"/>
                <a:ea typeface="SimSun"/>
                <a:cs typeface="SimSun"/>
              </a:rPr>
              <a:t>取</a:t>
            </a:r>
            <a:r>
              <a:rPr lang="en-US" altLang="zh-CN" sz="1650" spc="9" dirty="0">
                <a:solidFill>
                  <a:srgbClr val="FFFFFF"/>
                </a:solidFill>
                <a:latin typeface="SimSun"/>
                <a:ea typeface="SimSun"/>
                <a:cs typeface="SimSun"/>
              </a:rPr>
              <a:t>組</a:t>
            </a:r>
            <a:r>
              <a:rPr lang="en-US" altLang="zh-CN" sz="1650" spc="-248" dirty="0">
                <a:solidFill>
                  <a:srgbClr val="FFFFFF"/>
                </a:solidFill>
                <a:latin typeface="MS Gothic"/>
                <a:ea typeface="MS Gothic"/>
                <a:cs typeface="MS Gothic"/>
              </a:rPr>
              <a:t>の</a:t>
            </a:r>
            <a:r>
              <a:rPr lang="en-US" altLang="zh-CN" sz="1650" spc="68" dirty="0">
                <a:solidFill>
                  <a:srgbClr val="FFFFFF"/>
                </a:solidFill>
                <a:latin typeface="SimSun"/>
                <a:ea typeface="SimSun"/>
                <a:cs typeface="SimSun"/>
              </a:rPr>
              <a:t>中</a:t>
            </a:r>
            <a:r>
              <a:rPr lang="en-US" altLang="zh-CN" sz="1650" spc="-7" dirty="0">
                <a:solidFill>
                  <a:srgbClr val="FFFFFF"/>
                </a:solidFill>
                <a:latin typeface="SimSun"/>
                <a:ea typeface="SimSun"/>
                <a:cs typeface="SimSun"/>
              </a:rPr>
              <a:t>長</a:t>
            </a:r>
            <a:r>
              <a:rPr lang="en-US" altLang="zh-CN" sz="1650" spc="68" dirty="0">
                <a:solidFill>
                  <a:srgbClr val="FFFFFF"/>
                </a:solidFill>
                <a:latin typeface="SimSun"/>
                <a:ea typeface="SimSun"/>
                <a:cs typeface="SimSun"/>
              </a:rPr>
              <a:t>期</a:t>
            </a:r>
            <a:r>
              <a:rPr lang="en-US" altLang="zh-CN" sz="1650" spc="-7" dirty="0">
                <a:solidFill>
                  <a:srgbClr val="FFFFFF"/>
                </a:solidFill>
                <a:latin typeface="SimSun"/>
                <a:ea typeface="SimSun"/>
                <a:cs typeface="SimSun"/>
              </a:rPr>
              <a:t>的</a:t>
            </a:r>
            <a:r>
              <a:rPr lang="en-US" altLang="zh-CN" sz="1650" spc="-174" dirty="0">
                <a:solidFill>
                  <a:srgbClr val="FFFFFF"/>
                </a:solidFill>
                <a:latin typeface="MS Gothic"/>
                <a:ea typeface="MS Gothic"/>
                <a:cs typeface="MS Gothic"/>
              </a:rPr>
              <a:t>な</a:t>
            </a:r>
            <a:r>
              <a:rPr lang="en-US" altLang="zh-CN" sz="1650" spc="71" dirty="0">
                <a:solidFill>
                  <a:srgbClr val="FFFFFF"/>
                </a:solidFill>
                <a:latin typeface="SimSun"/>
                <a:ea typeface="SimSun"/>
                <a:cs typeface="SimSun"/>
              </a:rPr>
              <a:t>方</a:t>
            </a:r>
            <a:r>
              <a:rPr lang="en-US" altLang="zh-CN" sz="1650" spc="-9" dirty="0">
                <a:solidFill>
                  <a:srgbClr val="FFFFFF"/>
                </a:solidFill>
                <a:latin typeface="SimSun"/>
                <a:ea typeface="SimSun"/>
                <a:cs typeface="SimSun"/>
              </a:rPr>
              <a:t>向</a:t>
            </a:r>
            <a:r>
              <a:rPr lang="en-US" altLang="zh-CN" sz="1650" spc="68" dirty="0">
                <a:solidFill>
                  <a:srgbClr val="FFFFFF"/>
                </a:solidFill>
                <a:latin typeface="SimSun"/>
                <a:ea typeface="SimSun"/>
                <a:cs typeface="SimSun"/>
              </a:rPr>
              <a:t>性</a:t>
            </a:r>
            <a:endParaRPr lang="en-US" altLang="zh-CN" sz="1650">
              <a:latin typeface="SimSun"/>
              <a:ea typeface="SimSun"/>
              <a:cs typeface="SimSun"/>
            </a:endParaRPr>
          </a:p>
        </p:txBody>
      </p:sp>
      <p:sp>
        <p:nvSpPr>
          <p:cNvPr id="745" name="Text Box745"/>
          <p:cNvSpPr txBox="1"/>
          <p:nvPr/>
        </p:nvSpPr>
        <p:spPr>
          <a:xfrm>
            <a:off x="348082" y="3568162"/>
            <a:ext cx="889313" cy="255794"/>
          </a:xfrm>
          <a:prstGeom prst="rect">
            <a:avLst/>
          </a:prstGeom>
        </p:spPr>
        <p:txBody>
          <a:bodyPr wrap="square" lIns="0" tIns="0" rIns="0" rtlCol="0">
            <a:spAutoFit/>
          </a:bodyPr>
          <a:lstStyle/>
          <a:p>
            <a:pPr algn="l">
              <a:lnSpc>
                <a:spcPts val="0"/>
              </a:lnSpc>
            </a:pPr>
            <a:endParaRPr/>
          </a:p>
          <a:p>
            <a:pPr algn="l" rtl="0">
              <a:lnSpc>
                <a:spcPts val="2014"/>
              </a:lnSpc>
            </a:pPr>
            <a:r>
              <a:rPr lang="en-US" altLang="zh-CN" sz="1700" spc="0" dirty="0">
                <a:solidFill>
                  <a:srgbClr val="FFFFFF"/>
                </a:solidFill>
                <a:latin typeface="SimSun"/>
                <a:ea typeface="SimSun"/>
                <a:cs typeface="SimSun"/>
              </a:rPr>
              <a:t>国</a:t>
            </a:r>
            <a:r>
              <a:rPr lang="en-US" altLang="zh-CN" sz="1700" spc="-306" dirty="0">
                <a:solidFill>
                  <a:srgbClr val="FFFFFF"/>
                </a:solidFill>
                <a:latin typeface="MS Gothic"/>
                <a:ea typeface="MS Gothic"/>
                <a:cs typeface="MS Gothic"/>
              </a:rPr>
              <a:t>の</a:t>
            </a:r>
            <a:r>
              <a:rPr lang="en-US" altLang="zh-CN" sz="1700" spc="0" dirty="0">
                <a:solidFill>
                  <a:srgbClr val="FFFFFF"/>
                </a:solidFill>
                <a:latin typeface="SimSun"/>
                <a:ea typeface="SimSun"/>
                <a:cs typeface="SimSun"/>
              </a:rPr>
              <a:t>取</a:t>
            </a:r>
            <a:r>
              <a:rPr lang="en-US" altLang="zh-CN" sz="1700" spc="8" dirty="0">
                <a:solidFill>
                  <a:srgbClr val="FFFFFF"/>
                </a:solidFill>
                <a:latin typeface="SimSun"/>
                <a:ea typeface="SimSun"/>
                <a:cs typeface="SimSun"/>
              </a:rPr>
              <a:t>組</a:t>
            </a:r>
            <a:endParaRPr lang="en-US" altLang="zh-CN" sz="1700">
              <a:latin typeface="SimSun"/>
              <a:ea typeface="SimSun"/>
              <a:cs typeface="SimSun"/>
            </a:endParaRPr>
          </a:p>
        </p:txBody>
      </p:sp>
      <p:sp>
        <p:nvSpPr>
          <p:cNvPr id="746" name="Text Box746"/>
          <p:cNvSpPr txBox="1"/>
          <p:nvPr/>
        </p:nvSpPr>
        <p:spPr>
          <a:xfrm>
            <a:off x="312725" y="1218916"/>
            <a:ext cx="8487025" cy="1064454"/>
          </a:xfrm>
          <a:prstGeom prst="rect">
            <a:avLst/>
          </a:prstGeom>
        </p:spPr>
        <p:txBody>
          <a:bodyPr wrap="square" lIns="0" tIns="0" rIns="0" rtlCol="0">
            <a:spAutoFit/>
          </a:bodyPr>
          <a:lstStyle/>
          <a:p>
            <a:pPr algn="l">
              <a:lnSpc>
                <a:spcPts val="0"/>
              </a:lnSpc>
            </a:pPr>
            <a:endParaRPr/>
          </a:p>
          <a:p>
            <a:pPr marL="263652" indent="-263652" algn="just" rtl="0">
              <a:lnSpc>
                <a:spcPts val="1676"/>
              </a:lnSpc>
              <a:buChar char=""/>
            </a:pPr>
            <a:r>
              <a:rPr lang="en-US" altLang="zh-CN" sz="1400" spc="0" dirty="0">
                <a:solidFill>
                  <a:srgbClr val="000000"/>
                </a:solidFill>
                <a:latin typeface="MS Gothic"/>
                <a:ea typeface="MS Gothic"/>
                <a:cs typeface="MS Gothic"/>
              </a:rPr>
              <a:t>プ</a:t>
            </a:r>
            <a:r>
              <a:rPr lang="en-US" altLang="zh-CN" sz="1400" spc="8" dirty="0">
                <a:solidFill>
                  <a:srgbClr val="000000"/>
                </a:solidFill>
                <a:latin typeface="MS Gothic"/>
                <a:ea typeface="MS Gothic"/>
                <a:cs typeface="MS Gothic"/>
              </a:rPr>
              <a:t>ラ</a:t>
            </a:r>
            <a:r>
              <a:rPr lang="en-US" altLang="zh-CN" sz="1400" spc="0" dirty="0">
                <a:solidFill>
                  <a:srgbClr val="000000"/>
                </a:solidFill>
                <a:latin typeface="MS Gothic"/>
                <a:ea typeface="MS Gothic"/>
                <a:cs typeface="MS Gothic"/>
              </a:rPr>
              <a:t>スチッ</a:t>
            </a:r>
            <a:r>
              <a:rPr lang="en-US" altLang="zh-CN" sz="1400" spc="8" dirty="0">
                <a:solidFill>
                  <a:srgbClr val="000000"/>
                </a:solidFill>
                <a:latin typeface="MS Gothic"/>
                <a:ea typeface="MS Gothic"/>
                <a:cs typeface="MS Gothic"/>
              </a:rPr>
              <a:t>ク</a:t>
            </a:r>
            <a:r>
              <a:rPr lang="en-US" altLang="zh-CN" sz="1400" spc="0" dirty="0">
                <a:solidFill>
                  <a:srgbClr val="000000"/>
                </a:solidFill>
                <a:latin typeface="MS Gothic"/>
                <a:ea typeface="MS Gothic"/>
                <a:cs typeface="MS Gothic"/>
              </a:rPr>
              <a:t>につい</a:t>
            </a:r>
            <a:r>
              <a:rPr lang="en-US" altLang="zh-CN" sz="1400" spc="8" dirty="0">
                <a:solidFill>
                  <a:srgbClr val="000000"/>
                </a:solidFill>
                <a:latin typeface="MS Gothic"/>
                <a:ea typeface="MS Gothic"/>
                <a:cs typeface="MS Gothic"/>
              </a:rPr>
              <a:t>て</a:t>
            </a:r>
            <a:r>
              <a:rPr lang="en-US" altLang="zh-CN" sz="1400" spc="-17" dirty="0">
                <a:solidFill>
                  <a:srgbClr val="000000"/>
                </a:solidFill>
                <a:latin typeface="MS Gothic"/>
                <a:ea typeface="MS Gothic"/>
                <a:cs typeface="MS Gothic"/>
              </a:rPr>
              <a:t>は</a:t>
            </a:r>
            <a:r>
              <a:rPr lang="en-US" altLang="zh-CN" sz="1400" spc="0" dirty="0">
                <a:solidFill>
                  <a:srgbClr val="000000"/>
                </a:solidFill>
                <a:latin typeface="SimSun"/>
                <a:ea typeface="SimSun"/>
                <a:cs typeface="SimSun"/>
              </a:rPr>
              <a:t>、</a:t>
            </a:r>
            <a:r>
              <a:rPr lang="en-US" altLang="zh-CN" sz="1400" spc="8" dirty="0">
                <a:solidFill>
                  <a:srgbClr val="000000"/>
                </a:solidFill>
                <a:latin typeface="MS Gothic"/>
                <a:ea typeface="MS Gothic"/>
                <a:cs typeface="MS Gothic"/>
              </a:rPr>
              <a:t>マ</a:t>
            </a:r>
            <a:r>
              <a:rPr lang="en-US" altLang="zh-CN" sz="1400" spc="-16" dirty="0">
                <a:solidFill>
                  <a:srgbClr val="000000"/>
                </a:solidFill>
                <a:latin typeface="MS Gothic"/>
                <a:ea typeface="MS Gothic"/>
                <a:cs typeface="MS Gothic"/>
              </a:rPr>
              <a:t>イ</a:t>
            </a:r>
            <a:r>
              <a:rPr lang="en-US" altLang="zh-CN" sz="1400" spc="0" dirty="0">
                <a:solidFill>
                  <a:srgbClr val="000000"/>
                </a:solidFill>
                <a:latin typeface="MS Gothic"/>
                <a:ea typeface="MS Gothic"/>
                <a:cs typeface="MS Gothic"/>
              </a:rPr>
              <a:t>バ</a:t>
            </a:r>
            <a:r>
              <a:rPr lang="en-US" altLang="zh-CN" sz="1400" spc="8" dirty="0">
                <a:solidFill>
                  <a:srgbClr val="000000"/>
                </a:solidFill>
                <a:latin typeface="MS Gothic"/>
                <a:ea typeface="MS Gothic"/>
                <a:cs typeface="MS Gothic"/>
              </a:rPr>
              <a:t>ッ</a:t>
            </a:r>
            <a:r>
              <a:rPr lang="en-US" altLang="zh-CN" sz="1400" spc="-17" dirty="0">
                <a:solidFill>
                  <a:srgbClr val="000000"/>
                </a:solidFill>
                <a:latin typeface="MS Gothic"/>
                <a:ea typeface="MS Gothic"/>
                <a:cs typeface="MS Gothic"/>
              </a:rPr>
              <a:t>グ</a:t>
            </a:r>
            <a:r>
              <a:rPr lang="en-US" altLang="zh-CN" sz="1400" spc="0" dirty="0">
                <a:solidFill>
                  <a:srgbClr val="000000"/>
                </a:solidFill>
                <a:latin typeface="MS Gothic"/>
                <a:ea typeface="MS Gothic"/>
                <a:cs typeface="MS Gothic"/>
              </a:rPr>
              <a:t>の</a:t>
            </a:r>
            <a:r>
              <a:rPr lang="en-US" altLang="zh-CN" sz="1400" spc="8" dirty="0">
                <a:solidFill>
                  <a:srgbClr val="000000"/>
                </a:solidFill>
                <a:latin typeface="SimSun"/>
                <a:ea typeface="SimSun"/>
                <a:cs typeface="SimSun"/>
              </a:rPr>
              <a:t>徹</a:t>
            </a:r>
            <a:r>
              <a:rPr lang="en-US" altLang="zh-CN" sz="1400" spc="-17" dirty="0">
                <a:solidFill>
                  <a:srgbClr val="000000"/>
                </a:solidFill>
                <a:latin typeface="SimSun"/>
                <a:ea typeface="SimSun"/>
                <a:cs typeface="SimSun"/>
              </a:rPr>
              <a:t>底</a:t>
            </a:r>
            <a:r>
              <a:rPr lang="en-US" altLang="zh-CN" sz="1400" spc="0" dirty="0">
                <a:solidFill>
                  <a:srgbClr val="000000"/>
                </a:solidFill>
                <a:latin typeface="MS Gothic"/>
                <a:ea typeface="MS Gothic"/>
                <a:cs typeface="MS Gothic"/>
              </a:rPr>
              <a:t>や</a:t>
            </a:r>
            <a:r>
              <a:rPr lang="en-US" altLang="zh-CN" sz="1400" spc="8" dirty="0">
                <a:solidFill>
                  <a:srgbClr val="000000"/>
                </a:solidFill>
                <a:latin typeface="MS Gothic"/>
                <a:ea typeface="MS Gothic"/>
                <a:cs typeface="MS Gothic"/>
              </a:rPr>
              <a:t>ワ</a:t>
            </a:r>
            <a:r>
              <a:rPr lang="en-US" altLang="zh-CN" sz="1400" spc="-16" dirty="0">
                <a:solidFill>
                  <a:srgbClr val="000000"/>
                </a:solidFill>
                <a:latin typeface="MS Gothic"/>
                <a:ea typeface="MS Gothic"/>
                <a:cs typeface="MS Gothic"/>
              </a:rPr>
              <a:t>ン</a:t>
            </a:r>
            <a:r>
              <a:rPr lang="en-US" altLang="zh-CN" sz="1400" spc="0" dirty="0">
                <a:solidFill>
                  <a:srgbClr val="000000"/>
                </a:solidFill>
                <a:latin typeface="MS Gothic"/>
                <a:ea typeface="MS Gothic"/>
                <a:cs typeface="MS Gothic"/>
              </a:rPr>
              <a:t>ウ</a:t>
            </a:r>
            <a:r>
              <a:rPr lang="en-US" altLang="zh-CN" sz="1400" spc="8" dirty="0">
                <a:solidFill>
                  <a:srgbClr val="000000"/>
                </a:solidFill>
                <a:latin typeface="MS Gothic"/>
                <a:ea typeface="MS Gothic"/>
                <a:cs typeface="MS Gothic"/>
              </a:rPr>
              <a:t>ェ</a:t>
            </a:r>
            <a:r>
              <a:rPr lang="en-US" altLang="zh-CN" sz="1400" spc="-17" dirty="0">
                <a:solidFill>
                  <a:srgbClr val="000000"/>
                </a:solidFill>
                <a:latin typeface="MS Gothic"/>
                <a:ea typeface="MS Gothic"/>
                <a:cs typeface="MS Gothic"/>
              </a:rPr>
              <a:t>イ</a:t>
            </a:r>
            <a:r>
              <a:rPr lang="en-US" altLang="zh-CN" sz="1400" spc="0" dirty="0">
                <a:solidFill>
                  <a:srgbClr val="000000"/>
                </a:solidFill>
                <a:latin typeface="MS Gothic"/>
                <a:ea typeface="MS Gothic"/>
                <a:cs typeface="MS Gothic"/>
              </a:rPr>
              <a:t>の</a:t>
            </a:r>
            <a:r>
              <a:rPr lang="en-US" altLang="zh-CN" sz="1400" spc="8" dirty="0">
                <a:solidFill>
                  <a:srgbClr val="000000"/>
                </a:solidFill>
                <a:latin typeface="SimSun"/>
                <a:ea typeface="SimSun"/>
                <a:cs typeface="SimSun"/>
              </a:rPr>
              <a:t>容</a:t>
            </a:r>
            <a:r>
              <a:rPr lang="en-US" altLang="zh-CN" sz="1400" spc="-16" dirty="0">
                <a:solidFill>
                  <a:srgbClr val="000000"/>
                </a:solidFill>
                <a:latin typeface="SimSun"/>
                <a:ea typeface="SimSun"/>
                <a:cs typeface="SimSun"/>
              </a:rPr>
              <a:t>器</a:t>
            </a:r>
            <a:r>
              <a:rPr lang="en-US" altLang="zh-CN" sz="1400" spc="0" dirty="0">
                <a:solidFill>
                  <a:srgbClr val="000000"/>
                </a:solidFill>
                <a:latin typeface="SimSun"/>
                <a:ea typeface="SimSun"/>
                <a:cs typeface="SimSun"/>
              </a:rPr>
              <a:t>包</a:t>
            </a:r>
            <a:r>
              <a:rPr lang="en-US" altLang="zh-CN" sz="1400" spc="8" dirty="0">
                <a:solidFill>
                  <a:srgbClr val="000000"/>
                </a:solidFill>
                <a:latin typeface="SimSun"/>
                <a:ea typeface="SimSun"/>
                <a:cs typeface="SimSun"/>
              </a:rPr>
              <a:t>装</a:t>
            </a:r>
            <a:r>
              <a:rPr lang="en-US" altLang="zh-CN" sz="1400" spc="-17"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削</a:t>
            </a:r>
            <a:r>
              <a:rPr lang="en-US" altLang="zh-CN" sz="1400" spc="8" dirty="0">
                <a:solidFill>
                  <a:srgbClr val="000000"/>
                </a:solidFill>
                <a:latin typeface="SimSun"/>
                <a:ea typeface="SimSun"/>
                <a:cs typeface="SimSun"/>
              </a:rPr>
              <a:t>減</a:t>
            </a:r>
            <a:r>
              <a:rPr lang="en-US" altLang="zh-CN" sz="1400" spc="-17" dirty="0">
                <a:solidFill>
                  <a:srgbClr val="000000"/>
                </a:solidFill>
                <a:latin typeface="SimSun"/>
                <a:ea typeface="SimSun"/>
                <a:cs typeface="SimSun"/>
              </a:rPr>
              <a:t>等</a:t>
            </a:r>
            <a:r>
              <a:rPr lang="en-US" altLang="zh-CN" sz="1400" spc="0" dirty="0">
                <a:solidFill>
                  <a:srgbClr val="000000"/>
                </a:solidFill>
                <a:latin typeface="MS Gothic"/>
                <a:ea typeface="MS Gothic"/>
                <a:cs typeface="MS Gothic"/>
              </a:rPr>
              <a:t>に</a:t>
            </a:r>
            <a:r>
              <a:rPr lang="en-US" altLang="zh-CN" sz="1400" spc="8" dirty="0">
                <a:solidFill>
                  <a:srgbClr val="000000"/>
                </a:solidFill>
                <a:latin typeface="MS Gothic"/>
                <a:ea typeface="MS Gothic"/>
                <a:cs typeface="MS Gothic"/>
              </a:rPr>
              <a:t>よ</a:t>
            </a:r>
            <a:r>
              <a:rPr lang="en-US" altLang="zh-CN" sz="1400" spc="-16" dirty="0">
                <a:solidFill>
                  <a:srgbClr val="000000"/>
                </a:solidFill>
                <a:latin typeface="MS Gothic"/>
                <a:ea typeface="MS Gothic"/>
                <a:cs typeface="MS Gothic"/>
              </a:rPr>
              <a:t>り</a:t>
            </a:r>
            <a:r>
              <a:rPr lang="en-US" altLang="zh-CN" sz="1400" spc="0" dirty="0">
                <a:solidFill>
                  <a:srgbClr val="000000"/>
                </a:solidFill>
                <a:latin typeface="SimSun"/>
                <a:ea typeface="SimSun"/>
                <a:cs typeface="SimSun"/>
              </a:rPr>
              <a:t>排</a:t>
            </a:r>
            <a:r>
              <a:rPr lang="en-US" altLang="zh-CN" sz="1400" spc="8" dirty="0">
                <a:solidFill>
                  <a:srgbClr val="000000"/>
                </a:solidFill>
                <a:latin typeface="SimSun"/>
                <a:ea typeface="SimSun"/>
                <a:cs typeface="SimSun"/>
              </a:rPr>
              <a:t>出</a:t>
            </a:r>
            <a:r>
              <a:rPr lang="en-US" altLang="zh-CN" sz="1400" spc="-17" dirty="0">
                <a:solidFill>
                  <a:srgbClr val="000000"/>
                </a:solidFill>
                <a:latin typeface="SimSun"/>
                <a:ea typeface="SimSun"/>
                <a:cs typeface="SimSun"/>
              </a:rPr>
              <a:t>抑</a:t>
            </a:r>
            <a:r>
              <a:rPr lang="en-US" altLang="zh-CN" sz="1400" spc="0" dirty="0">
                <a:solidFill>
                  <a:srgbClr val="000000"/>
                </a:solidFill>
                <a:latin typeface="SimSun"/>
                <a:ea typeface="SimSun"/>
                <a:cs typeface="SimSun"/>
              </a:rPr>
              <a:t>制</a:t>
            </a:r>
            <a:r>
              <a:rPr lang="en-US" altLang="zh-CN" sz="1400" spc="8" dirty="0">
                <a:solidFill>
                  <a:srgbClr val="000000"/>
                </a:solidFill>
                <a:latin typeface="MS Gothic"/>
                <a:ea typeface="MS Gothic"/>
                <a:cs typeface="MS Gothic"/>
              </a:rPr>
              <a:t>が</a:t>
            </a:r>
            <a:r>
              <a:rPr lang="en-US" altLang="zh-CN" sz="1400" spc="-17" dirty="0">
                <a:solidFill>
                  <a:srgbClr val="000000"/>
                </a:solidFill>
                <a:latin typeface="SimSun"/>
                <a:ea typeface="SimSun"/>
                <a:cs typeface="SimSun"/>
              </a:rPr>
              <a:t>最</a:t>
            </a:r>
            <a:r>
              <a:rPr lang="en-US" altLang="zh-CN" sz="1400" spc="0" dirty="0">
                <a:solidFill>
                  <a:srgbClr val="000000"/>
                </a:solidFill>
                <a:latin typeface="SimSun"/>
                <a:ea typeface="SimSun"/>
                <a:cs typeface="SimSun"/>
              </a:rPr>
              <a:t>大</a:t>
            </a:r>
            <a:r>
              <a:rPr lang="en-US" altLang="zh-CN" sz="1400" spc="8" dirty="0">
                <a:solidFill>
                  <a:srgbClr val="000000"/>
                </a:solidFill>
                <a:latin typeface="SimSun"/>
                <a:ea typeface="SimSun"/>
                <a:cs typeface="SimSun"/>
              </a:rPr>
              <a:t>限</a:t>
            </a:r>
            <a:r>
              <a:rPr lang="en-US" altLang="zh-CN" sz="1400" spc="-8" dirty="0">
                <a:solidFill>
                  <a:srgbClr val="000000"/>
                </a:solidFill>
                <a:latin typeface="SimSun"/>
                <a:ea typeface="SimSun"/>
                <a:cs typeface="SimSun"/>
              </a:rPr>
              <a:t> </a:t>
            </a:r>
            <a:r>
              <a:rPr lang="en-US" altLang="zh-CN" sz="1400" spc="0" dirty="0">
                <a:solidFill>
                  <a:srgbClr val="000000"/>
                </a:solidFill>
                <a:latin typeface="SimSun"/>
                <a:ea typeface="SimSun"/>
                <a:cs typeface="SimSun"/>
              </a:rPr>
              <a:t>図</a:t>
            </a:r>
            <a:r>
              <a:rPr lang="en-US" altLang="zh-CN" sz="1400" spc="8" dirty="0">
                <a:solidFill>
                  <a:srgbClr val="000000"/>
                </a:solidFill>
                <a:latin typeface="MS Gothic"/>
                <a:ea typeface="MS Gothic"/>
                <a:cs typeface="MS Gothic"/>
              </a:rPr>
              <a:t>ら</a:t>
            </a:r>
            <a:r>
              <a:rPr lang="en-US" altLang="zh-CN" sz="1400" spc="0" dirty="0">
                <a:solidFill>
                  <a:srgbClr val="000000"/>
                </a:solidFill>
                <a:latin typeface="MS Gothic"/>
                <a:ea typeface="MS Gothic"/>
                <a:cs typeface="MS Gothic"/>
              </a:rPr>
              <a:t>れると</a:t>
            </a:r>
            <a:r>
              <a:rPr lang="en-US" altLang="zh-CN" sz="1400" spc="8" dirty="0">
                <a:solidFill>
                  <a:srgbClr val="000000"/>
                </a:solidFill>
                <a:latin typeface="MS Gothic"/>
                <a:ea typeface="MS Gothic"/>
                <a:cs typeface="MS Gothic"/>
              </a:rPr>
              <a:t>と</a:t>
            </a:r>
            <a:r>
              <a:rPr lang="en-US" altLang="zh-CN" sz="1400" spc="0" dirty="0">
                <a:solidFill>
                  <a:srgbClr val="000000"/>
                </a:solidFill>
                <a:latin typeface="MS Gothic"/>
                <a:ea typeface="MS Gothic"/>
                <a:cs typeface="MS Gothic"/>
              </a:rPr>
              <a:t>もに</a:t>
            </a:r>
            <a:r>
              <a:rPr lang="en-US" altLang="zh-CN" sz="1400" spc="0" dirty="0">
                <a:solidFill>
                  <a:srgbClr val="000000"/>
                </a:solidFill>
                <a:latin typeface="SimSun"/>
                <a:ea typeface="SimSun"/>
                <a:cs typeface="SimSun"/>
              </a:rPr>
              <a:t>、</a:t>
            </a:r>
            <a:r>
              <a:rPr lang="en-US" altLang="zh-CN" sz="1400" spc="8" dirty="0">
                <a:solidFill>
                  <a:srgbClr val="000000"/>
                </a:solidFill>
                <a:latin typeface="MS Gothic"/>
                <a:ea typeface="MS Gothic"/>
                <a:cs typeface="MS Gothic"/>
              </a:rPr>
              <a:t>リ</a:t>
            </a:r>
            <a:r>
              <a:rPr lang="en-US" altLang="zh-CN" sz="1400" spc="-17" dirty="0">
                <a:solidFill>
                  <a:srgbClr val="000000"/>
                </a:solidFill>
                <a:latin typeface="MS Gothic"/>
                <a:ea typeface="MS Gothic"/>
                <a:cs typeface="MS Gothic"/>
              </a:rPr>
              <a:t>ユ</a:t>
            </a:r>
            <a:r>
              <a:rPr lang="en-US" altLang="zh-CN" sz="1400" spc="0" dirty="0">
                <a:solidFill>
                  <a:srgbClr val="000000"/>
                </a:solidFill>
                <a:latin typeface="MS Gothic"/>
                <a:ea typeface="MS Gothic"/>
                <a:cs typeface="MS Gothic"/>
              </a:rPr>
              <a:t>ー</a:t>
            </a:r>
            <a:r>
              <a:rPr lang="en-US" altLang="zh-CN" sz="1400" spc="8" dirty="0">
                <a:solidFill>
                  <a:srgbClr val="000000"/>
                </a:solidFill>
                <a:latin typeface="MS Gothic"/>
                <a:ea typeface="MS Gothic"/>
                <a:cs typeface="MS Gothic"/>
              </a:rPr>
              <a:t>ス</a:t>
            </a:r>
            <a:r>
              <a:rPr lang="en-US" altLang="zh-CN" sz="1400" spc="-16" dirty="0">
                <a:solidFill>
                  <a:srgbClr val="000000"/>
                </a:solidFill>
                <a:latin typeface="MS Gothic"/>
                <a:ea typeface="MS Gothic"/>
                <a:cs typeface="MS Gothic"/>
              </a:rPr>
              <a:t>カ</a:t>
            </a:r>
            <a:r>
              <a:rPr lang="en-US" altLang="zh-CN" sz="1400" spc="0" dirty="0">
                <a:solidFill>
                  <a:srgbClr val="000000"/>
                </a:solidFill>
                <a:latin typeface="MS Gothic"/>
                <a:ea typeface="MS Gothic"/>
                <a:cs typeface="MS Gothic"/>
              </a:rPr>
              <a:t>ッ</a:t>
            </a:r>
            <a:r>
              <a:rPr lang="en-US" altLang="zh-CN" sz="1400" spc="8" dirty="0">
                <a:solidFill>
                  <a:srgbClr val="000000"/>
                </a:solidFill>
                <a:latin typeface="MS Gothic"/>
                <a:ea typeface="MS Gothic"/>
                <a:cs typeface="MS Gothic"/>
              </a:rPr>
              <a:t>プ</a:t>
            </a:r>
            <a:r>
              <a:rPr lang="en-US" altLang="zh-CN" sz="1400" spc="-17" dirty="0">
                <a:solidFill>
                  <a:srgbClr val="000000"/>
                </a:solidFill>
                <a:latin typeface="SimSun"/>
                <a:ea typeface="SimSun"/>
                <a:cs typeface="SimSun"/>
              </a:rPr>
              <a:t>等</a:t>
            </a:r>
            <a:r>
              <a:rPr lang="en-US" altLang="zh-CN" sz="1400" spc="0" dirty="0">
                <a:solidFill>
                  <a:srgbClr val="000000"/>
                </a:solidFill>
                <a:latin typeface="MS Gothic"/>
                <a:ea typeface="MS Gothic"/>
                <a:cs typeface="MS Gothic"/>
              </a:rPr>
              <a:t>の</a:t>
            </a:r>
            <a:r>
              <a:rPr lang="en-US" altLang="zh-CN" sz="1400" spc="8" dirty="0">
                <a:solidFill>
                  <a:srgbClr val="000000"/>
                </a:solidFill>
                <a:latin typeface="MS Gothic"/>
                <a:ea typeface="MS Gothic"/>
                <a:cs typeface="MS Gothic"/>
              </a:rPr>
              <a:t>リ</a:t>
            </a:r>
            <a:r>
              <a:rPr lang="en-US" altLang="zh-CN" sz="1400" spc="-17" dirty="0">
                <a:solidFill>
                  <a:srgbClr val="000000"/>
                </a:solidFill>
                <a:latin typeface="MS Gothic"/>
                <a:ea typeface="MS Gothic"/>
                <a:cs typeface="MS Gothic"/>
              </a:rPr>
              <a:t>ユ</a:t>
            </a:r>
            <a:r>
              <a:rPr lang="en-US" altLang="zh-CN" sz="1400" spc="0" dirty="0">
                <a:solidFill>
                  <a:srgbClr val="000000"/>
                </a:solidFill>
                <a:latin typeface="MS Gothic"/>
                <a:ea typeface="MS Gothic"/>
                <a:cs typeface="MS Gothic"/>
              </a:rPr>
              <a:t>ー</a:t>
            </a:r>
            <a:r>
              <a:rPr lang="en-US" altLang="zh-CN" sz="1400" spc="8" dirty="0">
                <a:solidFill>
                  <a:srgbClr val="000000"/>
                </a:solidFill>
                <a:latin typeface="MS Gothic"/>
                <a:ea typeface="MS Gothic"/>
                <a:cs typeface="MS Gothic"/>
              </a:rPr>
              <a:t>ス</a:t>
            </a:r>
            <a:r>
              <a:rPr lang="en-US" altLang="zh-CN" sz="1400" spc="-16" dirty="0">
                <a:solidFill>
                  <a:srgbClr val="000000"/>
                </a:solidFill>
                <a:latin typeface="MS Gothic"/>
                <a:ea typeface="MS Gothic"/>
                <a:cs typeface="MS Gothic"/>
              </a:rPr>
              <a:t>も</a:t>
            </a:r>
            <a:r>
              <a:rPr lang="en-US" altLang="zh-CN" sz="1400" spc="0" dirty="0">
                <a:solidFill>
                  <a:srgbClr val="000000"/>
                </a:solidFill>
                <a:latin typeface="SimSun"/>
                <a:ea typeface="SimSun"/>
                <a:cs typeface="SimSun"/>
              </a:rPr>
              <a:t>推</a:t>
            </a:r>
            <a:r>
              <a:rPr lang="en-US" altLang="zh-CN" sz="1400" spc="8" dirty="0">
                <a:solidFill>
                  <a:srgbClr val="000000"/>
                </a:solidFill>
                <a:latin typeface="SimSun"/>
                <a:ea typeface="SimSun"/>
                <a:cs typeface="SimSun"/>
              </a:rPr>
              <a:t>進</a:t>
            </a:r>
            <a:r>
              <a:rPr lang="en-US" altLang="zh-CN" sz="1400" spc="-17" dirty="0">
                <a:solidFill>
                  <a:srgbClr val="000000"/>
                </a:solidFill>
                <a:latin typeface="MS Gothic"/>
                <a:ea typeface="MS Gothic"/>
                <a:cs typeface="MS Gothic"/>
              </a:rPr>
              <a:t>さ</a:t>
            </a:r>
            <a:r>
              <a:rPr lang="en-US" altLang="zh-CN" sz="1400" spc="0" dirty="0">
                <a:solidFill>
                  <a:srgbClr val="000000"/>
                </a:solidFill>
                <a:latin typeface="MS Gothic"/>
                <a:ea typeface="MS Gothic"/>
                <a:cs typeface="MS Gothic"/>
              </a:rPr>
              <a:t>れ</a:t>
            </a:r>
            <a:r>
              <a:rPr lang="en-US" altLang="zh-CN" sz="1400" spc="8" dirty="0">
                <a:solidFill>
                  <a:srgbClr val="000000"/>
                </a:solidFill>
                <a:latin typeface="MS Gothic"/>
                <a:ea typeface="MS Gothic"/>
                <a:cs typeface="MS Gothic"/>
              </a:rPr>
              <a:t>て</a:t>
            </a:r>
            <a:r>
              <a:rPr lang="en-US" altLang="zh-CN" sz="1400" spc="-16" dirty="0">
                <a:solidFill>
                  <a:srgbClr val="000000"/>
                </a:solidFill>
                <a:latin typeface="MS Gothic"/>
                <a:ea typeface="MS Gothic"/>
                <a:cs typeface="MS Gothic"/>
              </a:rPr>
              <a:t>い</a:t>
            </a:r>
            <a:r>
              <a:rPr lang="en-US" altLang="zh-CN" sz="1400" spc="0" dirty="0">
                <a:solidFill>
                  <a:srgbClr val="000000"/>
                </a:solidFill>
                <a:latin typeface="MS Gothic"/>
                <a:ea typeface="MS Gothic"/>
                <a:cs typeface="MS Gothic"/>
              </a:rPr>
              <a:t>る</a:t>
            </a:r>
            <a:r>
              <a:rPr lang="en-US" altLang="zh-CN" sz="1400" spc="8" dirty="0">
                <a:solidFill>
                  <a:srgbClr val="000000"/>
                </a:solidFill>
                <a:latin typeface="SimSun"/>
                <a:ea typeface="SimSun"/>
                <a:cs typeface="SimSun"/>
              </a:rPr>
              <a:t>。</a:t>
            </a:r>
            <a:r>
              <a:rPr lang="en-US" altLang="zh-CN" sz="1400" spc="-17" dirty="0">
                <a:solidFill>
                  <a:srgbClr val="000000"/>
                </a:solidFill>
                <a:latin typeface="SimSun"/>
                <a:ea typeface="SimSun"/>
                <a:cs typeface="SimSun"/>
              </a:rPr>
              <a:t>使</a:t>
            </a:r>
            <a:r>
              <a:rPr lang="en-US" altLang="zh-CN" sz="1400" spc="0" dirty="0">
                <a:solidFill>
                  <a:srgbClr val="000000"/>
                </a:solidFill>
                <a:latin typeface="SimSun"/>
                <a:ea typeface="SimSun"/>
                <a:cs typeface="SimSun"/>
              </a:rPr>
              <a:t>用</a:t>
            </a:r>
            <a:r>
              <a:rPr lang="en-US" altLang="zh-CN" sz="1400" spc="8" dirty="0">
                <a:solidFill>
                  <a:srgbClr val="000000"/>
                </a:solidFill>
                <a:latin typeface="SimSun"/>
                <a:ea typeface="SimSun"/>
                <a:cs typeface="SimSun"/>
              </a:rPr>
              <a:t>済</a:t>
            </a:r>
            <a:r>
              <a:rPr lang="en-US" altLang="zh-CN" sz="1400" spc="-17" dirty="0">
                <a:solidFill>
                  <a:srgbClr val="000000"/>
                </a:solidFill>
                <a:latin typeface="MS Gothic"/>
                <a:ea typeface="MS Gothic"/>
                <a:cs typeface="MS Gothic"/>
              </a:rPr>
              <a:t>み</a:t>
            </a:r>
            <a:r>
              <a:rPr lang="en-US" altLang="zh-CN" sz="1400" spc="0" dirty="0">
                <a:solidFill>
                  <a:srgbClr val="000000"/>
                </a:solidFill>
                <a:latin typeface="MS Gothic"/>
                <a:ea typeface="MS Gothic"/>
                <a:cs typeface="MS Gothic"/>
              </a:rPr>
              <a:t>の</a:t>
            </a:r>
            <a:r>
              <a:rPr lang="en-US" altLang="zh-CN" sz="1400" spc="8" dirty="0">
                <a:solidFill>
                  <a:srgbClr val="000000"/>
                </a:solidFill>
                <a:latin typeface="MS Gothic"/>
                <a:ea typeface="MS Gothic"/>
                <a:cs typeface="MS Gothic"/>
              </a:rPr>
              <a:t>も</a:t>
            </a:r>
            <a:r>
              <a:rPr lang="en-US" altLang="zh-CN" sz="1400" spc="-16" dirty="0">
                <a:solidFill>
                  <a:srgbClr val="000000"/>
                </a:solidFill>
                <a:latin typeface="MS Gothic"/>
                <a:ea typeface="MS Gothic"/>
                <a:cs typeface="MS Gothic"/>
              </a:rPr>
              <a:t>の</a:t>
            </a:r>
            <a:r>
              <a:rPr lang="en-US" altLang="zh-CN" sz="1400" spc="0" dirty="0">
                <a:solidFill>
                  <a:srgbClr val="000000"/>
                </a:solidFill>
                <a:latin typeface="MS Gothic"/>
                <a:ea typeface="MS Gothic"/>
                <a:cs typeface="MS Gothic"/>
              </a:rPr>
              <a:t>に</a:t>
            </a:r>
            <a:r>
              <a:rPr lang="en-US" altLang="zh-CN" sz="1400" spc="8" dirty="0">
                <a:solidFill>
                  <a:srgbClr val="000000"/>
                </a:solidFill>
                <a:latin typeface="MS Gothic"/>
                <a:ea typeface="MS Gothic"/>
                <a:cs typeface="MS Gothic"/>
              </a:rPr>
              <a:t>つ</a:t>
            </a:r>
            <a:r>
              <a:rPr lang="en-US" altLang="zh-CN" sz="1400" spc="-17" dirty="0">
                <a:solidFill>
                  <a:srgbClr val="000000"/>
                </a:solidFill>
                <a:latin typeface="MS Gothic"/>
                <a:ea typeface="MS Gothic"/>
                <a:cs typeface="MS Gothic"/>
              </a:rPr>
              <a:t>い</a:t>
            </a:r>
            <a:r>
              <a:rPr lang="en-US" altLang="zh-CN" sz="1400" spc="0" dirty="0">
                <a:solidFill>
                  <a:srgbClr val="000000"/>
                </a:solidFill>
                <a:latin typeface="MS Gothic"/>
                <a:ea typeface="MS Gothic"/>
                <a:cs typeface="MS Gothic"/>
              </a:rPr>
              <a:t>て</a:t>
            </a:r>
            <a:r>
              <a:rPr lang="en-US" altLang="zh-CN" sz="1400" spc="8" dirty="0">
                <a:solidFill>
                  <a:srgbClr val="000000"/>
                </a:solidFill>
                <a:latin typeface="MS Gothic"/>
                <a:ea typeface="MS Gothic"/>
                <a:cs typeface="MS Gothic"/>
              </a:rPr>
              <a:t>は</a:t>
            </a:r>
            <a:r>
              <a:rPr lang="en-US" altLang="zh-CN" sz="1400" spc="0" dirty="0">
                <a:solidFill>
                  <a:srgbClr val="000000"/>
                </a:solidFill>
                <a:latin typeface="MS Gothic"/>
                <a:ea typeface="MS Gothic"/>
                <a:cs typeface="MS Gothic"/>
              </a:rPr>
              <a:t>ポ</a:t>
            </a:r>
            <a:r>
              <a:rPr lang="en-US" altLang="zh-CN" sz="1400" spc="6" dirty="0">
                <a:solidFill>
                  <a:srgbClr val="000000"/>
                </a:solidFill>
                <a:latin typeface="MS Gothic"/>
                <a:ea typeface="MS Gothic"/>
                <a:cs typeface="MS Gothic"/>
              </a:rPr>
              <a:t>イ</a:t>
            </a:r>
            <a:r>
              <a:rPr lang="en-US" altLang="zh-CN" sz="1400" spc="0" dirty="0">
                <a:solidFill>
                  <a:srgbClr val="000000"/>
                </a:solidFill>
                <a:latin typeface="SimSun"/>
                <a:ea typeface="SimSun"/>
                <a:cs typeface="SimSun"/>
              </a:rPr>
              <a:t>捨</a:t>
            </a:r>
            <a:r>
              <a:rPr lang="en-US" altLang="zh-CN" sz="1400" dirty="0">
                <a:solidFill>
                  <a:srgbClr val="000000"/>
                </a:solidFill>
                <a:latin typeface="SimSun"/>
                <a:ea typeface="SimSun"/>
                <a:cs typeface="SimSun"/>
              </a:rPr>
              <a:t> </a:t>
            </a:r>
            <a:r>
              <a:rPr lang="en-US" altLang="zh-CN" sz="1400" spc="0" dirty="0">
                <a:solidFill>
                  <a:srgbClr val="000000"/>
                </a:solidFill>
                <a:latin typeface="MS Gothic"/>
                <a:ea typeface="MS Gothic"/>
                <a:cs typeface="MS Gothic"/>
              </a:rPr>
              <a:t>て</a:t>
            </a:r>
            <a:r>
              <a:rPr lang="en-US" altLang="zh-CN" sz="1400" spc="8" dirty="0">
                <a:solidFill>
                  <a:srgbClr val="000000"/>
                </a:solidFill>
                <a:latin typeface="MS Gothic"/>
                <a:ea typeface="MS Gothic"/>
                <a:cs typeface="MS Gothic"/>
              </a:rPr>
              <a:t>・</a:t>
            </a:r>
            <a:r>
              <a:rPr lang="en-US" altLang="zh-CN" sz="1400" spc="0" dirty="0">
                <a:solidFill>
                  <a:srgbClr val="000000"/>
                </a:solidFill>
                <a:latin typeface="SimSun"/>
                <a:ea typeface="SimSun"/>
                <a:cs typeface="SimSun"/>
              </a:rPr>
              <a:t>不法投</a:t>
            </a:r>
            <a:r>
              <a:rPr lang="en-US" altLang="zh-CN" sz="1400" spc="8" dirty="0">
                <a:solidFill>
                  <a:srgbClr val="000000"/>
                </a:solidFill>
                <a:latin typeface="SimSun"/>
                <a:ea typeface="SimSun"/>
                <a:cs typeface="SimSun"/>
              </a:rPr>
              <a:t>棄</a:t>
            </a:r>
            <a:r>
              <a:rPr lang="en-US" altLang="zh-CN" sz="1400" spc="0" dirty="0">
                <a:solidFill>
                  <a:srgbClr val="000000"/>
                </a:solidFill>
                <a:latin typeface="MS Gothic"/>
                <a:ea typeface="MS Gothic"/>
                <a:cs typeface="MS Gothic"/>
              </a:rPr>
              <a:t>により</a:t>
            </a:r>
            <a:r>
              <a:rPr lang="en-US" altLang="zh-CN" sz="1400" spc="8" dirty="0">
                <a:solidFill>
                  <a:srgbClr val="000000"/>
                </a:solidFill>
                <a:latin typeface="SimSun"/>
                <a:ea typeface="SimSun"/>
                <a:cs typeface="SimSun"/>
              </a:rPr>
              <a:t>美</a:t>
            </a:r>
            <a:r>
              <a:rPr lang="en-US" altLang="zh-CN" sz="1400" spc="-17" dirty="0">
                <a:solidFill>
                  <a:srgbClr val="000000"/>
                </a:solidFill>
                <a:latin typeface="SimSun"/>
                <a:ea typeface="SimSun"/>
                <a:cs typeface="SimSun"/>
              </a:rPr>
              <a:t>観</a:t>
            </a:r>
            <a:r>
              <a:rPr lang="en-US" altLang="zh-CN" sz="1400" spc="0" dirty="0">
                <a:solidFill>
                  <a:srgbClr val="000000"/>
                </a:solidFill>
                <a:latin typeface="MS Gothic"/>
                <a:ea typeface="MS Gothic"/>
                <a:cs typeface="MS Gothic"/>
              </a:rPr>
              <a:t>を</a:t>
            </a:r>
            <a:r>
              <a:rPr lang="en-US" altLang="zh-CN" sz="1400" spc="8" dirty="0">
                <a:solidFill>
                  <a:srgbClr val="000000"/>
                </a:solidFill>
                <a:latin typeface="SimSun"/>
                <a:ea typeface="SimSun"/>
                <a:cs typeface="SimSun"/>
              </a:rPr>
              <a:t>損</a:t>
            </a:r>
            <a:r>
              <a:rPr lang="en-US" altLang="zh-CN" sz="1400" spc="-16" dirty="0">
                <a:solidFill>
                  <a:srgbClr val="000000"/>
                </a:solidFill>
                <a:latin typeface="MS Gothic"/>
                <a:ea typeface="MS Gothic"/>
                <a:cs typeface="MS Gothic"/>
              </a:rPr>
              <a:t>ね</a:t>
            </a:r>
            <a:r>
              <a:rPr lang="en-US" altLang="zh-CN" sz="1400" spc="0" dirty="0">
                <a:solidFill>
                  <a:srgbClr val="000000"/>
                </a:solidFill>
                <a:latin typeface="MS Gothic"/>
                <a:ea typeface="MS Gothic"/>
                <a:cs typeface="MS Gothic"/>
              </a:rPr>
              <a:t>た</a:t>
            </a:r>
            <a:r>
              <a:rPr lang="en-US" altLang="zh-CN" sz="1400" spc="8" dirty="0">
                <a:solidFill>
                  <a:srgbClr val="000000"/>
                </a:solidFill>
                <a:latin typeface="MS Gothic"/>
                <a:ea typeface="MS Gothic"/>
                <a:cs typeface="MS Gothic"/>
              </a:rPr>
              <a:t>り</a:t>
            </a:r>
            <a:r>
              <a:rPr lang="en-US" altLang="zh-CN" sz="1400" spc="-17" dirty="0">
                <a:solidFill>
                  <a:srgbClr val="000000"/>
                </a:solidFill>
                <a:latin typeface="SimSun"/>
                <a:ea typeface="SimSun"/>
                <a:cs typeface="SimSun"/>
              </a:rPr>
              <a:t>、</a:t>
            </a:r>
            <a:r>
              <a:rPr lang="en-US" altLang="zh-CN" sz="1400" spc="0" dirty="0">
                <a:solidFill>
                  <a:srgbClr val="000000"/>
                </a:solidFill>
                <a:latin typeface="SimSun"/>
                <a:ea typeface="SimSun"/>
                <a:cs typeface="SimSun"/>
              </a:rPr>
              <a:t>海</a:t>
            </a:r>
            <a:r>
              <a:rPr lang="en-US" altLang="zh-CN" sz="1400" spc="8" dirty="0">
                <a:solidFill>
                  <a:srgbClr val="000000"/>
                </a:solidFill>
                <a:latin typeface="SimSun"/>
                <a:ea typeface="SimSun"/>
                <a:cs typeface="SimSun"/>
              </a:rPr>
              <a:t>洋</a:t>
            </a:r>
            <a:r>
              <a:rPr lang="en-US" altLang="zh-CN" sz="1400" spc="-17" dirty="0">
                <a:solidFill>
                  <a:srgbClr val="000000"/>
                </a:solidFill>
                <a:latin typeface="SimSun"/>
                <a:ea typeface="SimSun"/>
                <a:cs typeface="SimSun"/>
              </a:rPr>
              <a:t>等</a:t>
            </a:r>
            <a:r>
              <a:rPr lang="en-US" altLang="zh-CN" sz="1400" spc="0" dirty="0">
                <a:solidFill>
                  <a:srgbClr val="000000"/>
                </a:solidFill>
                <a:latin typeface="MS Gothic"/>
                <a:ea typeface="MS Gothic"/>
                <a:cs typeface="MS Gothic"/>
              </a:rPr>
              <a:t>に</a:t>
            </a:r>
            <a:r>
              <a:rPr lang="en-US" altLang="zh-CN" sz="1400" spc="8" dirty="0">
                <a:solidFill>
                  <a:srgbClr val="000000"/>
                </a:solidFill>
                <a:latin typeface="SimSun"/>
                <a:ea typeface="SimSun"/>
                <a:cs typeface="SimSun"/>
              </a:rPr>
              <a:t>流</a:t>
            </a:r>
            <a:r>
              <a:rPr lang="en-US" altLang="zh-CN" sz="1400" spc="-16" dirty="0">
                <a:solidFill>
                  <a:srgbClr val="000000"/>
                </a:solidFill>
                <a:latin typeface="SimSun"/>
                <a:ea typeface="SimSun"/>
                <a:cs typeface="SimSun"/>
              </a:rPr>
              <a:t>出</a:t>
            </a:r>
            <a:r>
              <a:rPr lang="en-US" altLang="zh-CN" sz="1400" spc="0" dirty="0">
                <a:solidFill>
                  <a:srgbClr val="000000"/>
                </a:solidFill>
                <a:latin typeface="MS Gothic"/>
                <a:ea typeface="MS Gothic"/>
                <a:cs typeface="MS Gothic"/>
              </a:rPr>
              <a:t>し</a:t>
            </a:r>
            <a:r>
              <a:rPr lang="en-US" altLang="zh-CN" sz="1400" spc="8" dirty="0">
                <a:solidFill>
                  <a:srgbClr val="000000"/>
                </a:solidFill>
                <a:latin typeface="MS Gothic"/>
                <a:ea typeface="MS Gothic"/>
                <a:cs typeface="MS Gothic"/>
              </a:rPr>
              <a:t>て</a:t>
            </a:r>
            <a:r>
              <a:rPr lang="en-US" altLang="zh-CN" sz="1400" spc="-17" dirty="0">
                <a:solidFill>
                  <a:srgbClr val="000000"/>
                </a:solidFill>
                <a:latin typeface="MS Gothic"/>
                <a:ea typeface="MS Gothic"/>
                <a:cs typeface="MS Gothic"/>
              </a:rPr>
              <a:t>マ</a:t>
            </a:r>
            <a:r>
              <a:rPr lang="en-US" altLang="zh-CN" sz="1400" spc="0" dirty="0">
                <a:solidFill>
                  <a:srgbClr val="000000"/>
                </a:solidFill>
                <a:latin typeface="MS Gothic"/>
                <a:ea typeface="MS Gothic"/>
                <a:cs typeface="MS Gothic"/>
              </a:rPr>
              <a:t>イ</a:t>
            </a:r>
            <a:r>
              <a:rPr lang="en-US" altLang="zh-CN" sz="1400" spc="8" dirty="0">
                <a:solidFill>
                  <a:srgbClr val="000000"/>
                </a:solidFill>
                <a:latin typeface="MS Gothic"/>
                <a:ea typeface="MS Gothic"/>
                <a:cs typeface="MS Gothic"/>
              </a:rPr>
              <a:t>ク</a:t>
            </a:r>
            <a:r>
              <a:rPr lang="en-US" altLang="zh-CN" sz="1400" spc="-17" dirty="0">
                <a:solidFill>
                  <a:srgbClr val="000000"/>
                </a:solidFill>
                <a:latin typeface="MS Gothic"/>
                <a:ea typeface="MS Gothic"/>
                <a:cs typeface="MS Gothic"/>
              </a:rPr>
              <a:t>ロ</a:t>
            </a:r>
            <a:r>
              <a:rPr lang="en-US" altLang="zh-CN" sz="1400" spc="0" dirty="0">
                <a:solidFill>
                  <a:srgbClr val="000000"/>
                </a:solidFill>
                <a:latin typeface="MS Gothic"/>
                <a:ea typeface="MS Gothic"/>
                <a:cs typeface="MS Gothic"/>
              </a:rPr>
              <a:t>プ</a:t>
            </a:r>
            <a:r>
              <a:rPr lang="en-US" altLang="zh-CN" sz="1400" spc="8" dirty="0">
                <a:solidFill>
                  <a:srgbClr val="000000"/>
                </a:solidFill>
                <a:latin typeface="MS Gothic"/>
                <a:ea typeface="MS Gothic"/>
                <a:cs typeface="MS Gothic"/>
              </a:rPr>
              <a:t>ラ</a:t>
            </a:r>
            <a:r>
              <a:rPr lang="en-US" altLang="zh-CN" sz="1400" spc="-16" dirty="0">
                <a:solidFill>
                  <a:srgbClr val="000000"/>
                </a:solidFill>
                <a:latin typeface="MS Gothic"/>
                <a:ea typeface="MS Gothic"/>
                <a:cs typeface="MS Gothic"/>
              </a:rPr>
              <a:t>ス</a:t>
            </a:r>
            <a:r>
              <a:rPr lang="en-US" altLang="zh-CN" sz="1400" spc="0" dirty="0">
                <a:solidFill>
                  <a:srgbClr val="000000"/>
                </a:solidFill>
                <a:latin typeface="MS Gothic"/>
                <a:ea typeface="MS Gothic"/>
                <a:cs typeface="MS Gothic"/>
              </a:rPr>
              <a:t>チ</a:t>
            </a:r>
            <a:r>
              <a:rPr lang="en-US" altLang="zh-CN" sz="1400" spc="8" dirty="0">
                <a:solidFill>
                  <a:srgbClr val="000000"/>
                </a:solidFill>
                <a:latin typeface="MS Gothic"/>
                <a:ea typeface="MS Gothic"/>
                <a:cs typeface="MS Gothic"/>
              </a:rPr>
              <a:t>ッ</a:t>
            </a:r>
            <a:r>
              <a:rPr lang="en-US" altLang="zh-CN" sz="1400" spc="-17" dirty="0">
                <a:solidFill>
                  <a:srgbClr val="000000"/>
                </a:solidFill>
                <a:latin typeface="MS Gothic"/>
                <a:ea typeface="MS Gothic"/>
                <a:cs typeface="MS Gothic"/>
              </a:rPr>
              <a:t>ク</a:t>
            </a:r>
            <a:r>
              <a:rPr lang="en-US" altLang="zh-CN" sz="1400" spc="0" dirty="0">
                <a:solidFill>
                  <a:srgbClr val="000000"/>
                </a:solidFill>
                <a:latin typeface="SimSun"/>
                <a:ea typeface="SimSun"/>
                <a:cs typeface="SimSun"/>
              </a:rPr>
              <a:t>化</a:t>
            </a:r>
            <a:r>
              <a:rPr lang="en-US" altLang="zh-CN" sz="1400" spc="8" dirty="0">
                <a:solidFill>
                  <a:srgbClr val="000000"/>
                </a:solidFill>
                <a:latin typeface="MS Gothic"/>
                <a:ea typeface="MS Gothic"/>
                <a:cs typeface="MS Gothic"/>
              </a:rPr>
              <a:t>し</a:t>
            </a:r>
            <a:r>
              <a:rPr lang="en-US" altLang="zh-CN" sz="1400" spc="-17" dirty="0">
                <a:solidFill>
                  <a:srgbClr val="000000"/>
                </a:solidFill>
                <a:latin typeface="MS Gothic"/>
                <a:ea typeface="MS Gothic"/>
                <a:cs typeface="MS Gothic"/>
              </a:rPr>
              <a:t>た</a:t>
            </a:r>
            <a:r>
              <a:rPr lang="en-US" altLang="zh-CN" sz="1400" spc="0" dirty="0">
                <a:solidFill>
                  <a:srgbClr val="000000"/>
                </a:solidFill>
                <a:latin typeface="MS Gothic"/>
                <a:ea typeface="MS Gothic"/>
                <a:cs typeface="MS Gothic"/>
              </a:rPr>
              <a:t>り</a:t>
            </a:r>
            <a:r>
              <a:rPr lang="en-US" altLang="zh-CN" sz="1400" spc="8" dirty="0">
                <a:solidFill>
                  <a:srgbClr val="000000"/>
                </a:solidFill>
                <a:latin typeface="MS Gothic"/>
                <a:ea typeface="MS Gothic"/>
                <a:cs typeface="MS Gothic"/>
              </a:rPr>
              <a:t>す</a:t>
            </a:r>
            <a:r>
              <a:rPr lang="en-US" altLang="zh-CN" sz="1400" spc="-16" dirty="0">
                <a:solidFill>
                  <a:srgbClr val="000000"/>
                </a:solidFill>
                <a:latin typeface="MS Gothic"/>
                <a:ea typeface="MS Gothic"/>
                <a:cs typeface="MS Gothic"/>
              </a:rPr>
              <a:t>る</a:t>
            </a:r>
            <a:r>
              <a:rPr lang="en-US" altLang="zh-CN" sz="1400" spc="0" dirty="0">
                <a:solidFill>
                  <a:srgbClr val="000000"/>
                </a:solidFill>
                <a:latin typeface="MS Gothic"/>
                <a:ea typeface="MS Gothic"/>
                <a:cs typeface="MS Gothic"/>
              </a:rPr>
              <a:t>な</a:t>
            </a:r>
            <a:r>
              <a:rPr lang="en-US" altLang="zh-CN" sz="1400" spc="8" dirty="0">
                <a:solidFill>
                  <a:srgbClr val="000000"/>
                </a:solidFill>
                <a:latin typeface="MS Gothic"/>
                <a:ea typeface="MS Gothic"/>
                <a:cs typeface="MS Gothic"/>
              </a:rPr>
              <a:t>ど</a:t>
            </a:r>
            <a:r>
              <a:rPr lang="en-US" altLang="zh-CN" sz="1400" spc="-17" dirty="0">
                <a:solidFill>
                  <a:srgbClr val="000000"/>
                </a:solidFill>
                <a:latin typeface="SimSun"/>
                <a:ea typeface="SimSun"/>
                <a:cs typeface="SimSun"/>
              </a:rPr>
              <a:t>環</a:t>
            </a:r>
            <a:r>
              <a:rPr lang="en-US" altLang="zh-CN" sz="1400" spc="0" dirty="0">
                <a:solidFill>
                  <a:srgbClr val="000000"/>
                </a:solidFill>
                <a:latin typeface="SimSun"/>
                <a:ea typeface="SimSun"/>
                <a:cs typeface="SimSun"/>
              </a:rPr>
              <a:t>境</a:t>
            </a:r>
            <a:r>
              <a:rPr lang="en-US" altLang="zh-CN" sz="1400" spc="11" dirty="0">
                <a:solidFill>
                  <a:srgbClr val="000000"/>
                </a:solidFill>
                <a:latin typeface="MS Gothic"/>
                <a:ea typeface="MS Gothic"/>
                <a:cs typeface="MS Gothic"/>
              </a:rPr>
              <a:t>に</a:t>
            </a:r>
            <a:r>
              <a:rPr lang="en-US" altLang="zh-CN" sz="1400" spc="-11" dirty="0">
                <a:solidFill>
                  <a:srgbClr val="000000"/>
                </a:solidFill>
                <a:latin typeface="MS Gothic"/>
                <a:ea typeface="MS Gothic"/>
                <a:cs typeface="MS Gothic"/>
              </a:rPr>
              <a:t> </a:t>
            </a:r>
            <a:r>
              <a:rPr lang="en-US" altLang="zh-CN" sz="1400" spc="0" dirty="0">
                <a:solidFill>
                  <a:srgbClr val="000000"/>
                </a:solidFill>
                <a:latin typeface="SimSun"/>
                <a:ea typeface="SimSun"/>
                <a:cs typeface="SimSun"/>
              </a:rPr>
              <a:t>悪</a:t>
            </a:r>
            <a:r>
              <a:rPr lang="en-US" altLang="zh-CN" sz="1400" spc="8" dirty="0">
                <a:solidFill>
                  <a:srgbClr val="000000"/>
                </a:solidFill>
                <a:latin typeface="SimSun"/>
                <a:ea typeface="SimSun"/>
                <a:cs typeface="SimSun"/>
              </a:rPr>
              <a:t>影</a:t>
            </a:r>
            <a:r>
              <a:rPr lang="en-US" altLang="zh-CN" sz="1400" spc="0" dirty="0">
                <a:solidFill>
                  <a:srgbClr val="000000"/>
                </a:solidFill>
                <a:latin typeface="SimSun"/>
                <a:ea typeface="SimSun"/>
                <a:cs typeface="SimSun"/>
              </a:rPr>
              <a:t>響</a:t>
            </a:r>
            <a:r>
              <a:rPr lang="en-US" altLang="zh-CN" sz="1400" spc="0"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与</a:t>
            </a:r>
            <a:r>
              <a:rPr lang="en-US" altLang="zh-CN" sz="1400" spc="8" dirty="0">
                <a:solidFill>
                  <a:srgbClr val="000000"/>
                </a:solidFill>
                <a:latin typeface="MS Gothic"/>
                <a:ea typeface="MS Gothic"/>
                <a:cs typeface="MS Gothic"/>
              </a:rPr>
              <a:t>え</a:t>
            </a:r>
            <a:r>
              <a:rPr lang="en-US" altLang="zh-CN" sz="1400" spc="0" dirty="0">
                <a:solidFill>
                  <a:srgbClr val="000000"/>
                </a:solidFill>
                <a:latin typeface="MS Gothic"/>
                <a:ea typeface="MS Gothic"/>
                <a:cs typeface="MS Gothic"/>
              </a:rPr>
              <a:t>るこ</a:t>
            </a:r>
            <a:r>
              <a:rPr lang="en-US" altLang="zh-CN" sz="1400" spc="7" dirty="0">
                <a:solidFill>
                  <a:srgbClr val="000000"/>
                </a:solidFill>
                <a:latin typeface="MS Gothic"/>
                <a:ea typeface="MS Gothic"/>
                <a:cs typeface="MS Gothic"/>
              </a:rPr>
              <a:t>と</a:t>
            </a:r>
            <a:r>
              <a:rPr lang="en-US" altLang="zh-CN" sz="1400" spc="0" dirty="0">
                <a:solidFill>
                  <a:srgbClr val="000000"/>
                </a:solidFill>
                <a:latin typeface="MS Gothic"/>
                <a:ea typeface="MS Gothic"/>
                <a:cs typeface="MS Gothic"/>
              </a:rPr>
              <a:t>な</a:t>
            </a:r>
            <a:r>
              <a:rPr lang="en-US" altLang="zh-CN" sz="1400" spc="-12" dirty="0">
                <a:solidFill>
                  <a:srgbClr val="000000"/>
                </a:solidFill>
                <a:latin typeface="MS Gothic"/>
                <a:ea typeface="MS Gothic"/>
                <a:cs typeface="MS Gothic"/>
              </a:rPr>
              <a:t>く</a:t>
            </a:r>
            <a:r>
              <a:rPr lang="en-US" altLang="zh-CN" sz="1400" spc="0" dirty="0">
                <a:solidFill>
                  <a:srgbClr val="000000"/>
                </a:solidFill>
                <a:latin typeface="SimSun"/>
                <a:ea typeface="SimSun"/>
                <a:cs typeface="SimSun"/>
              </a:rPr>
              <a:t>適</a:t>
            </a:r>
            <a:r>
              <a:rPr lang="en-US" altLang="zh-CN" sz="1400" spc="8" dirty="0">
                <a:solidFill>
                  <a:srgbClr val="000000"/>
                </a:solidFill>
                <a:latin typeface="SimSun"/>
                <a:ea typeface="SimSun"/>
                <a:cs typeface="SimSun"/>
              </a:rPr>
              <a:t>正</a:t>
            </a:r>
            <a:r>
              <a:rPr lang="en-US" altLang="zh-CN" sz="1400" spc="-17"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排</a:t>
            </a:r>
            <a:r>
              <a:rPr lang="en-US" altLang="zh-CN" sz="1400" spc="8" dirty="0">
                <a:solidFill>
                  <a:srgbClr val="000000"/>
                </a:solidFill>
                <a:latin typeface="SimSun"/>
                <a:ea typeface="SimSun"/>
                <a:cs typeface="SimSun"/>
              </a:rPr>
              <a:t>出</a:t>
            </a:r>
            <a:r>
              <a:rPr lang="en-US" altLang="zh-CN" sz="1400" spc="-16" dirty="0">
                <a:solidFill>
                  <a:srgbClr val="000000"/>
                </a:solidFill>
                <a:latin typeface="MS Gothic"/>
                <a:ea typeface="MS Gothic"/>
                <a:cs typeface="MS Gothic"/>
              </a:rPr>
              <a:t>さ</a:t>
            </a:r>
            <a:r>
              <a:rPr lang="en-US" altLang="zh-CN" sz="1400" spc="0" dirty="0">
                <a:solidFill>
                  <a:srgbClr val="000000"/>
                </a:solidFill>
                <a:latin typeface="MS Gothic"/>
                <a:ea typeface="MS Gothic"/>
                <a:cs typeface="MS Gothic"/>
              </a:rPr>
              <a:t>れ</a:t>
            </a:r>
            <a:r>
              <a:rPr lang="en-US" altLang="zh-CN" sz="1400" spc="8" dirty="0">
                <a:solidFill>
                  <a:srgbClr val="000000"/>
                </a:solidFill>
                <a:latin typeface="SimSun"/>
                <a:ea typeface="SimSun"/>
                <a:cs typeface="SimSun"/>
              </a:rPr>
              <a:t>、</a:t>
            </a:r>
            <a:r>
              <a:rPr lang="en-US" altLang="zh-CN" sz="1400" spc="-17" dirty="0">
                <a:solidFill>
                  <a:srgbClr val="000000"/>
                </a:solidFill>
                <a:latin typeface="SimSun"/>
                <a:ea typeface="SimSun"/>
                <a:cs typeface="SimSun"/>
              </a:rPr>
              <a:t>質</a:t>
            </a:r>
            <a:r>
              <a:rPr lang="en-US" altLang="zh-CN" sz="1400" spc="0" dirty="0">
                <a:solidFill>
                  <a:srgbClr val="000000"/>
                </a:solidFill>
                <a:latin typeface="MS Gothic"/>
                <a:ea typeface="MS Gothic"/>
                <a:cs typeface="MS Gothic"/>
              </a:rPr>
              <a:t>の</a:t>
            </a:r>
            <a:r>
              <a:rPr lang="en-US" altLang="zh-CN" sz="1400" spc="8" dirty="0">
                <a:solidFill>
                  <a:srgbClr val="000000"/>
                </a:solidFill>
                <a:latin typeface="SimSun"/>
                <a:ea typeface="SimSun"/>
                <a:cs typeface="SimSun"/>
              </a:rPr>
              <a:t>高</a:t>
            </a:r>
            <a:r>
              <a:rPr lang="en-US" altLang="zh-CN" sz="1400" spc="-17" dirty="0">
                <a:solidFill>
                  <a:srgbClr val="000000"/>
                </a:solidFill>
                <a:latin typeface="MS Gothic"/>
                <a:ea typeface="MS Gothic"/>
                <a:cs typeface="MS Gothic"/>
              </a:rPr>
              <a:t>い</a:t>
            </a:r>
            <a:r>
              <a:rPr lang="en-US" altLang="zh-CN" sz="1400" spc="0" dirty="0">
                <a:solidFill>
                  <a:srgbClr val="000000"/>
                </a:solidFill>
                <a:latin typeface="SimSun"/>
                <a:ea typeface="SimSun"/>
                <a:cs typeface="SimSun"/>
              </a:rPr>
              <a:t>再</a:t>
            </a:r>
            <a:r>
              <a:rPr lang="en-US" altLang="zh-CN" sz="1400" spc="8" dirty="0">
                <a:solidFill>
                  <a:srgbClr val="000000"/>
                </a:solidFill>
                <a:latin typeface="SimSun"/>
                <a:ea typeface="SimSun"/>
                <a:cs typeface="SimSun"/>
              </a:rPr>
              <a:t>生</a:t>
            </a:r>
            <a:r>
              <a:rPr lang="en-US" altLang="zh-CN" sz="1400" spc="-16" dirty="0">
                <a:solidFill>
                  <a:srgbClr val="000000"/>
                </a:solidFill>
                <a:latin typeface="SimSun"/>
                <a:ea typeface="SimSun"/>
                <a:cs typeface="SimSun"/>
              </a:rPr>
              <a:t>利</a:t>
            </a:r>
            <a:r>
              <a:rPr lang="en-US" altLang="zh-CN" sz="1400" spc="0" dirty="0">
                <a:solidFill>
                  <a:srgbClr val="000000"/>
                </a:solidFill>
                <a:latin typeface="SimSun"/>
                <a:ea typeface="SimSun"/>
                <a:cs typeface="SimSun"/>
              </a:rPr>
              <a:t>用</a:t>
            </a:r>
            <a:r>
              <a:rPr lang="en-US" altLang="zh-CN" sz="1400" spc="8" dirty="0">
                <a:solidFill>
                  <a:srgbClr val="000000"/>
                </a:solidFill>
                <a:latin typeface="MS Gothic"/>
                <a:ea typeface="MS Gothic"/>
                <a:cs typeface="MS Gothic"/>
              </a:rPr>
              <a:t>が</a:t>
            </a:r>
            <a:r>
              <a:rPr lang="en-US" altLang="zh-CN" sz="1400" spc="-17" dirty="0">
                <a:solidFill>
                  <a:srgbClr val="000000"/>
                </a:solidFill>
                <a:latin typeface="SimSun"/>
                <a:ea typeface="SimSun"/>
                <a:cs typeface="SimSun"/>
              </a:rPr>
              <a:t>行</a:t>
            </a:r>
            <a:r>
              <a:rPr lang="en-US" altLang="zh-CN" sz="1400" spc="0" dirty="0">
                <a:solidFill>
                  <a:srgbClr val="000000"/>
                </a:solidFill>
                <a:latin typeface="MS Gothic"/>
                <a:ea typeface="MS Gothic"/>
                <a:cs typeface="MS Gothic"/>
              </a:rPr>
              <a:t>わ</a:t>
            </a:r>
            <a:r>
              <a:rPr lang="en-US" altLang="zh-CN" sz="1400" spc="8" dirty="0">
                <a:solidFill>
                  <a:srgbClr val="000000"/>
                </a:solidFill>
                <a:latin typeface="MS Gothic"/>
                <a:ea typeface="MS Gothic"/>
                <a:cs typeface="MS Gothic"/>
              </a:rPr>
              <a:t>れ</a:t>
            </a:r>
            <a:r>
              <a:rPr lang="en-US" altLang="zh-CN" sz="1400" spc="-16" dirty="0">
                <a:solidFill>
                  <a:srgbClr val="000000"/>
                </a:solidFill>
                <a:latin typeface="MS Gothic"/>
                <a:ea typeface="MS Gothic"/>
                <a:cs typeface="MS Gothic"/>
              </a:rPr>
              <a:t>る</a:t>
            </a:r>
            <a:r>
              <a:rPr lang="en-US" altLang="zh-CN" sz="1400" spc="0" dirty="0">
                <a:solidFill>
                  <a:srgbClr val="000000"/>
                </a:solidFill>
                <a:latin typeface="MS Gothic"/>
                <a:ea typeface="MS Gothic"/>
                <a:cs typeface="MS Gothic"/>
              </a:rPr>
              <a:t>と</a:t>
            </a:r>
            <a:r>
              <a:rPr lang="en-US" altLang="zh-CN" sz="1400" spc="8" dirty="0">
                <a:solidFill>
                  <a:srgbClr val="000000"/>
                </a:solidFill>
                <a:latin typeface="MS Gothic"/>
                <a:ea typeface="MS Gothic"/>
                <a:cs typeface="MS Gothic"/>
              </a:rPr>
              <a:t>と</a:t>
            </a:r>
            <a:r>
              <a:rPr lang="en-US" altLang="zh-CN" sz="1400" spc="-17" dirty="0">
                <a:solidFill>
                  <a:srgbClr val="000000"/>
                </a:solidFill>
                <a:latin typeface="MS Gothic"/>
                <a:ea typeface="MS Gothic"/>
                <a:cs typeface="MS Gothic"/>
              </a:rPr>
              <a:t>も</a:t>
            </a:r>
            <a:r>
              <a:rPr lang="en-US" altLang="zh-CN" sz="1400" spc="0" dirty="0">
                <a:solidFill>
                  <a:srgbClr val="000000"/>
                </a:solidFill>
                <a:latin typeface="MS Gothic"/>
                <a:ea typeface="MS Gothic"/>
                <a:cs typeface="MS Gothic"/>
              </a:rPr>
              <a:t>に</a:t>
            </a:r>
            <a:r>
              <a:rPr lang="en-US" altLang="zh-CN" sz="1400" spc="8" dirty="0">
                <a:solidFill>
                  <a:srgbClr val="000000"/>
                </a:solidFill>
                <a:latin typeface="SimSun"/>
                <a:ea typeface="SimSun"/>
                <a:cs typeface="SimSun"/>
              </a:rPr>
              <a:t>、</a:t>
            </a:r>
            <a:r>
              <a:rPr lang="en-US" altLang="zh-CN" sz="1400" spc="-17" dirty="0">
                <a:solidFill>
                  <a:srgbClr val="000000"/>
                </a:solidFill>
                <a:latin typeface="SimSun"/>
                <a:ea typeface="SimSun"/>
                <a:cs typeface="SimSun"/>
              </a:rPr>
              <a:t>再</a:t>
            </a:r>
            <a:r>
              <a:rPr lang="en-US" altLang="zh-CN" sz="1400" spc="0" dirty="0">
                <a:solidFill>
                  <a:srgbClr val="000000"/>
                </a:solidFill>
                <a:latin typeface="SimSun"/>
                <a:ea typeface="SimSun"/>
                <a:cs typeface="SimSun"/>
              </a:rPr>
              <a:t>生</a:t>
            </a:r>
            <a:r>
              <a:rPr lang="en-US" altLang="zh-CN" sz="1400" spc="8" dirty="0">
                <a:solidFill>
                  <a:srgbClr val="000000"/>
                </a:solidFill>
                <a:latin typeface="SimSun"/>
                <a:ea typeface="SimSun"/>
                <a:cs typeface="SimSun"/>
              </a:rPr>
              <a:t>材</a:t>
            </a:r>
            <a:r>
              <a:rPr lang="en-US" altLang="zh-CN" sz="1400" spc="-16" dirty="0">
                <a:solidFill>
                  <a:srgbClr val="000000"/>
                </a:solidFill>
                <a:latin typeface="MS Gothic"/>
                <a:ea typeface="MS Gothic"/>
                <a:cs typeface="MS Gothic"/>
              </a:rPr>
              <a:t>は</a:t>
            </a:r>
            <a:r>
              <a:rPr lang="en-US" altLang="zh-CN" sz="1400" spc="0" dirty="0">
                <a:solidFill>
                  <a:srgbClr val="000000"/>
                </a:solidFill>
                <a:latin typeface="SimSun"/>
                <a:ea typeface="SimSun"/>
                <a:cs typeface="SimSun"/>
              </a:rPr>
              <a:t>市</a:t>
            </a:r>
            <a:r>
              <a:rPr lang="en-US" altLang="zh-CN" sz="1400" spc="8" dirty="0">
                <a:solidFill>
                  <a:srgbClr val="000000"/>
                </a:solidFill>
                <a:latin typeface="SimSun"/>
                <a:ea typeface="SimSun"/>
                <a:cs typeface="SimSun"/>
              </a:rPr>
              <a:t>場</a:t>
            </a:r>
            <a:r>
              <a:rPr lang="en-US" altLang="zh-CN" sz="1400" spc="-17" dirty="0">
                <a:solidFill>
                  <a:srgbClr val="000000"/>
                </a:solidFill>
                <a:latin typeface="MS Gothic"/>
                <a:ea typeface="MS Gothic"/>
                <a:cs typeface="MS Gothic"/>
              </a:rPr>
              <a:t>で</a:t>
            </a:r>
            <a:r>
              <a:rPr lang="en-US" altLang="zh-CN" sz="1400" spc="0" dirty="0">
                <a:solidFill>
                  <a:srgbClr val="000000"/>
                </a:solidFill>
                <a:latin typeface="MS Gothic"/>
                <a:ea typeface="MS Gothic"/>
                <a:cs typeface="MS Gothic"/>
              </a:rPr>
              <a:t>の</a:t>
            </a:r>
            <a:r>
              <a:rPr lang="en-US" altLang="zh-CN" sz="1400" spc="8" dirty="0">
                <a:solidFill>
                  <a:srgbClr val="000000"/>
                </a:solidFill>
                <a:latin typeface="SimSun"/>
                <a:ea typeface="SimSun"/>
                <a:cs typeface="SimSun"/>
              </a:rPr>
              <a:t>需</a:t>
            </a:r>
            <a:r>
              <a:rPr lang="en-US" altLang="zh-CN" sz="1400" spc="-8" dirty="0">
                <a:solidFill>
                  <a:srgbClr val="000000"/>
                </a:solidFill>
                <a:latin typeface="SimSun"/>
                <a:ea typeface="SimSun"/>
                <a:cs typeface="SimSun"/>
              </a:rPr>
              <a:t> </a:t>
            </a:r>
            <a:r>
              <a:rPr lang="en-US" altLang="zh-CN" sz="1400" spc="0" dirty="0">
                <a:solidFill>
                  <a:srgbClr val="000000"/>
                </a:solidFill>
                <a:latin typeface="SimSun"/>
                <a:ea typeface="SimSun"/>
                <a:cs typeface="SimSun"/>
              </a:rPr>
              <a:t>要</a:t>
            </a:r>
            <a:r>
              <a:rPr lang="en-US" altLang="zh-CN" sz="1400" spc="8" dirty="0">
                <a:solidFill>
                  <a:srgbClr val="000000"/>
                </a:solidFill>
                <a:latin typeface="MS Gothic"/>
                <a:ea typeface="MS Gothic"/>
                <a:cs typeface="MS Gothic"/>
              </a:rPr>
              <a:t>が</a:t>
            </a:r>
            <a:r>
              <a:rPr lang="en-US" altLang="zh-CN" sz="1400" spc="0" dirty="0">
                <a:solidFill>
                  <a:srgbClr val="000000"/>
                </a:solidFill>
                <a:latin typeface="SimSun"/>
                <a:ea typeface="SimSun"/>
                <a:cs typeface="SimSun"/>
              </a:rPr>
              <a:t>多</a:t>
            </a:r>
            <a:r>
              <a:rPr lang="en-US" altLang="zh-CN" sz="1400" spc="0" dirty="0">
                <a:solidFill>
                  <a:srgbClr val="000000"/>
                </a:solidFill>
                <a:latin typeface="MS Gothic"/>
                <a:ea typeface="MS Gothic"/>
                <a:cs typeface="MS Gothic"/>
              </a:rPr>
              <a:t>く</a:t>
            </a:r>
            <a:r>
              <a:rPr lang="en-US" altLang="zh-CN" sz="1400" spc="0" dirty="0">
                <a:solidFill>
                  <a:srgbClr val="000000"/>
                </a:solidFill>
                <a:latin typeface="SimSun"/>
                <a:ea typeface="SimSun"/>
                <a:cs typeface="SimSun"/>
              </a:rPr>
              <a:t>高</a:t>
            </a:r>
            <a:r>
              <a:rPr lang="en-US" altLang="zh-CN" sz="1400" spc="8" dirty="0">
                <a:solidFill>
                  <a:srgbClr val="000000"/>
                </a:solidFill>
                <a:latin typeface="MS Gothic"/>
                <a:ea typeface="MS Gothic"/>
                <a:cs typeface="MS Gothic"/>
              </a:rPr>
              <a:t>く</a:t>
            </a:r>
            <a:r>
              <a:rPr lang="en-US" altLang="zh-CN" sz="1400" spc="0" dirty="0">
                <a:solidFill>
                  <a:srgbClr val="000000"/>
                </a:solidFill>
                <a:latin typeface="SimSun"/>
                <a:ea typeface="SimSun"/>
                <a:cs typeface="SimSun"/>
              </a:rPr>
              <a:t>売却</a:t>
            </a:r>
            <a:r>
              <a:rPr lang="en-US" altLang="zh-CN" sz="1400" spc="0" dirty="0">
                <a:solidFill>
                  <a:srgbClr val="000000"/>
                </a:solidFill>
                <a:latin typeface="MS Gothic"/>
                <a:ea typeface="MS Gothic"/>
                <a:cs typeface="MS Gothic"/>
              </a:rPr>
              <a:t>さ</a:t>
            </a:r>
            <a:r>
              <a:rPr lang="en-US" altLang="zh-CN" sz="1400" spc="8" dirty="0">
                <a:solidFill>
                  <a:srgbClr val="000000"/>
                </a:solidFill>
                <a:latin typeface="MS Gothic"/>
                <a:ea typeface="MS Gothic"/>
                <a:cs typeface="MS Gothic"/>
              </a:rPr>
              <a:t>れ</a:t>
            </a:r>
            <a:r>
              <a:rPr lang="en-US" altLang="zh-CN" sz="1400" spc="-17" dirty="0">
                <a:solidFill>
                  <a:srgbClr val="000000"/>
                </a:solidFill>
                <a:latin typeface="SimSun"/>
                <a:ea typeface="SimSun"/>
                <a:cs typeface="SimSun"/>
              </a:rPr>
              <a:t>、</a:t>
            </a:r>
            <a:r>
              <a:rPr lang="en-US" altLang="zh-CN" sz="1400" spc="0" dirty="0">
                <a:solidFill>
                  <a:srgbClr val="000000"/>
                </a:solidFill>
                <a:latin typeface="SimSun"/>
                <a:ea typeface="SimSun"/>
                <a:cs typeface="SimSun"/>
              </a:rPr>
              <a:t>繰</a:t>
            </a:r>
            <a:r>
              <a:rPr lang="en-US" altLang="zh-CN" sz="1400" spc="8" dirty="0">
                <a:solidFill>
                  <a:srgbClr val="000000"/>
                </a:solidFill>
                <a:latin typeface="MS Gothic"/>
                <a:ea typeface="MS Gothic"/>
                <a:cs typeface="MS Gothic"/>
              </a:rPr>
              <a:t>り</a:t>
            </a:r>
            <a:r>
              <a:rPr lang="en-US" altLang="zh-CN" sz="1400" spc="-16" dirty="0">
                <a:solidFill>
                  <a:srgbClr val="000000"/>
                </a:solidFill>
                <a:latin typeface="SimSun"/>
                <a:ea typeface="SimSun"/>
                <a:cs typeface="SimSun"/>
              </a:rPr>
              <a:t>返</a:t>
            </a:r>
            <a:r>
              <a:rPr lang="en-US" altLang="zh-CN" sz="1400" spc="0" dirty="0">
                <a:solidFill>
                  <a:srgbClr val="000000"/>
                </a:solidFill>
                <a:latin typeface="MS Gothic"/>
                <a:ea typeface="MS Gothic"/>
                <a:cs typeface="MS Gothic"/>
              </a:rPr>
              <a:t>し</a:t>
            </a:r>
            <a:r>
              <a:rPr lang="en-US" altLang="zh-CN" sz="1400" spc="8" dirty="0">
                <a:solidFill>
                  <a:srgbClr val="000000"/>
                </a:solidFill>
                <a:latin typeface="SimSun"/>
                <a:ea typeface="SimSun"/>
                <a:cs typeface="SimSun"/>
              </a:rPr>
              <a:t>循</a:t>
            </a:r>
            <a:r>
              <a:rPr lang="en-US" altLang="zh-CN" sz="1400" spc="-17" dirty="0">
                <a:solidFill>
                  <a:srgbClr val="000000"/>
                </a:solidFill>
                <a:latin typeface="SimSun"/>
                <a:ea typeface="SimSun"/>
                <a:cs typeface="SimSun"/>
              </a:rPr>
              <a:t>環</a:t>
            </a:r>
            <a:r>
              <a:rPr lang="en-US" altLang="zh-CN" sz="1400" spc="0" dirty="0">
                <a:solidFill>
                  <a:srgbClr val="000000"/>
                </a:solidFill>
                <a:latin typeface="SimSun"/>
                <a:ea typeface="SimSun"/>
                <a:cs typeface="SimSun"/>
              </a:rPr>
              <a:t>利</a:t>
            </a:r>
            <a:r>
              <a:rPr lang="en-US" altLang="zh-CN" sz="1400" spc="8" dirty="0">
                <a:solidFill>
                  <a:srgbClr val="000000"/>
                </a:solidFill>
                <a:latin typeface="SimSun"/>
                <a:ea typeface="SimSun"/>
                <a:cs typeface="SimSun"/>
              </a:rPr>
              <a:t>用</a:t>
            </a:r>
            <a:r>
              <a:rPr lang="en-US" altLang="zh-CN" sz="1400" spc="-17" dirty="0">
                <a:solidFill>
                  <a:srgbClr val="000000"/>
                </a:solidFill>
                <a:latin typeface="MS Gothic"/>
                <a:ea typeface="MS Gothic"/>
                <a:cs typeface="MS Gothic"/>
              </a:rPr>
              <a:t>が</a:t>
            </a:r>
            <a:r>
              <a:rPr lang="en-US" altLang="zh-CN" sz="1400" spc="0" dirty="0">
                <a:solidFill>
                  <a:srgbClr val="000000"/>
                </a:solidFill>
                <a:latin typeface="MS Gothic"/>
                <a:ea typeface="MS Gothic"/>
                <a:cs typeface="MS Gothic"/>
              </a:rPr>
              <a:t>さ</a:t>
            </a:r>
            <a:r>
              <a:rPr lang="en-US" altLang="zh-CN" sz="1400" spc="8" dirty="0">
                <a:solidFill>
                  <a:srgbClr val="000000"/>
                </a:solidFill>
                <a:latin typeface="MS Gothic"/>
                <a:ea typeface="MS Gothic"/>
                <a:cs typeface="MS Gothic"/>
              </a:rPr>
              <a:t>れ</a:t>
            </a:r>
            <a:r>
              <a:rPr lang="en-US" altLang="zh-CN" sz="1400" spc="-16" dirty="0">
                <a:solidFill>
                  <a:srgbClr val="000000"/>
                </a:solidFill>
                <a:latin typeface="MS Gothic"/>
                <a:ea typeface="MS Gothic"/>
                <a:cs typeface="MS Gothic"/>
              </a:rPr>
              <a:t>て</a:t>
            </a:r>
            <a:r>
              <a:rPr lang="en-US" altLang="zh-CN" sz="1400" spc="0" dirty="0">
                <a:solidFill>
                  <a:srgbClr val="000000"/>
                </a:solidFill>
                <a:latin typeface="MS Gothic"/>
                <a:ea typeface="MS Gothic"/>
                <a:cs typeface="MS Gothic"/>
              </a:rPr>
              <a:t>い</a:t>
            </a:r>
            <a:r>
              <a:rPr lang="en-US" altLang="zh-CN" sz="1400" spc="8" dirty="0">
                <a:solidFill>
                  <a:srgbClr val="000000"/>
                </a:solidFill>
                <a:latin typeface="MS Gothic"/>
                <a:ea typeface="MS Gothic"/>
                <a:cs typeface="MS Gothic"/>
              </a:rPr>
              <a:t>る</a:t>
            </a:r>
            <a:r>
              <a:rPr lang="en-US" altLang="zh-CN" sz="1400" spc="0" dirty="0">
                <a:solidFill>
                  <a:srgbClr val="000000"/>
                </a:solidFill>
                <a:latin typeface="SimSun"/>
                <a:ea typeface="SimSun"/>
                <a:cs typeface="SimSun"/>
              </a:rPr>
              <a:t>。</a:t>
            </a:r>
            <a:endParaRPr lang="en-US" altLang="zh-CN" sz="1400">
              <a:latin typeface="SimSun"/>
              <a:ea typeface="SimSun"/>
              <a:cs typeface="SimSun"/>
            </a:endParaRPr>
          </a:p>
        </p:txBody>
      </p:sp>
      <p:sp>
        <p:nvSpPr>
          <p:cNvPr id="747" name="Text Box747"/>
          <p:cNvSpPr txBox="1"/>
          <p:nvPr/>
        </p:nvSpPr>
        <p:spPr>
          <a:xfrm>
            <a:off x="312725" y="2285970"/>
            <a:ext cx="8484939" cy="1064454"/>
          </a:xfrm>
          <a:prstGeom prst="rect">
            <a:avLst/>
          </a:prstGeom>
        </p:spPr>
        <p:txBody>
          <a:bodyPr wrap="square" lIns="0" tIns="0" rIns="0" rtlCol="0">
            <a:spAutoFit/>
          </a:bodyPr>
          <a:lstStyle/>
          <a:p>
            <a:pPr algn="l">
              <a:lnSpc>
                <a:spcPts val="0"/>
              </a:lnSpc>
            </a:pPr>
            <a:endParaRPr/>
          </a:p>
          <a:p>
            <a:pPr marL="263652" indent="-263652" algn="just" rtl="0">
              <a:lnSpc>
                <a:spcPts val="1673"/>
              </a:lnSpc>
              <a:buChar char=""/>
            </a:pPr>
            <a:r>
              <a:rPr lang="en-US" altLang="zh-CN" sz="1400" spc="0" dirty="0">
                <a:solidFill>
                  <a:srgbClr val="000000"/>
                </a:solidFill>
                <a:latin typeface="MS Gothic"/>
                <a:ea typeface="MS Gothic"/>
                <a:cs typeface="MS Gothic"/>
              </a:rPr>
              <a:t>ま</a:t>
            </a:r>
            <a:r>
              <a:rPr lang="en-US" altLang="zh-CN" sz="1400" spc="8" dirty="0">
                <a:solidFill>
                  <a:srgbClr val="000000"/>
                </a:solidFill>
                <a:latin typeface="MS Gothic"/>
                <a:ea typeface="MS Gothic"/>
                <a:cs typeface="MS Gothic"/>
              </a:rPr>
              <a:t>た</a:t>
            </a:r>
            <a:r>
              <a:rPr lang="en-US" altLang="zh-CN" sz="1400" spc="0" dirty="0">
                <a:solidFill>
                  <a:srgbClr val="000000"/>
                </a:solidFill>
                <a:latin typeface="SimSun"/>
                <a:ea typeface="SimSun"/>
                <a:cs typeface="SimSun"/>
              </a:rPr>
              <a:t>、焼却</a:t>
            </a:r>
            <a:r>
              <a:rPr lang="en-US" altLang="zh-CN" sz="1400" spc="8" dirty="0">
                <a:solidFill>
                  <a:srgbClr val="000000"/>
                </a:solidFill>
                <a:latin typeface="MS Gothic"/>
                <a:ea typeface="MS Gothic"/>
                <a:cs typeface="MS Gothic"/>
              </a:rPr>
              <a:t>せ</a:t>
            </a:r>
            <a:r>
              <a:rPr lang="en-US" altLang="zh-CN" sz="1400" spc="0" dirty="0">
                <a:solidFill>
                  <a:srgbClr val="000000"/>
                </a:solidFill>
                <a:latin typeface="MS Gothic"/>
                <a:ea typeface="MS Gothic"/>
                <a:cs typeface="MS Gothic"/>
              </a:rPr>
              <a:t>ざるを</a:t>
            </a:r>
            <a:r>
              <a:rPr lang="en-US" altLang="zh-CN" sz="1400" spc="8" dirty="0">
                <a:solidFill>
                  <a:srgbClr val="000000"/>
                </a:solidFill>
                <a:latin typeface="SimSun"/>
                <a:ea typeface="SimSun"/>
                <a:cs typeface="SimSun"/>
              </a:rPr>
              <a:t>得</a:t>
            </a:r>
            <a:r>
              <a:rPr lang="en-US" altLang="zh-CN" sz="1400" spc="-17" dirty="0">
                <a:solidFill>
                  <a:srgbClr val="000000"/>
                </a:solidFill>
                <a:latin typeface="MS Gothic"/>
                <a:ea typeface="MS Gothic"/>
                <a:cs typeface="MS Gothic"/>
              </a:rPr>
              <a:t>な</a:t>
            </a:r>
            <a:r>
              <a:rPr lang="en-US" altLang="zh-CN" sz="1400" spc="0" dirty="0">
                <a:solidFill>
                  <a:srgbClr val="000000"/>
                </a:solidFill>
                <a:latin typeface="MS Gothic"/>
                <a:ea typeface="MS Gothic"/>
                <a:cs typeface="MS Gothic"/>
              </a:rPr>
              <a:t>い</a:t>
            </a:r>
            <a:r>
              <a:rPr lang="en-US" altLang="zh-CN" sz="1400" spc="8" dirty="0">
                <a:solidFill>
                  <a:srgbClr val="000000"/>
                </a:solidFill>
                <a:latin typeface="MS Gothic"/>
                <a:ea typeface="MS Gothic"/>
                <a:cs typeface="MS Gothic"/>
              </a:rPr>
              <a:t>プ</a:t>
            </a:r>
            <a:r>
              <a:rPr lang="en-US" altLang="zh-CN" sz="1400" spc="-16" dirty="0">
                <a:solidFill>
                  <a:srgbClr val="000000"/>
                </a:solidFill>
                <a:latin typeface="MS Gothic"/>
                <a:ea typeface="MS Gothic"/>
                <a:cs typeface="MS Gothic"/>
              </a:rPr>
              <a:t>ラ</a:t>
            </a:r>
            <a:r>
              <a:rPr lang="en-US" altLang="zh-CN" sz="1400" spc="0" dirty="0">
                <a:solidFill>
                  <a:srgbClr val="000000"/>
                </a:solidFill>
                <a:latin typeface="MS Gothic"/>
                <a:ea typeface="MS Gothic"/>
                <a:cs typeface="MS Gothic"/>
              </a:rPr>
              <a:t>ス</a:t>
            </a:r>
            <a:r>
              <a:rPr lang="en-US" altLang="zh-CN" sz="1400" spc="8" dirty="0">
                <a:solidFill>
                  <a:srgbClr val="000000"/>
                </a:solidFill>
                <a:latin typeface="MS Gothic"/>
                <a:ea typeface="MS Gothic"/>
                <a:cs typeface="MS Gothic"/>
              </a:rPr>
              <a:t>チ</a:t>
            </a:r>
            <a:r>
              <a:rPr lang="en-US" altLang="zh-CN" sz="1400" spc="-17" dirty="0">
                <a:solidFill>
                  <a:srgbClr val="000000"/>
                </a:solidFill>
                <a:latin typeface="MS Gothic"/>
                <a:ea typeface="MS Gothic"/>
                <a:cs typeface="MS Gothic"/>
              </a:rPr>
              <a:t>ッ</a:t>
            </a:r>
            <a:r>
              <a:rPr lang="en-US" altLang="zh-CN" sz="1400" spc="0" dirty="0">
                <a:solidFill>
                  <a:srgbClr val="000000"/>
                </a:solidFill>
                <a:latin typeface="MS Gothic"/>
                <a:ea typeface="MS Gothic"/>
                <a:cs typeface="MS Gothic"/>
              </a:rPr>
              <a:t>ク</a:t>
            </a:r>
            <a:r>
              <a:rPr lang="en-US" altLang="zh-CN" sz="1400" spc="8" dirty="0">
                <a:solidFill>
                  <a:srgbClr val="000000"/>
                </a:solidFill>
                <a:latin typeface="MS Gothic"/>
                <a:ea typeface="MS Gothic"/>
                <a:cs typeface="MS Gothic"/>
              </a:rPr>
              <a:t>を</a:t>
            </a:r>
            <a:r>
              <a:rPr lang="en-US" altLang="zh-CN" sz="1400" spc="-17" dirty="0">
                <a:solidFill>
                  <a:srgbClr val="000000"/>
                </a:solidFill>
                <a:latin typeface="SimSun"/>
                <a:ea typeface="SimSun"/>
                <a:cs typeface="SimSun"/>
              </a:rPr>
              <a:t>始</a:t>
            </a:r>
            <a:r>
              <a:rPr lang="en-US" altLang="zh-CN" sz="1400" spc="0" dirty="0">
                <a:solidFill>
                  <a:srgbClr val="000000"/>
                </a:solidFill>
                <a:latin typeface="MS Gothic"/>
                <a:ea typeface="MS Gothic"/>
                <a:cs typeface="MS Gothic"/>
              </a:rPr>
              <a:t>め</a:t>
            </a:r>
            <a:r>
              <a:rPr lang="en-US" altLang="zh-CN" sz="1400" spc="8" dirty="0">
                <a:solidFill>
                  <a:srgbClr val="000000"/>
                </a:solidFill>
                <a:latin typeface="MS Gothic"/>
                <a:ea typeface="MS Gothic"/>
                <a:cs typeface="MS Gothic"/>
              </a:rPr>
              <a:t>と</a:t>
            </a:r>
            <a:r>
              <a:rPr lang="en-US" altLang="zh-CN" sz="1400" spc="-16" dirty="0">
                <a:solidFill>
                  <a:srgbClr val="000000"/>
                </a:solidFill>
                <a:latin typeface="MS Gothic"/>
                <a:ea typeface="MS Gothic"/>
                <a:cs typeface="MS Gothic"/>
              </a:rPr>
              <a:t>し</a:t>
            </a:r>
            <a:r>
              <a:rPr lang="en-US" altLang="zh-CN" sz="1400" spc="0" dirty="0">
                <a:solidFill>
                  <a:srgbClr val="000000"/>
                </a:solidFill>
                <a:latin typeface="MS Gothic"/>
                <a:ea typeface="MS Gothic"/>
                <a:cs typeface="MS Gothic"/>
              </a:rPr>
              <a:t>て</a:t>
            </a:r>
            <a:r>
              <a:rPr lang="en-US" altLang="zh-CN" sz="1400" spc="8" dirty="0">
                <a:solidFill>
                  <a:srgbClr val="000000"/>
                </a:solidFill>
                <a:latin typeface="SimSun"/>
                <a:ea typeface="SimSun"/>
                <a:cs typeface="SimSun"/>
              </a:rPr>
              <a:t>、</a:t>
            </a:r>
            <a:r>
              <a:rPr lang="en-US" altLang="zh-CN" sz="1400" spc="-17" dirty="0">
                <a:solidFill>
                  <a:srgbClr val="000000"/>
                </a:solidFill>
                <a:latin typeface="MS Gothic"/>
                <a:ea typeface="MS Gothic"/>
                <a:cs typeface="MS Gothic"/>
              </a:rPr>
              <a:t>バ</a:t>
            </a:r>
            <a:r>
              <a:rPr lang="en-US" altLang="zh-CN" sz="1400" spc="0" dirty="0">
                <a:solidFill>
                  <a:srgbClr val="000000"/>
                </a:solidFill>
                <a:latin typeface="MS Gothic"/>
                <a:ea typeface="MS Gothic"/>
                <a:cs typeface="MS Gothic"/>
              </a:rPr>
              <a:t>イ</a:t>
            </a:r>
            <a:r>
              <a:rPr lang="en-US" altLang="zh-CN" sz="1400" spc="8" dirty="0">
                <a:solidFill>
                  <a:srgbClr val="000000"/>
                </a:solidFill>
                <a:latin typeface="MS Gothic"/>
                <a:ea typeface="MS Gothic"/>
                <a:cs typeface="MS Gothic"/>
              </a:rPr>
              <a:t>オ</a:t>
            </a:r>
            <a:r>
              <a:rPr lang="en-US" altLang="zh-CN" sz="1400" spc="-16" dirty="0">
                <a:solidFill>
                  <a:srgbClr val="000000"/>
                </a:solidFill>
                <a:latin typeface="MS Gothic"/>
                <a:ea typeface="MS Gothic"/>
                <a:cs typeface="MS Gothic"/>
              </a:rPr>
              <a:t>マ</a:t>
            </a:r>
            <a:r>
              <a:rPr lang="en-US" altLang="zh-CN" sz="1400" spc="0" dirty="0">
                <a:solidFill>
                  <a:srgbClr val="000000"/>
                </a:solidFill>
                <a:latin typeface="MS Gothic"/>
                <a:ea typeface="MS Gothic"/>
                <a:cs typeface="MS Gothic"/>
              </a:rPr>
              <a:t>ス</a:t>
            </a:r>
            <a:r>
              <a:rPr lang="en-US" altLang="zh-CN" sz="1400" spc="8" dirty="0">
                <a:solidFill>
                  <a:srgbClr val="000000"/>
                </a:solidFill>
                <a:latin typeface="SimSun"/>
                <a:ea typeface="SimSun"/>
                <a:cs typeface="SimSun"/>
              </a:rPr>
              <a:t>由</a:t>
            </a:r>
            <a:r>
              <a:rPr lang="en-US" altLang="zh-CN" sz="1400" spc="-17" dirty="0">
                <a:solidFill>
                  <a:srgbClr val="000000"/>
                </a:solidFill>
                <a:latin typeface="SimSun"/>
                <a:ea typeface="SimSun"/>
                <a:cs typeface="SimSun"/>
              </a:rPr>
              <a:t>来</a:t>
            </a:r>
            <a:r>
              <a:rPr lang="en-US" altLang="zh-CN" sz="1400" spc="0" dirty="0">
                <a:solidFill>
                  <a:srgbClr val="000000"/>
                </a:solidFill>
                <a:latin typeface="MS Gothic"/>
                <a:ea typeface="MS Gothic"/>
                <a:cs typeface="MS Gothic"/>
              </a:rPr>
              <a:t>の</a:t>
            </a:r>
            <a:r>
              <a:rPr lang="en-US" altLang="zh-CN" sz="1400" spc="8" dirty="0">
                <a:solidFill>
                  <a:srgbClr val="000000"/>
                </a:solidFill>
                <a:latin typeface="MS Gothic"/>
                <a:ea typeface="MS Gothic"/>
                <a:cs typeface="MS Gothic"/>
              </a:rPr>
              <a:t>プ</a:t>
            </a:r>
            <a:r>
              <a:rPr lang="en-US" altLang="zh-CN" sz="1400" spc="-17" dirty="0">
                <a:solidFill>
                  <a:srgbClr val="000000"/>
                </a:solidFill>
                <a:latin typeface="MS Gothic"/>
                <a:ea typeface="MS Gothic"/>
                <a:cs typeface="MS Gothic"/>
              </a:rPr>
              <a:t>ラ</a:t>
            </a:r>
            <a:r>
              <a:rPr lang="en-US" altLang="zh-CN" sz="1400" spc="0" dirty="0">
                <a:solidFill>
                  <a:srgbClr val="000000"/>
                </a:solidFill>
                <a:latin typeface="MS Gothic"/>
                <a:ea typeface="MS Gothic"/>
                <a:cs typeface="MS Gothic"/>
              </a:rPr>
              <a:t>ス</a:t>
            </a:r>
            <a:r>
              <a:rPr lang="en-US" altLang="zh-CN" sz="1400" spc="8" dirty="0">
                <a:solidFill>
                  <a:srgbClr val="000000"/>
                </a:solidFill>
                <a:latin typeface="MS Gothic"/>
                <a:ea typeface="MS Gothic"/>
                <a:cs typeface="MS Gothic"/>
              </a:rPr>
              <a:t>チ</a:t>
            </a:r>
            <a:r>
              <a:rPr lang="en-US" altLang="zh-CN" sz="1400" spc="-16" dirty="0">
                <a:solidFill>
                  <a:srgbClr val="000000"/>
                </a:solidFill>
                <a:latin typeface="MS Gothic"/>
                <a:ea typeface="MS Gothic"/>
                <a:cs typeface="MS Gothic"/>
              </a:rPr>
              <a:t>ッ</a:t>
            </a:r>
            <a:r>
              <a:rPr lang="en-US" altLang="zh-CN" sz="1400" spc="0" dirty="0">
                <a:solidFill>
                  <a:srgbClr val="000000"/>
                </a:solidFill>
                <a:latin typeface="MS Gothic"/>
                <a:ea typeface="MS Gothic"/>
                <a:cs typeface="MS Gothic"/>
              </a:rPr>
              <a:t>ク</a:t>
            </a:r>
            <a:r>
              <a:rPr lang="en-US" altLang="zh-CN" sz="1400" spc="8" dirty="0">
                <a:solidFill>
                  <a:srgbClr val="000000"/>
                </a:solidFill>
                <a:latin typeface="MS Gothic"/>
                <a:ea typeface="MS Gothic"/>
                <a:cs typeface="MS Gothic"/>
              </a:rPr>
              <a:t>の</a:t>
            </a:r>
            <a:r>
              <a:rPr lang="en-US" altLang="zh-CN" sz="1400" spc="-17" dirty="0">
                <a:solidFill>
                  <a:srgbClr val="000000"/>
                </a:solidFill>
                <a:latin typeface="SimSun"/>
                <a:ea typeface="SimSun"/>
                <a:cs typeface="SimSun"/>
              </a:rPr>
              <a:t>使</a:t>
            </a:r>
            <a:r>
              <a:rPr lang="en-US" altLang="zh-CN" sz="1400" spc="0" dirty="0">
                <a:solidFill>
                  <a:srgbClr val="000000"/>
                </a:solidFill>
                <a:latin typeface="SimSun"/>
                <a:ea typeface="SimSun"/>
                <a:cs typeface="SimSun"/>
              </a:rPr>
              <a:t>用</a:t>
            </a:r>
            <a:r>
              <a:rPr lang="en-US" altLang="zh-CN" sz="1400" spc="8" dirty="0">
                <a:solidFill>
                  <a:srgbClr val="000000"/>
                </a:solidFill>
                <a:latin typeface="MS Gothic"/>
                <a:ea typeface="MS Gothic"/>
                <a:cs typeface="MS Gothic"/>
              </a:rPr>
              <a:t>が</a:t>
            </a:r>
            <a:r>
              <a:rPr lang="en-US" altLang="zh-CN" sz="1400" spc="-17" dirty="0">
                <a:solidFill>
                  <a:srgbClr val="000000"/>
                </a:solidFill>
                <a:latin typeface="SimSun"/>
                <a:ea typeface="SimSun"/>
                <a:cs typeface="SimSun"/>
              </a:rPr>
              <a:t>進</a:t>
            </a:r>
            <a:r>
              <a:rPr lang="en-US" altLang="zh-CN" sz="1400" spc="0" dirty="0">
                <a:solidFill>
                  <a:srgbClr val="000000"/>
                </a:solidFill>
                <a:latin typeface="MS Gothic"/>
                <a:ea typeface="MS Gothic"/>
                <a:cs typeface="MS Gothic"/>
              </a:rPr>
              <a:t>み</a:t>
            </a:r>
            <a:r>
              <a:rPr lang="en-US" altLang="zh-CN" sz="1400" spc="8" dirty="0">
                <a:solidFill>
                  <a:srgbClr val="000000"/>
                </a:solidFill>
                <a:latin typeface="SimSun"/>
                <a:ea typeface="SimSun"/>
                <a:cs typeface="SimSun"/>
              </a:rPr>
              <a:t>、</a:t>
            </a:r>
            <a:r>
              <a:rPr lang="en-US" altLang="zh-CN" sz="1400" spc="-8" dirty="0">
                <a:solidFill>
                  <a:srgbClr val="000000"/>
                </a:solidFill>
                <a:latin typeface="SimSun"/>
                <a:ea typeface="SimSun"/>
                <a:cs typeface="SimSun"/>
              </a:rPr>
              <a:t> </a:t>
            </a:r>
            <a:r>
              <a:rPr lang="en-US" altLang="zh-CN" sz="1400" spc="0" dirty="0">
                <a:solidFill>
                  <a:srgbClr val="000000"/>
                </a:solidFill>
                <a:latin typeface="SimSun"/>
                <a:ea typeface="SimSun"/>
                <a:cs typeface="SimSun"/>
              </a:rPr>
              <a:t>焼</a:t>
            </a:r>
            <a:r>
              <a:rPr lang="en-US" altLang="zh-CN" sz="1400" spc="8" dirty="0">
                <a:solidFill>
                  <a:srgbClr val="000000"/>
                </a:solidFill>
                <a:latin typeface="SimSun"/>
                <a:ea typeface="SimSun"/>
                <a:cs typeface="SimSun"/>
              </a:rPr>
              <a:t>却</a:t>
            </a:r>
            <a:r>
              <a:rPr lang="en-US" altLang="zh-CN" sz="1400" spc="0" dirty="0">
                <a:solidFill>
                  <a:srgbClr val="000000"/>
                </a:solidFill>
                <a:latin typeface="MS Gothic"/>
                <a:ea typeface="MS Gothic"/>
                <a:cs typeface="MS Gothic"/>
              </a:rPr>
              <a:t>される</a:t>
            </a:r>
            <a:r>
              <a:rPr lang="en-US" altLang="zh-CN" sz="1400" spc="8" dirty="0">
                <a:solidFill>
                  <a:srgbClr val="000000"/>
                </a:solidFill>
                <a:latin typeface="SimSun"/>
                <a:ea typeface="SimSun"/>
                <a:cs typeface="SimSun"/>
              </a:rPr>
              <a:t>場</a:t>
            </a:r>
            <a:r>
              <a:rPr lang="en-US" altLang="zh-CN" sz="1400" spc="0" dirty="0">
                <a:solidFill>
                  <a:srgbClr val="000000"/>
                </a:solidFill>
                <a:latin typeface="SimSun"/>
                <a:ea typeface="SimSun"/>
                <a:cs typeface="SimSun"/>
              </a:rPr>
              <a:t>合</a:t>
            </a:r>
            <a:r>
              <a:rPr lang="en-US" altLang="zh-CN" sz="1400" spc="0" dirty="0">
                <a:solidFill>
                  <a:srgbClr val="000000"/>
                </a:solidFill>
                <a:latin typeface="MS Gothic"/>
                <a:ea typeface="MS Gothic"/>
                <a:cs typeface="MS Gothic"/>
              </a:rPr>
              <a:t>も</a:t>
            </a:r>
            <a:r>
              <a:rPr lang="en-US" altLang="zh-CN" sz="1400" spc="0" dirty="0">
                <a:solidFill>
                  <a:srgbClr val="000000"/>
                </a:solidFill>
                <a:latin typeface="SimSun"/>
                <a:ea typeface="SimSun"/>
                <a:cs typeface="SimSun"/>
              </a:rPr>
              <a:t>確</a:t>
            </a:r>
            <a:r>
              <a:rPr lang="en-US" altLang="zh-CN" sz="1400" spc="8" dirty="0">
                <a:solidFill>
                  <a:srgbClr val="000000"/>
                </a:solidFill>
                <a:latin typeface="SimSun"/>
                <a:ea typeface="SimSun"/>
                <a:cs typeface="SimSun"/>
              </a:rPr>
              <a:t>実</a:t>
            </a:r>
            <a:r>
              <a:rPr lang="en-US" altLang="zh-CN" sz="1400" spc="-17"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熱</a:t>
            </a:r>
            <a:r>
              <a:rPr lang="en-US" altLang="zh-CN" sz="1400" spc="8" dirty="0">
                <a:solidFill>
                  <a:srgbClr val="000000"/>
                </a:solidFill>
                <a:latin typeface="SimSun"/>
                <a:ea typeface="SimSun"/>
                <a:cs typeface="SimSun"/>
              </a:rPr>
              <a:t>回</a:t>
            </a:r>
            <a:r>
              <a:rPr lang="en-US" altLang="zh-CN" sz="1400" spc="-16" dirty="0">
                <a:solidFill>
                  <a:srgbClr val="000000"/>
                </a:solidFill>
                <a:latin typeface="SimSun"/>
                <a:ea typeface="SimSun"/>
                <a:cs typeface="SimSun"/>
              </a:rPr>
              <a:t>収</a:t>
            </a:r>
            <a:r>
              <a:rPr lang="en-US" altLang="zh-CN" sz="1400" spc="0" dirty="0">
                <a:solidFill>
                  <a:srgbClr val="000000"/>
                </a:solidFill>
                <a:latin typeface="MS Gothic"/>
                <a:ea typeface="MS Gothic"/>
                <a:cs typeface="MS Gothic"/>
              </a:rPr>
              <a:t>さ</a:t>
            </a:r>
            <a:r>
              <a:rPr lang="en-US" altLang="zh-CN" sz="1400" spc="8" dirty="0">
                <a:solidFill>
                  <a:srgbClr val="000000"/>
                </a:solidFill>
                <a:latin typeface="MS Gothic"/>
                <a:ea typeface="MS Gothic"/>
                <a:cs typeface="MS Gothic"/>
              </a:rPr>
              <a:t>れ</a:t>
            </a:r>
            <a:r>
              <a:rPr lang="en-US" altLang="zh-CN" sz="1400" spc="-17" dirty="0">
                <a:solidFill>
                  <a:srgbClr val="000000"/>
                </a:solidFill>
                <a:latin typeface="MS Gothic"/>
                <a:ea typeface="MS Gothic"/>
                <a:cs typeface="MS Gothic"/>
              </a:rPr>
              <a:t>て</a:t>
            </a:r>
            <a:r>
              <a:rPr lang="en-US" altLang="zh-CN" sz="1400" spc="0" dirty="0">
                <a:solidFill>
                  <a:srgbClr val="000000"/>
                </a:solidFill>
                <a:latin typeface="MS Gothic"/>
                <a:ea typeface="MS Gothic"/>
                <a:cs typeface="MS Gothic"/>
              </a:rPr>
              <a:t>い</a:t>
            </a:r>
            <a:r>
              <a:rPr lang="en-US" altLang="zh-CN" sz="1400" spc="8" dirty="0">
                <a:solidFill>
                  <a:srgbClr val="000000"/>
                </a:solidFill>
                <a:latin typeface="MS Gothic"/>
                <a:ea typeface="MS Gothic"/>
                <a:cs typeface="MS Gothic"/>
              </a:rPr>
              <a:t>る</a:t>
            </a:r>
            <a:r>
              <a:rPr lang="en-US" altLang="zh-CN" sz="1400" spc="-17"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さ</a:t>
            </a:r>
            <a:r>
              <a:rPr lang="en-US" altLang="zh-CN" sz="1400" spc="8" dirty="0">
                <a:solidFill>
                  <a:srgbClr val="000000"/>
                </a:solidFill>
                <a:latin typeface="MS Gothic"/>
                <a:ea typeface="MS Gothic"/>
                <a:cs typeface="MS Gothic"/>
              </a:rPr>
              <a:t>ら</a:t>
            </a:r>
            <a:r>
              <a:rPr lang="en-US" altLang="zh-CN" sz="1400" spc="-16"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a:t>
            </a:r>
            <a:r>
              <a:rPr lang="en-US" altLang="zh-CN" sz="1400" spc="8" dirty="0">
                <a:solidFill>
                  <a:srgbClr val="000000"/>
                </a:solidFill>
                <a:latin typeface="SimSun"/>
                <a:ea typeface="SimSun"/>
                <a:cs typeface="SimSun"/>
              </a:rPr>
              <a:t>農</a:t>
            </a:r>
            <a:r>
              <a:rPr lang="en-US" altLang="zh-CN" sz="1400" spc="-17" dirty="0">
                <a:solidFill>
                  <a:srgbClr val="000000"/>
                </a:solidFill>
                <a:latin typeface="SimSun"/>
                <a:ea typeface="SimSun"/>
                <a:cs typeface="SimSun"/>
              </a:rPr>
              <a:t>業</a:t>
            </a:r>
            <a:r>
              <a:rPr lang="en-US" altLang="zh-CN" sz="1400" spc="0" dirty="0">
                <a:solidFill>
                  <a:srgbClr val="000000"/>
                </a:solidFill>
                <a:latin typeface="SimSun"/>
                <a:ea typeface="SimSun"/>
                <a:cs typeface="SimSun"/>
              </a:rPr>
              <a:t>用</a:t>
            </a:r>
            <a:r>
              <a:rPr lang="en-US" altLang="zh-CN" sz="1400" spc="8" dirty="0">
                <a:solidFill>
                  <a:srgbClr val="000000"/>
                </a:solidFill>
                <a:latin typeface="MS Gothic"/>
                <a:ea typeface="MS Gothic"/>
                <a:cs typeface="MS Gothic"/>
              </a:rPr>
              <a:t>シ</a:t>
            </a:r>
            <a:r>
              <a:rPr lang="en-US" altLang="zh-CN" sz="1400" spc="-16" dirty="0">
                <a:solidFill>
                  <a:srgbClr val="000000"/>
                </a:solidFill>
                <a:latin typeface="MS Gothic"/>
                <a:ea typeface="MS Gothic"/>
                <a:cs typeface="MS Gothic"/>
              </a:rPr>
              <a:t>ー</a:t>
            </a:r>
            <a:r>
              <a:rPr lang="en-US" altLang="zh-CN" sz="1400" spc="0" dirty="0">
                <a:solidFill>
                  <a:srgbClr val="000000"/>
                </a:solidFill>
                <a:latin typeface="MS Gothic"/>
                <a:ea typeface="MS Gothic"/>
                <a:cs typeface="MS Gothic"/>
              </a:rPr>
              <a:t>ト</a:t>
            </a:r>
            <a:r>
              <a:rPr lang="en-US" altLang="zh-CN" sz="1400" spc="8" dirty="0">
                <a:solidFill>
                  <a:srgbClr val="000000"/>
                </a:solidFill>
                <a:latin typeface="SimSun"/>
                <a:ea typeface="SimSun"/>
                <a:cs typeface="SimSun"/>
              </a:rPr>
              <a:t>、</a:t>
            </a:r>
            <a:r>
              <a:rPr lang="en-US" altLang="zh-CN" sz="1400" spc="-17" dirty="0">
                <a:solidFill>
                  <a:srgbClr val="000000"/>
                </a:solidFill>
                <a:latin typeface="SimSun"/>
                <a:ea typeface="SimSun"/>
                <a:cs typeface="SimSun"/>
              </a:rPr>
              <a:t>食</a:t>
            </a:r>
            <a:r>
              <a:rPr lang="en-US" altLang="zh-CN" sz="1400" spc="0" dirty="0">
                <a:solidFill>
                  <a:srgbClr val="000000"/>
                </a:solidFill>
                <a:latin typeface="SimSun"/>
                <a:ea typeface="SimSun"/>
                <a:cs typeface="SimSun"/>
              </a:rPr>
              <a:t>品</a:t>
            </a:r>
            <a:r>
              <a:rPr lang="en-US" altLang="zh-CN" sz="1400" spc="8" dirty="0">
                <a:solidFill>
                  <a:srgbClr val="000000"/>
                </a:solidFill>
                <a:latin typeface="SimSun"/>
                <a:ea typeface="SimSun"/>
                <a:cs typeface="SimSun"/>
              </a:rPr>
              <a:t>廃</a:t>
            </a:r>
            <a:r>
              <a:rPr lang="en-US" altLang="zh-CN" sz="1400" spc="-17" dirty="0">
                <a:solidFill>
                  <a:srgbClr val="000000"/>
                </a:solidFill>
                <a:latin typeface="SimSun"/>
                <a:ea typeface="SimSun"/>
                <a:cs typeface="SimSun"/>
              </a:rPr>
              <a:t>棄</a:t>
            </a:r>
            <a:r>
              <a:rPr lang="en-US" altLang="zh-CN" sz="1400" spc="0" dirty="0">
                <a:solidFill>
                  <a:srgbClr val="000000"/>
                </a:solidFill>
                <a:latin typeface="SimSun"/>
                <a:ea typeface="SimSun"/>
                <a:cs typeface="SimSun"/>
              </a:rPr>
              <a:t>物</a:t>
            </a:r>
            <a:r>
              <a:rPr lang="en-US" altLang="zh-CN" sz="1400" spc="8" dirty="0">
                <a:solidFill>
                  <a:srgbClr val="000000"/>
                </a:solidFill>
                <a:latin typeface="MS Gothic"/>
                <a:ea typeface="MS Gothic"/>
                <a:cs typeface="MS Gothic"/>
              </a:rPr>
              <a:t>の</a:t>
            </a:r>
            <a:r>
              <a:rPr lang="en-US" altLang="zh-CN" sz="1400" spc="-16" dirty="0">
                <a:solidFill>
                  <a:srgbClr val="000000"/>
                </a:solidFill>
                <a:latin typeface="SimSun"/>
                <a:ea typeface="SimSun"/>
                <a:cs typeface="SimSun"/>
              </a:rPr>
              <a:t>収</a:t>
            </a:r>
            <a:r>
              <a:rPr lang="en-US" altLang="zh-CN" sz="1400" spc="0" dirty="0">
                <a:solidFill>
                  <a:srgbClr val="000000"/>
                </a:solidFill>
                <a:latin typeface="SimSun"/>
                <a:ea typeface="SimSun"/>
                <a:cs typeface="SimSun"/>
              </a:rPr>
              <a:t>集</a:t>
            </a:r>
            <a:r>
              <a:rPr lang="en-US" altLang="zh-CN" sz="1400" spc="8" dirty="0">
                <a:solidFill>
                  <a:srgbClr val="000000"/>
                </a:solidFill>
                <a:latin typeface="SimSun"/>
                <a:ea typeface="SimSun"/>
                <a:cs typeface="SimSun"/>
              </a:rPr>
              <a:t>袋</a:t>
            </a:r>
            <a:r>
              <a:rPr lang="en-US" altLang="zh-CN" sz="1400" spc="-17" dirty="0">
                <a:solidFill>
                  <a:srgbClr val="000000"/>
                </a:solidFill>
                <a:latin typeface="MS Gothic"/>
                <a:ea typeface="MS Gothic"/>
                <a:cs typeface="MS Gothic"/>
              </a:rPr>
              <a:t>な</a:t>
            </a:r>
            <a:r>
              <a:rPr lang="en-US" altLang="zh-CN" sz="1400" spc="0" dirty="0">
                <a:solidFill>
                  <a:srgbClr val="000000"/>
                </a:solidFill>
                <a:latin typeface="MS Gothic"/>
                <a:ea typeface="MS Gothic"/>
                <a:cs typeface="MS Gothic"/>
              </a:rPr>
              <a:t>ど</a:t>
            </a:r>
            <a:r>
              <a:rPr lang="en-US" altLang="zh-CN" sz="1400" spc="8" dirty="0">
                <a:solidFill>
                  <a:srgbClr val="000000"/>
                </a:solidFill>
                <a:latin typeface="SimSun"/>
                <a:ea typeface="SimSun"/>
                <a:cs typeface="SimSun"/>
              </a:rPr>
              <a:t>、</a:t>
            </a:r>
            <a:r>
              <a:rPr lang="en-US" altLang="zh-CN" sz="1400" spc="-17" dirty="0">
                <a:solidFill>
                  <a:srgbClr val="000000"/>
                </a:solidFill>
                <a:latin typeface="SimSun"/>
                <a:ea typeface="SimSun"/>
                <a:cs typeface="SimSun"/>
              </a:rPr>
              <a:t>分</a:t>
            </a:r>
            <a:r>
              <a:rPr lang="en-US" altLang="zh-CN" sz="1400" spc="0" dirty="0">
                <a:solidFill>
                  <a:srgbClr val="000000"/>
                </a:solidFill>
                <a:latin typeface="SimSun"/>
                <a:ea typeface="SimSun"/>
                <a:cs typeface="SimSun"/>
              </a:rPr>
              <a:t>解</a:t>
            </a:r>
            <a:r>
              <a:rPr lang="en-US" altLang="zh-CN" sz="1400" spc="8" dirty="0">
                <a:solidFill>
                  <a:srgbClr val="000000"/>
                </a:solidFill>
                <a:latin typeface="MS Gothic"/>
                <a:ea typeface="MS Gothic"/>
                <a:cs typeface="MS Gothic"/>
              </a:rPr>
              <a:t>が</a:t>
            </a:r>
            <a:r>
              <a:rPr lang="en-US" altLang="zh-CN" sz="1400" spc="-8" dirty="0">
                <a:solidFill>
                  <a:srgbClr val="000000"/>
                </a:solidFill>
                <a:latin typeface="MS Gothic"/>
                <a:ea typeface="MS Gothic"/>
                <a:cs typeface="MS Gothic"/>
              </a:rPr>
              <a:t> </a:t>
            </a:r>
            <a:r>
              <a:rPr lang="en-US" altLang="zh-CN" sz="1400" spc="0" dirty="0">
                <a:solidFill>
                  <a:srgbClr val="000000"/>
                </a:solidFill>
                <a:latin typeface="SimSun"/>
                <a:ea typeface="SimSun"/>
                <a:cs typeface="SimSun"/>
              </a:rPr>
              <a:t>望</a:t>
            </a:r>
            <a:r>
              <a:rPr lang="en-US" altLang="zh-CN" sz="1400" spc="8" dirty="0">
                <a:solidFill>
                  <a:srgbClr val="000000"/>
                </a:solidFill>
                <a:latin typeface="MS Gothic"/>
                <a:ea typeface="MS Gothic"/>
                <a:cs typeface="MS Gothic"/>
              </a:rPr>
              <a:t>ま</a:t>
            </a:r>
            <a:r>
              <a:rPr lang="en-US" altLang="zh-CN" sz="1400" spc="0" dirty="0">
                <a:solidFill>
                  <a:srgbClr val="000000"/>
                </a:solidFill>
                <a:latin typeface="MS Gothic"/>
                <a:ea typeface="MS Gothic"/>
                <a:cs typeface="MS Gothic"/>
              </a:rPr>
              <a:t>しい</a:t>
            </a:r>
            <a:r>
              <a:rPr lang="en-US" altLang="zh-CN" sz="1400" spc="0" dirty="0">
                <a:solidFill>
                  <a:srgbClr val="000000"/>
                </a:solidFill>
                <a:latin typeface="SimSun"/>
                <a:ea typeface="SimSun"/>
                <a:cs typeface="SimSun"/>
              </a:rPr>
              <a:t>用</a:t>
            </a:r>
            <a:r>
              <a:rPr lang="en-US" altLang="zh-CN" sz="1400" spc="8" dirty="0">
                <a:solidFill>
                  <a:srgbClr val="000000"/>
                </a:solidFill>
                <a:latin typeface="SimSun"/>
                <a:ea typeface="SimSun"/>
                <a:cs typeface="SimSun"/>
              </a:rPr>
              <a:t>途</a:t>
            </a:r>
            <a:r>
              <a:rPr lang="en-US" altLang="zh-CN" sz="1400" spc="0" dirty="0">
                <a:solidFill>
                  <a:srgbClr val="000000"/>
                </a:solidFill>
                <a:latin typeface="MS Gothic"/>
                <a:ea typeface="MS Gothic"/>
                <a:cs typeface="MS Gothic"/>
              </a:rPr>
              <a:t>につい</a:t>
            </a:r>
            <a:r>
              <a:rPr lang="en-US" altLang="zh-CN" sz="1400" spc="8" dirty="0">
                <a:solidFill>
                  <a:srgbClr val="000000"/>
                </a:solidFill>
                <a:latin typeface="MS Gothic"/>
                <a:ea typeface="MS Gothic"/>
                <a:cs typeface="MS Gothic"/>
              </a:rPr>
              <a:t>て</a:t>
            </a:r>
            <a:r>
              <a:rPr lang="en-US" altLang="zh-CN" sz="1400" spc="-17" dirty="0">
                <a:solidFill>
                  <a:srgbClr val="000000"/>
                </a:solidFill>
                <a:latin typeface="MS Gothic"/>
                <a:ea typeface="MS Gothic"/>
                <a:cs typeface="MS Gothic"/>
              </a:rPr>
              <a:t>は</a:t>
            </a:r>
            <a:r>
              <a:rPr lang="en-US" altLang="zh-CN" sz="1400" spc="0" dirty="0">
                <a:solidFill>
                  <a:srgbClr val="000000"/>
                </a:solidFill>
                <a:latin typeface="SimSun"/>
                <a:ea typeface="SimSun"/>
                <a:cs typeface="SimSun"/>
              </a:rPr>
              <a:t>、</a:t>
            </a:r>
            <a:r>
              <a:rPr lang="en-US" altLang="zh-CN" sz="1400" spc="8" dirty="0">
                <a:solidFill>
                  <a:srgbClr val="000000"/>
                </a:solidFill>
                <a:latin typeface="SimSun"/>
                <a:ea typeface="SimSun"/>
                <a:cs typeface="SimSun"/>
              </a:rPr>
              <a:t>生</a:t>
            </a:r>
            <a:r>
              <a:rPr lang="en-US" altLang="zh-CN" sz="1400" spc="-16" dirty="0">
                <a:solidFill>
                  <a:srgbClr val="000000"/>
                </a:solidFill>
                <a:latin typeface="SimSun"/>
                <a:ea typeface="SimSun"/>
                <a:cs typeface="SimSun"/>
              </a:rPr>
              <a:t>分</a:t>
            </a:r>
            <a:r>
              <a:rPr lang="en-US" altLang="zh-CN" sz="1400" spc="0" dirty="0">
                <a:solidFill>
                  <a:srgbClr val="000000"/>
                </a:solidFill>
                <a:latin typeface="SimSun"/>
                <a:ea typeface="SimSun"/>
                <a:cs typeface="SimSun"/>
              </a:rPr>
              <a:t>解</a:t>
            </a:r>
            <a:r>
              <a:rPr lang="en-US" altLang="zh-CN" sz="1400" spc="8" dirty="0">
                <a:solidFill>
                  <a:srgbClr val="000000"/>
                </a:solidFill>
                <a:latin typeface="SimSun"/>
                <a:ea typeface="SimSun"/>
                <a:cs typeface="SimSun"/>
              </a:rPr>
              <a:t>性</a:t>
            </a:r>
            <a:r>
              <a:rPr lang="en-US" altLang="zh-CN" sz="1400" spc="-17" dirty="0">
                <a:solidFill>
                  <a:srgbClr val="000000"/>
                </a:solidFill>
                <a:latin typeface="MS Gothic"/>
                <a:ea typeface="MS Gothic"/>
                <a:cs typeface="MS Gothic"/>
              </a:rPr>
              <a:t>の</a:t>
            </a:r>
            <a:r>
              <a:rPr lang="en-US" altLang="zh-CN" sz="1400" spc="0" dirty="0">
                <a:solidFill>
                  <a:srgbClr val="000000"/>
                </a:solidFill>
                <a:latin typeface="MS Gothic"/>
                <a:ea typeface="MS Gothic"/>
                <a:cs typeface="MS Gothic"/>
              </a:rPr>
              <a:t>プ</a:t>
            </a:r>
            <a:r>
              <a:rPr lang="en-US" altLang="zh-CN" sz="1400" spc="8" dirty="0">
                <a:solidFill>
                  <a:srgbClr val="000000"/>
                </a:solidFill>
                <a:latin typeface="MS Gothic"/>
                <a:ea typeface="MS Gothic"/>
                <a:cs typeface="MS Gothic"/>
              </a:rPr>
              <a:t>ラ</a:t>
            </a:r>
            <a:r>
              <a:rPr lang="en-US" altLang="zh-CN" sz="1400" spc="-17" dirty="0">
                <a:solidFill>
                  <a:srgbClr val="000000"/>
                </a:solidFill>
                <a:latin typeface="MS Gothic"/>
                <a:ea typeface="MS Gothic"/>
                <a:cs typeface="MS Gothic"/>
              </a:rPr>
              <a:t>ス</a:t>
            </a:r>
            <a:r>
              <a:rPr lang="en-US" altLang="zh-CN" sz="1400" spc="0" dirty="0">
                <a:solidFill>
                  <a:srgbClr val="000000"/>
                </a:solidFill>
                <a:latin typeface="MS Gothic"/>
                <a:ea typeface="MS Gothic"/>
                <a:cs typeface="MS Gothic"/>
              </a:rPr>
              <a:t>チ</a:t>
            </a:r>
            <a:r>
              <a:rPr lang="en-US" altLang="zh-CN" sz="1400" spc="8" dirty="0">
                <a:solidFill>
                  <a:srgbClr val="000000"/>
                </a:solidFill>
                <a:latin typeface="MS Gothic"/>
                <a:ea typeface="MS Gothic"/>
                <a:cs typeface="MS Gothic"/>
              </a:rPr>
              <a:t>ッ</a:t>
            </a:r>
            <a:r>
              <a:rPr lang="en-US" altLang="zh-CN" sz="1400" spc="-16" dirty="0">
                <a:solidFill>
                  <a:srgbClr val="000000"/>
                </a:solidFill>
                <a:latin typeface="MS Gothic"/>
                <a:ea typeface="MS Gothic"/>
                <a:cs typeface="MS Gothic"/>
              </a:rPr>
              <a:t>ク</a:t>
            </a:r>
            <a:r>
              <a:rPr lang="en-US" altLang="zh-CN" sz="1400" spc="0" dirty="0">
                <a:solidFill>
                  <a:srgbClr val="000000"/>
                </a:solidFill>
                <a:latin typeface="MS Gothic"/>
                <a:ea typeface="MS Gothic"/>
                <a:cs typeface="MS Gothic"/>
              </a:rPr>
              <a:t>が</a:t>
            </a:r>
            <a:r>
              <a:rPr lang="en-US" altLang="zh-CN" sz="1400" spc="8" dirty="0">
                <a:solidFill>
                  <a:srgbClr val="000000"/>
                </a:solidFill>
                <a:latin typeface="SimSun"/>
                <a:ea typeface="SimSun"/>
                <a:cs typeface="SimSun"/>
              </a:rPr>
              <a:t>使</a:t>
            </a:r>
            <a:r>
              <a:rPr lang="en-US" altLang="zh-CN" sz="1400" spc="-17" dirty="0">
                <a:solidFill>
                  <a:srgbClr val="000000"/>
                </a:solidFill>
                <a:latin typeface="SimSun"/>
                <a:ea typeface="SimSun"/>
                <a:cs typeface="SimSun"/>
              </a:rPr>
              <a:t>用</a:t>
            </a:r>
            <a:r>
              <a:rPr lang="en-US" altLang="zh-CN" sz="1400" spc="0" dirty="0">
                <a:solidFill>
                  <a:srgbClr val="000000"/>
                </a:solidFill>
                <a:latin typeface="MS Gothic"/>
                <a:ea typeface="MS Gothic"/>
                <a:cs typeface="MS Gothic"/>
              </a:rPr>
              <a:t>さ</a:t>
            </a:r>
            <a:r>
              <a:rPr lang="en-US" altLang="zh-CN" sz="1400" spc="8" dirty="0">
                <a:solidFill>
                  <a:srgbClr val="000000"/>
                </a:solidFill>
                <a:latin typeface="MS Gothic"/>
                <a:ea typeface="MS Gothic"/>
                <a:cs typeface="MS Gothic"/>
              </a:rPr>
              <a:t>れ</a:t>
            </a:r>
            <a:r>
              <a:rPr lang="en-US" altLang="zh-CN" sz="1400" spc="-16" dirty="0">
                <a:solidFill>
                  <a:srgbClr val="000000"/>
                </a:solidFill>
                <a:latin typeface="MS Gothic"/>
                <a:ea typeface="MS Gothic"/>
                <a:cs typeface="MS Gothic"/>
              </a:rPr>
              <a:t>て</a:t>
            </a:r>
            <a:r>
              <a:rPr lang="en-US" altLang="zh-CN" sz="1400" spc="0" dirty="0">
                <a:solidFill>
                  <a:srgbClr val="000000"/>
                </a:solidFill>
                <a:latin typeface="MS Gothic"/>
                <a:ea typeface="MS Gothic"/>
                <a:cs typeface="MS Gothic"/>
              </a:rPr>
              <a:t>い</a:t>
            </a:r>
            <a:r>
              <a:rPr lang="en-US" altLang="zh-CN" sz="1400" spc="8" dirty="0">
                <a:solidFill>
                  <a:srgbClr val="000000"/>
                </a:solidFill>
                <a:latin typeface="MS Gothic"/>
                <a:ea typeface="MS Gothic"/>
                <a:cs typeface="MS Gothic"/>
              </a:rPr>
              <a:t>る</a:t>
            </a:r>
            <a:r>
              <a:rPr lang="en-US" altLang="zh-CN" sz="1400" spc="0" dirty="0">
                <a:solidFill>
                  <a:srgbClr val="000000"/>
                </a:solidFill>
                <a:latin typeface="SimSun"/>
                <a:ea typeface="SimSun"/>
                <a:cs typeface="SimSun"/>
              </a:rPr>
              <a:t>。</a:t>
            </a:r>
            <a:endParaRPr lang="en-US" altLang="zh-CN" sz="1400">
              <a:latin typeface="SimSun"/>
              <a:ea typeface="SimSun"/>
              <a:cs typeface="SimSun"/>
            </a:endParaRPr>
          </a:p>
          <a:p>
            <a:pPr marL="263652" indent="-263652" algn="l" rtl="0">
              <a:lnSpc>
                <a:spcPts val="1681"/>
              </a:lnSpc>
              <a:buChar char=""/>
            </a:pPr>
            <a:r>
              <a:rPr lang="en-US" altLang="zh-CN" sz="1400" spc="0" dirty="0">
                <a:solidFill>
                  <a:srgbClr val="000000"/>
                </a:solidFill>
                <a:latin typeface="MS Gothic"/>
                <a:ea typeface="MS Gothic"/>
                <a:cs typeface="MS Gothic"/>
              </a:rPr>
              <a:t>こ</a:t>
            </a:r>
            <a:r>
              <a:rPr lang="en-US" altLang="zh-CN" sz="1400" spc="8" dirty="0">
                <a:solidFill>
                  <a:srgbClr val="000000"/>
                </a:solidFill>
                <a:latin typeface="MS Gothic"/>
                <a:ea typeface="MS Gothic"/>
                <a:cs typeface="MS Gothic"/>
              </a:rPr>
              <a:t>う</a:t>
            </a:r>
            <a:r>
              <a:rPr lang="en-US" altLang="zh-CN" sz="1400" spc="0" dirty="0">
                <a:solidFill>
                  <a:srgbClr val="000000"/>
                </a:solidFill>
                <a:latin typeface="MS Gothic"/>
                <a:ea typeface="MS Gothic"/>
                <a:cs typeface="MS Gothic"/>
              </a:rPr>
              <a:t>した</a:t>
            </a:r>
            <a:r>
              <a:rPr lang="en-US" altLang="zh-CN" sz="1400" spc="0" dirty="0">
                <a:solidFill>
                  <a:srgbClr val="000000"/>
                </a:solidFill>
                <a:latin typeface="SimSun"/>
                <a:ea typeface="SimSun"/>
                <a:cs typeface="SimSun"/>
              </a:rPr>
              <a:t>取</a:t>
            </a:r>
            <a:r>
              <a:rPr lang="en-US" altLang="zh-CN" sz="1400" spc="8" dirty="0">
                <a:solidFill>
                  <a:srgbClr val="000000"/>
                </a:solidFill>
                <a:latin typeface="SimSun"/>
                <a:ea typeface="SimSun"/>
                <a:cs typeface="SimSun"/>
              </a:rPr>
              <a:t>組</a:t>
            </a:r>
            <a:r>
              <a:rPr lang="en-US" altLang="zh-CN" sz="1400" spc="0"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通</a:t>
            </a:r>
            <a:r>
              <a:rPr lang="en-US" altLang="zh-CN" sz="1400" spc="0" dirty="0">
                <a:solidFill>
                  <a:srgbClr val="000000"/>
                </a:solidFill>
                <a:latin typeface="MS Gothic"/>
                <a:ea typeface="MS Gothic"/>
                <a:cs typeface="MS Gothic"/>
              </a:rPr>
              <a:t>じ</a:t>
            </a:r>
            <a:r>
              <a:rPr lang="en-US" altLang="zh-CN" sz="1400" spc="8" dirty="0">
                <a:solidFill>
                  <a:srgbClr val="000000"/>
                </a:solidFill>
                <a:latin typeface="MS Gothic"/>
                <a:ea typeface="MS Gothic"/>
                <a:cs typeface="MS Gothic"/>
              </a:rPr>
              <a:t>て</a:t>
            </a:r>
            <a:r>
              <a:rPr lang="en-US" altLang="zh-CN" sz="1400" spc="-17"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プ</a:t>
            </a:r>
            <a:r>
              <a:rPr lang="en-US" altLang="zh-CN" sz="1400" spc="8" dirty="0">
                <a:solidFill>
                  <a:srgbClr val="000000"/>
                </a:solidFill>
                <a:latin typeface="MS Gothic"/>
                <a:ea typeface="MS Gothic"/>
                <a:cs typeface="MS Gothic"/>
              </a:rPr>
              <a:t>ラ</a:t>
            </a:r>
            <a:r>
              <a:rPr lang="en-US" altLang="zh-CN" sz="1400" spc="-16" dirty="0">
                <a:solidFill>
                  <a:srgbClr val="000000"/>
                </a:solidFill>
                <a:latin typeface="MS Gothic"/>
                <a:ea typeface="MS Gothic"/>
                <a:cs typeface="MS Gothic"/>
              </a:rPr>
              <a:t>ス</a:t>
            </a:r>
            <a:r>
              <a:rPr lang="en-US" altLang="zh-CN" sz="1400" spc="0" dirty="0">
                <a:solidFill>
                  <a:srgbClr val="000000"/>
                </a:solidFill>
                <a:latin typeface="MS Gothic"/>
                <a:ea typeface="MS Gothic"/>
                <a:cs typeface="MS Gothic"/>
              </a:rPr>
              <a:t>チ</a:t>
            </a:r>
            <a:r>
              <a:rPr lang="en-US" altLang="zh-CN" sz="1400" spc="8" dirty="0">
                <a:solidFill>
                  <a:srgbClr val="000000"/>
                </a:solidFill>
                <a:latin typeface="MS Gothic"/>
                <a:ea typeface="MS Gothic"/>
                <a:cs typeface="MS Gothic"/>
              </a:rPr>
              <a:t>ッ</a:t>
            </a:r>
            <a:r>
              <a:rPr lang="en-US" altLang="zh-CN" sz="1400" spc="-17" dirty="0">
                <a:solidFill>
                  <a:srgbClr val="000000"/>
                </a:solidFill>
                <a:latin typeface="MS Gothic"/>
                <a:ea typeface="MS Gothic"/>
                <a:cs typeface="MS Gothic"/>
              </a:rPr>
              <a:t>ク</a:t>
            </a:r>
            <a:r>
              <a:rPr lang="en-US" altLang="zh-CN" sz="1400" spc="0" dirty="0">
                <a:solidFill>
                  <a:srgbClr val="000000"/>
                </a:solidFill>
                <a:latin typeface="MS Gothic"/>
                <a:ea typeface="MS Gothic"/>
                <a:cs typeface="MS Gothic"/>
              </a:rPr>
              <a:t>の</a:t>
            </a:r>
            <a:r>
              <a:rPr lang="en-US" altLang="zh-CN" sz="1400" spc="8" dirty="0">
                <a:solidFill>
                  <a:srgbClr val="000000"/>
                </a:solidFill>
                <a:latin typeface="MS Gothic"/>
                <a:ea typeface="MS Gothic"/>
                <a:cs typeface="MS Gothic"/>
              </a:rPr>
              <a:t>３</a:t>
            </a:r>
            <a:r>
              <a:rPr lang="en-US" altLang="zh-CN" sz="1400" spc="-17" dirty="0">
                <a:solidFill>
                  <a:srgbClr val="000000"/>
                </a:solidFill>
                <a:latin typeface="MS Gothic"/>
                <a:ea typeface="MS Gothic"/>
                <a:cs typeface="MS Gothic"/>
              </a:rPr>
              <a:t>Ｒ</a:t>
            </a:r>
            <a:r>
              <a:rPr lang="en-US" altLang="zh-CN" sz="1400" spc="0" dirty="0">
                <a:solidFill>
                  <a:srgbClr val="000000"/>
                </a:solidFill>
                <a:latin typeface="MS Gothic"/>
                <a:ea typeface="MS Gothic"/>
                <a:cs typeface="MS Gothic"/>
              </a:rPr>
              <a:t>と</a:t>
            </a:r>
            <a:r>
              <a:rPr lang="en-US" altLang="zh-CN" sz="1400" spc="8" dirty="0">
                <a:solidFill>
                  <a:srgbClr val="000000"/>
                </a:solidFill>
                <a:latin typeface="MS Gothic"/>
                <a:ea typeface="MS Gothic"/>
                <a:cs typeface="MS Gothic"/>
              </a:rPr>
              <a:t>と</a:t>
            </a:r>
            <a:r>
              <a:rPr lang="en-US" altLang="zh-CN" sz="1400" spc="-16" dirty="0">
                <a:solidFill>
                  <a:srgbClr val="000000"/>
                </a:solidFill>
                <a:latin typeface="MS Gothic"/>
                <a:ea typeface="MS Gothic"/>
                <a:cs typeface="MS Gothic"/>
              </a:rPr>
              <a:t>も</a:t>
            </a:r>
            <a:r>
              <a:rPr lang="en-US" altLang="zh-CN" sz="1400" spc="0" dirty="0">
                <a:solidFill>
                  <a:srgbClr val="000000"/>
                </a:solidFill>
                <a:latin typeface="MS Gothic"/>
                <a:ea typeface="MS Gothic"/>
                <a:cs typeface="MS Gothic"/>
              </a:rPr>
              <a:t>に</a:t>
            </a:r>
            <a:r>
              <a:rPr lang="en-US" altLang="zh-CN" sz="1400" spc="8" dirty="0">
                <a:solidFill>
                  <a:srgbClr val="000000"/>
                </a:solidFill>
                <a:latin typeface="SimSun"/>
                <a:ea typeface="SimSun"/>
                <a:cs typeface="SimSun"/>
              </a:rPr>
              <a:t>温</a:t>
            </a:r>
            <a:r>
              <a:rPr lang="en-US" altLang="zh-CN" sz="1400" spc="-17" dirty="0">
                <a:solidFill>
                  <a:srgbClr val="000000"/>
                </a:solidFill>
                <a:latin typeface="SimSun"/>
                <a:ea typeface="SimSun"/>
                <a:cs typeface="SimSun"/>
              </a:rPr>
              <a:t>室</a:t>
            </a:r>
            <a:r>
              <a:rPr lang="en-US" altLang="zh-CN" sz="1400" spc="0" dirty="0">
                <a:solidFill>
                  <a:srgbClr val="000000"/>
                </a:solidFill>
                <a:latin typeface="SimSun"/>
                <a:ea typeface="SimSun"/>
                <a:cs typeface="SimSun"/>
              </a:rPr>
              <a:t>効</a:t>
            </a:r>
            <a:r>
              <a:rPr lang="en-US" altLang="zh-CN" sz="1400" spc="8" dirty="0">
                <a:solidFill>
                  <a:srgbClr val="000000"/>
                </a:solidFill>
                <a:latin typeface="SimSun"/>
                <a:ea typeface="SimSun"/>
                <a:cs typeface="SimSun"/>
              </a:rPr>
              <a:t>果</a:t>
            </a:r>
            <a:r>
              <a:rPr lang="en-US" altLang="zh-CN" sz="1400" spc="-17" dirty="0">
                <a:solidFill>
                  <a:srgbClr val="000000"/>
                </a:solidFill>
                <a:latin typeface="MS Gothic"/>
                <a:ea typeface="MS Gothic"/>
                <a:cs typeface="MS Gothic"/>
              </a:rPr>
              <a:t>ガ</a:t>
            </a:r>
            <a:r>
              <a:rPr lang="en-US" altLang="zh-CN" sz="1400" spc="0" dirty="0">
                <a:solidFill>
                  <a:srgbClr val="000000"/>
                </a:solidFill>
                <a:latin typeface="MS Gothic"/>
                <a:ea typeface="MS Gothic"/>
                <a:cs typeface="MS Gothic"/>
              </a:rPr>
              <a:t>ス</a:t>
            </a:r>
            <a:r>
              <a:rPr lang="en-US" altLang="zh-CN" sz="1400" spc="8" dirty="0">
                <a:solidFill>
                  <a:srgbClr val="000000"/>
                </a:solidFill>
                <a:latin typeface="MS Gothic"/>
                <a:ea typeface="MS Gothic"/>
                <a:cs typeface="MS Gothic"/>
              </a:rPr>
              <a:t>の</a:t>
            </a:r>
            <a:r>
              <a:rPr lang="en-US" altLang="zh-CN" sz="1400" spc="-16" dirty="0">
                <a:solidFill>
                  <a:srgbClr val="000000"/>
                </a:solidFill>
                <a:latin typeface="SimSun"/>
                <a:ea typeface="SimSun"/>
                <a:cs typeface="SimSun"/>
              </a:rPr>
              <a:t>排</a:t>
            </a:r>
            <a:r>
              <a:rPr lang="en-US" altLang="zh-CN" sz="1400" spc="0" dirty="0">
                <a:solidFill>
                  <a:srgbClr val="000000"/>
                </a:solidFill>
                <a:latin typeface="SimSun"/>
                <a:ea typeface="SimSun"/>
                <a:cs typeface="SimSun"/>
              </a:rPr>
              <a:t>出</a:t>
            </a:r>
            <a:r>
              <a:rPr lang="en-US" altLang="zh-CN" sz="1400" spc="8" dirty="0">
                <a:solidFill>
                  <a:srgbClr val="000000"/>
                </a:solidFill>
                <a:latin typeface="SimSun"/>
                <a:ea typeface="SimSun"/>
                <a:cs typeface="SimSun"/>
              </a:rPr>
              <a:t>削</a:t>
            </a:r>
            <a:r>
              <a:rPr lang="en-US" altLang="zh-CN" sz="1400" spc="-17" dirty="0">
                <a:solidFill>
                  <a:srgbClr val="000000"/>
                </a:solidFill>
                <a:latin typeface="SimSun"/>
                <a:ea typeface="SimSun"/>
                <a:cs typeface="SimSun"/>
              </a:rPr>
              <a:t>減</a:t>
            </a:r>
            <a:r>
              <a:rPr lang="en-US" altLang="zh-CN" sz="1400" spc="0" dirty="0">
                <a:solidFill>
                  <a:srgbClr val="000000"/>
                </a:solidFill>
                <a:latin typeface="SimSun"/>
                <a:ea typeface="SimSun"/>
                <a:cs typeface="SimSun"/>
              </a:rPr>
              <a:t>、</a:t>
            </a:r>
            <a:r>
              <a:rPr lang="en-US" altLang="zh-CN" sz="1400" spc="8" dirty="0">
                <a:solidFill>
                  <a:srgbClr val="000000"/>
                </a:solidFill>
                <a:latin typeface="SimSun"/>
                <a:ea typeface="SimSun"/>
                <a:cs typeface="SimSun"/>
              </a:rPr>
              <a:t>化</a:t>
            </a:r>
            <a:r>
              <a:rPr lang="en-US" altLang="zh-CN" sz="1400" spc="-17" dirty="0">
                <a:solidFill>
                  <a:srgbClr val="000000"/>
                </a:solidFill>
                <a:latin typeface="SimSun"/>
                <a:ea typeface="SimSun"/>
                <a:cs typeface="SimSun"/>
              </a:rPr>
              <a:t>石</a:t>
            </a:r>
            <a:r>
              <a:rPr lang="en-US" altLang="zh-CN" sz="1400" spc="0" dirty="0">
                <a:solidFill>
                  <a:srgbClr val="000000"/>
                </a:solidFill>
                <a:latin typeface="SimSun"/>
                <a:ea typeface="SimSun"/>
                <a:cs typeface="SimSun"/>
              </a:rPr>
              <a:t>資</a:t>
            </a:r>
            <a:r>
              <a:rPr lang="en-US" altLang="zh-CN" sz="1400" spc="8" dirty="0">
                <a:solidFill>
                  <a:srgbClr val="000000"/>
                </a:solidFill>
                <a:latin typeface="SimSun"/>
                <a:ea typeface="SimSun"/>
                <a:cs typeface="SimSun"/>
              </a:rPr>
              <a:t>源</a:t>
            </a:r>
            <a:r>
              <a:rPr lang="en-US" altLang="zh-CN" sz="1400" spc="-16" dirty="0">
                <a:solidFill>
                  <a:srgbClr val="000000"/>
                </a:solidFill>
                <a:latin typeface="MS Gothic"/>
                <a:ea typeface="MS Gothic"/>
                <a:cs typeface="MS Gothic"/>
              </a:rPr>
              <a:t>へ</a:t>
            </a:r>
            <a:r>
              <a:rPr lang="en-US" altLang="zh-CN" sz="1400" spc="0" dirty="0">
                <a:solidFill>
                  <a:srgbClr val="000000"/>
                </a:solidFill>
                <a:latin typeface="MS Gothic"/>
                <a:ea typeface="MS Gothic"/>
                <a:cs typeface="MS Gothic"/>
              </a:rPr>
              <a:t>の</a:t>
            </a:r>
            <a:r>
              <a:rPr lang="en-US" altLang="zh-CN" sz="1400" spc="8" dirty="0">
                <a:solidFill>
                  <a:srgbClr val="000000"/>
                </a:solidFill>
                <a:latin typeface="SimSun"/>
                <a:ea typeface="SimSun"/>
                <a:cs typeface="SimSun"/>
              </a:rPr>
              <a:t>依</a:t>
            </a:r>
            <a:r>
              <a:rPr lang="en-US" altLang="zh-CN" sz="1400" spc="-17" dirty="0">
                <a:solidFill>
                  <a:srgbClr val="000000"/>
                </a:solidFill>
                <a:latin typeface="SimSun"/>
                <a:ea typeface="SimSun"/>
                <a:cs typeface="SimSun"/>
              </a:rPr>
              <a:t>存</a:t>
            </a:r>
            <a:r>
              <a:rPr lang="en-US" altLang="zh-CN" sz="1400" spc="0" dirty="0">
                <a:solidFill>
                  <a:srgbClr val="000000"/>
                </a:solidFill>
                <a:latin typeface="SimSun"/>
                <a:ea typeface="SimSun"/>
                <a:cs typeface="SimSun"/>
              </a:rPr>
              <a:t>度</a:t>
            </a:r>
            <a:r>
              <a:rPr lang="en-US" altLang="zh-CN" sz="1400" spc="11" dirty="0">
                <a:solidFill>
                  <a:srgbClr val="000000"/>
                </a:solidFill>
                <a:latin typeface="SimSun"/>
                <a:ea typeface="SimSun"/>
                <a:cs typeface="SimSun"/>
              </a:rPr>
              <a:t>低</a:t>
            </a:r>
            <a:r>
              <a:rPr lang="en-US" altLang="zh-CN" sz="1400" spc="-11" dirty="0">
                <a:solidFill>
                  <a:srgbClr val="000000"/>
                </a:solidFill>
                <a:latin typeface="SimSun"/>
                <a:ea typeface="SimSun"/>
                <a:cs typeface="SimSun"/>
              </a:rPr>
              <a:t> </a:t>
            </a:r>
            <a:r>
              <a:rPr lang="en-US" altLang="zh-CN" sz="1400" spc="0" dirty="0">
                <a:solidFill>
                  <a:srgbClr val="000000"/>
                </a:solidFill>
                <a:latin typeface="SimSun"/>
                <a:ea typeface="SimSun"/>
                <a:cs typeface="SimSun"/>
              </a:rPr>
              <a:t>減</a:t>
            </a:r>
            <a:r>
              <a:rPr lang="en-US" altLang="zh-CN" sz="1400" spc="8" dirty="0">
                <a:solidFill>
                  <a:srgbClr val="000000"/>
                </a:solidFill>
                <a:latin typeface="SimSun"/>
                <a:ea typeface="SimSun"/>
                <a:cs typeface="SimSun"/>
              </a:rPr>
              <a:t>、</a:t>
            </a:r>
            <a:r>
              <a:rPr lang="en-US" altLang="zh-CN" sz="1400" spc="0" dirty="0">
                <a:solidFill>
                  <a:srgbClr val="000000"/>
                </a:solidFill>
                <a:latin typeface="SimSun"/>
                <a:ea typeface="SimSun"/>
                <a:cs typeface="SimSun"/>
              </a:rPr>
              <a:t>海洋環</a:t>
            </a:r>
            <a:r>
              <a:rPr lang="en-US" altLang="zh-CN" sz="1400" spc="8" dirty="0">
                <a:solidFill>
                  <a:srgbClr val="000000"/>
                </a:solidFill>
                <a:latin typeface="SimSun"/>
                <a:ea typeface="SimSun"/>
                <a:cs typeface="SimSun"/>
              </a:rPr>
              <a:t>境</a:t>
            </a:r>
            <a:r>
              <a:rPr lang="en-US" altLang="zh-CN" sz="1400" spc="0" dirty="0">
                <a:solidFill>
                  <a:srgbClr val="000000"/>
                </a:solidFill>
                <a:latin typeface="SimSun"/>
                <a:ea typeface="SimSun"/>
                <a:cs typeface="SimSun"/>
              </a:rPr>
              <a:t>等</a:t>
            </a:r>
            <a:r>
              <a:rPr lang="en-US" altLang="zh-CN" sz="1400" spc="0" dirty="0">
                <a:solidFill>
                  <a:srgbClr val="000000"/>
                </a:solidFill>
                <a:latin typeface="MS Gothic"/>
                <a:ea typeface="MS Gothic"/>
                <a:cs typeface="MS Gothic"/>
              </a:rPr>
              <a:t>への</a:t>
            </a:r>
            <a:r>
              <a:rPr lang="en-US" altLang="zh-CN" sz="1400" spc="8" dirty="0">
                <a:solidFill>
                  <a:srgbClr val="000000"/>
                </a:solidFill>
                <a:latin typeface="SimSun"/>
                <a:ea typeface="SimSun"/>
                <a:cs typeface="SimSun"/>
              </a:rPr>
              <a:t>影</a:t>
            </a:r>
            <a:r>
              <a:rPr lang="en-US" altLang="zh-CN" sz="1400" spc="-17" dirty="0">
                <a:solidFill>
                  <a:srgbClr val="000000"/>
                </a:solidFill>
                <a:latin typeface="SimSun"/>
                <a:ea typeface="SimSun"/>
                <a:cs typeface="SimSun"/>
              </a:rPr>
              <a:t>響</a:t>
            </a:r>
            <a:r>
              <a:rPr lang="en-US" altLang="zh-CN" sz="1400" spc="0" dirty="0">
                <a:solidFill>
                  <a:srgbClr val="000000"/>
                </a:solidFill>
                <a:latin typeface="SimSun"/>
                <a:ea typeface="SimSun"/>
                <a:cs typeface="SimSun"/>
              </a:rPr>
              <a:t>低</a:t>
            </a:r>
            <a:r>
              <a:rPr lang="en-US" altLang="zh-CN" sz="1400" spc="8" dirty="0">
                <a:solidFill>
                  <a:srgbClr val="000000"/>
                </a:solidFill>
                <a:latin typeface="SimSun"/>
                <a:ea typeface="SimSun"/>
                <a:cs typeface="SimSun"/>
              </a:rPr>
              <a:t>減</a:t>
            </a:r>
            <a:r>
              <a:rPr lang="en-US" altLang="zh-CN" sz="1400" spc="-16" dirty="0">
                <a:solidFill>
                  <a:srgbClr val="000000"/>
                </a:solidFill>
                <a:latin typeface="SimSun"/>
                <a:ea typeface="SimSun"/>
                <a:cs typeface="SimSun"/>
              </a:rPr>
              <a:t>等</a:t>
            </a:r>
            <a:r>
              <a:rPr lang="en-US" altLang="zh-CN" sz="1400" spc="0" dirty="0">
                <a:solidFill>
                  <a:srgbClr val="000000"/>
                </a:solidFill>
                <a:latin typeface="MS Gothic"/>
                <a:ea typeface="MS Gothic"/>
                <a:cs typeface="MS Gothic"/>
              </a:rPr>
              <a:t>が</a:t>
            </a:r>
            <a:r>
              <a:rPr lang="en-US" altLang="zh-CN" sz="1400" spc="8" dirty="0">
                <a:solidFill>
                  <a:srgbClr val="000000"/>
                </a:solidFill>
                <a:latin typeface="SimSun"/>
                <a:ea typeface="SimSun"/>
                <a:cs typeface="SimSun"/>
              </a:rPr>
              <a:t>図</a:t>
            </a:r>
            <a:r>
              <a:rPr lang="en-US" altLang="zh-CN" sz="1400" spc="-17" dirty="0">
                <a:solidFill>
                  <a:srgbClr val="000000"/>
                </a:solidFill>
                <a:latin typeface="MS Gothic"/>
                <a:ea typeface="MS Gothic"/>
                <a:cs typeface="MS Gothic"/>
              </a:rPr>
              <a:t>ら</a:t>
            </a:r>
            <a:r>
              <a:rPr lang="en-US" altLang="zh-CN" sz="1400" spc="0" dirty="0">
                <a:solidFill>
                  <a:srgbClr val="000000"/>
                </a:solidFill>
                <a:latin typeface="MS Gothic"/>
                <a:ea typeface="MS Gothic"/>
                <a:cs typeface="MS Gothic"/>
              </a:rPr>
              <a:t>れ</a:t>
            </a:r>
            <a:r>
              <a:rPr lang="en-US" altLang="zh-CN" sz="1400" spc="8" dirty="0">
                <a:solidFill>
                  <a:srgbClr val="000000"/>
                </a:solidFill>
                <a:latin typeface="MS Gothic"/>
                <a:ea typeface="MS Gothic"/>
                <a:cs typeface="MS Gothic"/>
              </a:rPr>
              <a:t>る</a:t>
            </a:r>
            <a:r>
              <a:rPr lang="en-US" altLang="zh-CN" sz="1400" spc="-17" dirty="0">
                <a:solidFill>
                  <a:srgbClr val="000000"/>
                </a:solidFill>
                <a:latin typeface="MS Gothic"/>
                <a:ea typeface="MS Gothic"/>
                <a:cs typeface="MS Gothic"/>
              </a:rPr>
              <a:t>と</a:t>
            </a:r>
            <a:r>
              <a:rPr lang="en-US" altLang="zh-CN" sz="1400" spc="0" dirty="0">
                <a:solidFill>
                  <a:srgbClr val="000000"/>
                </a:solidFill>
                <a:latin typeface="MS Gothic"/>
                <a:ea typeface="MS Gothic"/>
                <a:cs typeface="MS Gothic"/>
              </a:rPr>
              <a:t>と</a:t>
            </a:r>
            <a:r>
              <a:rPr lang="en-US" altLang="zh-CN" sz="1400" spc="8" dirty="0">
                <a:solidFill>
                  <a:srgbClr val="000000"/>
                </a:solidFill>
                <a:latin typeface="MS Gothic"/>
                <a:ea typeface="MS Gothic"/>
                <a:cs typeface="MS Gothic"/>
              </a:rPr>
              <a:t>も</a:t>
            </a:r>
            <a:r>
              <a:rPr lang="en-US" altLang="zh-CN" sz="1400" spc="-16" dirty="0">
                <a:solidFill>
                  <a:srgbClr val="000000"/>
                </a:solidFill>
                <a:latin typeface="MS Gothic"/>
                <a:ea typeface="MS Gothic"/>
                <a:cs typeface="MS Gothic"/>
              </a:rPr>
              <a:t>に</a:t>
            </a:r>
            <a:r>
              <a:rPr lang="en-US" altLang="zh-CN" sz="1400" spc="0" dirty="0">
                <a:solidFill>
                  <a:srgbClr val="000000"/>
                </a:solidFill>
                <a:latin typeface="SimSun"/>
                <a:ea typeface="SimSun"/>
                <a:cs typeface="SimSun"/>
              </a:rPr>
              <a:t>、</a:t>
            </a:r>
            <a:r>
              <a:rPr lang="en-US" altLang="zh-CN" sz="1400" spc="8" dirty="0">
                <a:solidFill>
                  <a:srgbClr val="000000"/>
                </a:solidFill>
                <a:latin typeface="SimSun"/>
                <a:ea typeface="SimSun"/>
                <a:cs typeface="SimSun"/>
              </a:rPr>
              <a:t>資</a:t>
            </a:r>
            <a:r>
              <a:rPr lang="en-US" altLang="zh-CN" sz="1400" spc="-17" dirty="0">
                <a:solidFill>
                  <a:srgbClr val="000000"/>
                </a:solidFill>
                <a:latin typeface="SimSun"/>
                <a:ea typeface="SimSun"/>
                <a:cs typeface="SimSun"/>
              </a:rPr>
              <a:t>源</a:t>
            </a:r>
            <a:r>
              <a:rPr lang="en-US" altLang="zh-CN" sz="1400" spc="0" dirty="0">
                <a:solidFill>
                  <a:srgbClr val="000000"/>
                </a:solidFill>
                <a:latin typeface="SimSun"/>
                <a:ea typeface="SimSun"/>
                <a:cs typeface="SimSun"/>
              </a:rPr>
              <a:t>循</a:t>
            </a:r>
            <a:r>
              <a:rPr lang="en-US" altLang="zh-CN" sz="1400" spc="8" dirty="0">
                <a:solidFill>
                  <a:srgbClr val="000000"/>
                </a:solidFill>
                <a:latin typeface="SimSun"/>
                <a:ea typeface="SimSun"/>
                <a:cs typeface="SimSun"/>
              </a:rPr>
              <a:t>環</a:t>
            </a:r>
            <a:r>
              <a:rPr lang="en-US" altLang="zh-CN" sz="1400" spc="-16" dirty="0">
                <a:solidFill>
                  <a:srgbClr val="000000"/>
                </a:solidFill>
                <a:latin typeface="SimSun"/>
                <a:ea typeface="SimSun"/>
                <a:cs typeface="SimSun"/>
              </a:rPr>
              <a:t>産</a:t>
            </a:r>
            <a:r>
              <a:rPr lang="en-US" altLang="zh-CN" sz="1400" spc="0" dirty="0">
                <a:solidFill>
                  <a:srgbClr val="000000"/>
                </a:solidFill>
                <a:latin typeface="SimSun"/>
                <a:ea typeface="SimSun"/>
                <a:cs typeface="SimSun"/>
              </a:rPr>
              <a:t>業</a:t>
            </a:r>
            <a:r>
              <a:rPr lang="en-US" altLang="zh-CN" sz="1400" spc="8" dirty="0">
                <a:solidFill>
                  <a:srgbClr val="000000"/>
                </a:solidFill>
                <a:latin typeface="SimSun"/>
                <a:ea typeface="SimSun"/>
                <a:cs typeface="SimSun"/>
              </a:rPr>
              <a:t>等</a:t>
            </a:r>
            <a:r>
              <a:rPr lang="en-US" altLang="zh-CN" sz="1400" spc="-17" dirty="0">
                <a:solidFill>
                  <a:srgbClr val="000000"/>
                </a:solidFill>
                <a:latin typeface="MS Gothic"/>
                <a:ea typeface="MS Gothic"/>
                <a:cs typeface="MS Gothic"/>
              </a:rPr>
              <a:t>が</a:t>
            </a:r>
            <a:r>
              <a:rPr lang="en-US" altLang="zh-CN" sz="1400" spc="0" dirty="0">
                <a:solidFill>
                  <a:srgbClr val="000000"/>
                </a:solidFill>
                <a:latin typeface="SimSun"/>
                <a:ea typeface="SimSun"/>
                <a:cs typeface="SimSun"/>
              </a:rPr>
              <a:t>活</a:t>
            </a:r>
            <a:r>
              <a:rPr lang="en-US" altLang="zh-CN" sz="1400" spc="8" dirty="0">
                <a:solidFill>
                  <a:srgbClr val="000000"/>
                </a:solidFill>
                <a:latin typeface="SimSun"/>
                <a:ea typeface="SimSun"/>
                <a:cs typeface="SimSun"/>
              </a:rPr>
              <a:t>性</a:t>
            </a:r>
            <a:r>
              <a:rPr lang="en-US" altLang="zh-CN" sz="1400" spc="-17" dirty="0">
                <a:solidFill>
                  <a:srgbClr val="000000"/>
                </a:solidFill>
                <a:latin typeface="SimSun"/>
                <a:ea typeface="SimSun"/>
                <a:cs typeface="SimSun"/>
              </a:rPr>
              <a:t>化</a:t>
            </a:r>
            <a:r>
              <a:rPr lang="en-US" altLang="zh-CN" sz="1400" spc="0" dirty="0">
                <a:solidFill>
                  <a:srgbClr val="000000"/>
                </a:solidFill>
                <a:latin typeface="MS Gothic"/>
                <a:ea typeface="MS Gothic"/>
                <a:cs typeface="MS Gothic"/>
              </a:rPr>
              <a:t>さ</a:t>
            </a:r>
            <a:r>
              <a:rPr lang="en-US" altLang="zh-CN" sz="1400" spc="8" dirty="0">
                <a:solidFill>
                  <a:srgbClr val="000000"/>
                </a:solidFill>
                <a:latin typeface="MS Gothic"/>
                <a:ea typeface="MS Gothic"/>
                <a:cs typeface="MS Gothic"/>
              </a:rPr>
              <a:t>れ</a:t>
            </a:r>
            <a:r>
              <a:rPr lang="en-US" altLang="zh-CN" sz="1400" spc="-16" dirty="0">
                <a:solidFill>
                  <a:srgbClr val="000000"/>
                </a:solidFill>
                <a:latin typeface="MS Gothic"/>
                <a:ea typeface="MS Gothic"/>
                <a:cs typeface="MS Gothic"/>
              </a:rPr>
              <a:t>て</a:t>
            </a:r>
            <a:r>
              <a:rPr lang="en-US" altLang="zh-CN" sz="1400" spc="0" dirty="0">
                <a:solidFill>
                  <a:srgbClr val="000000"/>
                </a:solidFill>
                <a:latin typeface="MS Gothic"/>
                <a:ea typeface="MS Gothic"/>
                <a:cs typeface="MS Gothic"/>
              </a:rPr>
              <a:t>い</a:t>
            </a:r>
            <a:r>
              <a:rPr lang="en-US" altLang="zh-CN" sz="1400" spc="8" dirty="0">
                <a:solidFill>
                  <a:srgbClr val="000000"/>
                </a:solidFill>
                <a:latin typeface="MS Gothic"/>
                <a:ea typeface="MS Gothic"/>
                <a:cs typeface="MS Gothic"/>
              </a:rPr>
              <a:t>る</a:t>
            </a:r>
            <a:r>
              <a:rPr lang="en-US" altLang="zh-CN" sz="1400" spc="0" dirty="0">
                <a:solidFill>
                  <a:srgbClr val="000000"/>
                </a:solidFill>
                <a:latin typeface="SimSun"/>
                <a:ea typeface="SimSun"/>
                <a:cs typeface="SimSun"/>
              </a:rPr>
              <a:t>。</a:t>
            </a:r>
            <a:endParaRPr lang="en-US" altLang="zh-CN" sz="1400">
              <a:latin typeface="SimSun"/>
              <a:ea typeface="SimSun"/>
              <a:cs typeface="SimSun"/>
            </a:endParaRPr>
          </a:p>
        </p:txBody>
      </p:sp>
      <p:sp>
        <p:nvSpPr>
          <p:cNvPr id="748" name="Text Box748"/>
          <p:cNvSpPr txBox="1"/>
          <p:nvPr/>
        </p:nvSpPr>
        <p:spPr>
          <a:xfrm>
            <a:off x="335890" y="3868547"/>
            <a:ext cx="8578926" cy="1642060"/>
          </a:xfrm>
          <a:prstGeom prst="rect">
            <a:avLst/>
          </a:prstGeom>
        </p:spPr>
        <p:txBody>
          <a:bodyPr wrap="square" lIns="0" tIns="0" rIns="0" rtlCol="0">
            <a:spAutoFit/>
          </a:bodyPr>
          <a:lstStyle/>
          <a:p>
            <a:pPr algn="l">
              <a:lnSpc>
                <a:spcPts val="0"/>
              </a:lnSpc>
            </a:pPr>
            <a:endParaRPr/>
          </a:p>
          <a:p>
            <a:pPr marL="263652" indent="-263652" algn="just" rtl="0">
              <a:lnSpc>
                <a:spcPts val="1847"/>
              </a:lnSpc>
              <a:buChar char=""/>
            </a:pPr>
            <a:r>
              <a:rPr lang="en-US" altLang="zh-CN" sz="1800" spc="0" dirty="0">
                <a:solidFill>
                  <a:srgbClr val="000000"/>
                </a:solidFill>
                <a:latin typeface="SimSun"/>
                <a:ea typeface="SimSun"/>
                <a:cs typeface="SimSun"/>
              </a:rPr>
              <a:t>資</a:t>
            </a:r>
            <a:r>
              <a:rPr lang="en-US" altLang="zh-CN" sz="1800" spc="12" dirty="0">
                <a:solidFill>
                  <a:srgbClr val="000000"/>
                </a:solidFill>
                <a:latin typeface="SimSun"/>
                <a:ea typeface="SimSun"/>
                <a:cs typeface="SimSun"/>
              </a:rPr>
              <a:t>源</a:t>
            </a:r>
            <a:r>
              <a:rPr lang="en-US" altLang="zh-CN" sz="1800" spc="0" dirty="0">
                <a:solidFill>
                  <a:srgbClr val="000000"/>
                </a:solidFill>
                <a:latin typeface="MS Gothic"/>
                <a:ea typeface="MS Gothic"/>
                <a:cs typeface="MS Gothic"/>
              </a:rPr>
              <a:t>・</a:t>
            </a:r>
            <a:r>
              <a:rPr lang="en-US" altLang="zh-CN" sz="1800" spc="12" dirty="0">
                <a:solidFill>
                  <a:srgbClr val="000000"/>
                </a:solidFill>
                <a:latin typeface="SimSun"/>
                <a:ea typeface="SimSun"/>
                <a:cs typeface="SimSun"/>
              </a:rPr>
              <a:t>廃</a:t>
            </a:r>
            <a:r>
              <a:rPr lang="en-US" altLang="zh-CN" sz="1800" spc="0" dirty="0">
                <a:solidFill>
                  <a:srgbClr val="000000"/>
                </a:solidFill>
                <a:latin typeface="SimSun"/>
                <a:ea typeface="SimSun"/>
                <a:cs typeface="SimSun"/>
              </a:rPr>
              <a:t>棄</a:t>
            </a:r>
            <a:r>
              <a:rPr lang="en-US" altLang="zh-CN" sz="1800" spc="10" dirty="0">
                <a:solidFill>
                  <a:srgbClr val="000000"/>
                </a:solidFill>
                <a:latin typeface="SimSun"/>
                <a:ea typeface="SimSun"/>
                <a:cs typeface="SimSun"/>
              </a:rPr>
              <a:t>物</a:t>
            </a:r>
            <a:r>
              <a:rPr lang="en-US" altLang="zh-CN" sz="1800" spc="-10" dirty="0">
                <a:solidFill>
                  <a:srgbClr val="000000"/>
                </a:solidFill>
                <a:latin typeface="SimSun"/>
                <a:ea typeface="SimSun"/>
                <a:cs typeface="SimSun"/>
              </a:rPr>
              <a:t>制</a:t>
            </a:r>
            <a:r>
              <a:rPr lang="en-US" altLang="zh-CN" sz="1800" spc="11" dirty="0">
                <a:solidFill>
                  <a:srgbClr val="000000"/>
                </a:solidFill>
                <a:latin typeface="SimSun"/>
                <a:ea typeface="SimSun"/>
                <a:cs typeface="SimSun"/>
              </a:rPr>
              <a:t>約</a:t>
            </a:r>
            <a:r>
              <a:rPr lang="en-US" altLang="zh-CN" sz="1800" spc="6" dirty="0">
                <a:solidFill>
                  <a:srgbClr val="000000"/>
                </a:solidFill>
                <a:latin typeface="SimSun"/>
                <a:ea typeface="SimSun"/>
                <a:cs typeface="SimSun"/>
              </a:rPr>
              <a:t>、海</a:t>
            </a:r>
            <a:r>
              <a:rPr lang="en-US" altLang="zh-CN" sz="1800" spc="5" dirty="0">
                <a:solidFill>
                  <a:srgbClr val="000000"/>
                </a:solidFill>
                <a:latin typeface="SimSun"/>
                <a:ea typeface="SimSun"/>
                <a:cs typeface="SimSun"/>
              </a:rPr>
              <a:t>洋</a:t>
            </a:r>
            <a:r>
              <a:rPr lang="en-US" altLang="zh-CN" sz="1800" spc="6" dirty="0">
                <a:solidFill>
                  <a:srgbClr val="000000"/>
                </a:solidFill>
                <a:latin typeface="MS Gothic"/>
                <a:ea typeface="MS Gothic"/>
                <a:cs typeface="MS Gothic"/>
              </a:rPr>
              <a:t>ご</a:t>
            </a:r>
            <a:r>
              <a:rPr lang="en-US" altLang="zh-CN" sz="1800" spc="-6" dirty="0">
                <a:solidFill>
                  <a:srgbClr val="000000"/>
                </a:solidFill>
                <a:latin typeface="MS Gothic"/>
                <a:ea typeface="MS Gothic"/>
                <a:cs typeface="MS Gothic"/>
              </a:rPr>
              <a:t>み</a:t>
            </a:r>
            <a:r>
              <a:rPr lang="en-US" altLang="zh-CN" sz="1800" spc="11" dirty="0">
                <a:solidFill>
                  <a:srgbClr val="000000"/>
                </a:solidFill>
                <a:latin typeface="SimSun"/>
                <a:ea typeface="SimSun"/>
                <a:cs typeface="SimSun"/>
              </a:rPr>
              <a:t>対</a:t>
            </a:r>
            <a:r>
              <a:rPr lang="en-US" altLang="zh-CN" sz="1800" spc="0" dirty="0">
                <a:solidFill>
                  <a:srgbClr val="000000"/>
                </a:solidFill>
                <a:latin typeface="SimSun"/>
                <a:ea typeface="SimSun"/>
                <a:cs typeface="SimSun"/>
              </a:rPr>
              <a:t>策</a:t>
            </a:r>
            <a:r>
              <a:rPr lang="en-US" altLang="zh-CN" sz="1800" spc="19" dirty="0">
                <a:solidFill>
                  <a:srgbClr val="000000"/>
                </a:solidFill>
                <a:latin typeface="SimSun"/>
                <a:ea typeface="SimSun"/>
                <a:cs typeface="SimSun"/>
              </a:rPr>
              <a:t>、</a:t>
            </a:r>
            <a:r>
              <a:rPr lang="en-US" altLang="zh-CN" sz="1800" spc="-7" dirty="0">
                <a:solidFill>
                  <a:srgbClr val="000000"/>
                </a:solidFill>
                <a:latin typeface="SimSun"/>
                <a:ea typeface="SimSun"/>
                <a:cs typeface="SimSun"/>
              </a:rPr>
              <a:t>地</a:t>
            </a:r>
            <a:r>
              <a:rPr lang="en-US" altLang="zh-CN" sz="1800" spc="11" dirty="0">
                <a:solidFill>
                  <a:srgbClr val="000000"/>
                </a:solidFill>
                <a:latin typeface="SimSun"/>
                <a:ea typeface="SimSun"/>
                <a:cs typeface="SimSun"/>
              </a:rPr>
              <a:t>球</a:t>
            </a:r>
            <a:r>
              <a:rPr lang="en-US" altLang="zh-CN" sz="1800" spc="-11" dirty="0">
                <a:solidFill>
                  <a:srgbClr val="000000"/>
                </a:solidFill>
                <a:latin typeface="SimSun"/>
                <a:ea typeface="SimSun"/>
                <a:cs typeface="SimSun"/>
              </a:rPr>
              <a:t>温</a:t>
            </a:r>
            <a:r>
              <a:rPr lang="en-US" altLang="zh-CN" sz="1800" spc="11" dirty="0">
                <a:solidFill>
                  <a:srgbClr val="000000"/>
                </a:solidFill>
                <a:latin typeface="SimSun"/>
                <a:ea typeface="SimSun"/>
                <a:cs typeface="SimSun"/>
              </a:rPr>
              <a:t>暖</a:t>
            </a:r>
            <a:r>
              <a:rPr lang="en-US" altLang="zh-CN" sz="1800" spc="0" dirty="0">
                <a:solidFill>
                  <a:srgbClr val="000000"/>
                </a:solidFill>
                <a:latin typeface="SimSun"/>
                <a:ea typeface="SimSun"/>
                <a:cs typeface="SimSun"/>
              </a:rPr>
              <a:t>化</a:t>
            </a:r>
            <a:r>
              <a:rPr lang="en-US" altLang="zh-CN" sz="1800" spc="10" dirty="0">
                <a:solidFill>
                  <a:srgbClr val="000000"/>
                </a:solidFill>
                <a:latin typeface="SimSun"/>
                <a:ea typeface="SimSun"/>
                <a:cs typeface="SimSun"/>
              </a:rPr>
              <a:t>対</a:t>
            </a:r>
            <a:r>
              <a:rPr lang="en-US" altLang="zh-CN" sz="1800" spc="0" dirty="0">
                <a:solidFill>
                  <a:srgbClr val="000000"/>
                </a:solidFill>
                <a:latin typeface="SimSun"/>
                <a:ea typeface="SimSun"/>
                <a:cs typeface="SimSun"/>
              </a:rPr>
              <a:t>策</a:t>
            </a:r>
            <a:r>
              <a:rPr lang="en-US" altLang="zh-CN" sz="1800" spc="12" dirty="0">
                <a:solidFill>
                  <a:srgbClr val="000000"/>
                </a:solidFill>
                <a:latin typeface="SimSun"/>
                <a:ea typeface="SimSun"/>
                <a:cs typeface="SimSun"/>
              </a:rPr>
              <a:t>等</a:t>
            </a:r>
            <a:r>
              <a:rPr lang="en-US" altLang="zh-CN" sz="1800" spc="-12" dirty="0">
                <a:solidFill>
                  <a:srgbClr val="000000"/>
                </a:solidFill>
                <a:latin typeface="MS Gothic"/>
                <a:ea typeface="MS Gothic"/>
                <a:cs typeface="MS Gothic"/>
              </a:rPr>
              <a:t>の</a:t>
            </a:r>
            <a:r>
              <a:rPr lang="en-US" altLang="zh-CN" sz="1800" spc="11" dirty="0">
                <a:solidFill>
                  <a:srgbClr val="000000"/>
                </a:solidFill>
                <a:latin typeface="SimSun"/>
                <a:ea typeface="SimSun"/>
                <a:cs typeface="SimSun"/>
              </a:rPr>
              <a:t>幅</a:t>
            </a:r>
            <a:r>
              <a:rPr lang="en-US" altLang="zh-CN" sz="1800" spc="0" dirty="0">
                <a:solidFill>
                  <a:srgbClr val="000000"/>
                </a:solidFill>
                <a:latin typeface="SimSun"/>
                <a:ea typeface="SimSun"/>
                <a:cs typeface="SimSun"/>
              </a:rPr>
              <a:t>広</a:t>
            </a:r>
            <a:r>
              <a:rPr lang="en-US" altLang="zh-CN" sz="1800" spc="10" dirty="0">
                <a:solidFill>
                  <a:srgbClr val="000000"/>
                </a:solidFill>
                <a:latin typeface="MS Gothic"/>
                <a:ea typeface="MS Gothic"/>
                <a:cs typeface="MS Gothic"/>
              </a:rPr>
              <a:t>い</a:t>
            </a:r>
            <a:r>
              <a:rPr lang="en-US" altLang="zh-CN" sz="1800" spc="0" dirty="0">
                <a:solidFill>
                  <a:srgbClr val="000000"/>
                </a:solidFill>
                <a:latin typeface="SimSun"/>
                <a:ea typeface="SimSun"/>
                <a:cs typeface="SimSun"/>
              </a:rPr>
              <a:t>課</a:t>
            </a:r>
            <a:r>
              <a:rPr lang="en-US" altLang="zh-CN" sz="1800" spc="12" dirty="0">
                <a:solidFill>
                  <a:srgbClr val="000000"/>
                </a:solidFill>
                <a:latin typeface="SimSun"/>
                <a:ea typeface="SimSun"/>
                <a:cs typeface="SimSun"/>
              </a:rPr>
              <a:t>題</a:t>
            </a:r>
            <a:r>
              <a:rPr lang="en-US" altLang="zh-CN" sz="1800" spc="-12" dirty="0">
                <a:solidFill>
                  <a:srgbClr val="000000"/>
                </a:solidFill>
                <a:latin typeface="MS Gothic"/>
                <a:ea typeface="MS Gothic"/>
                <a:cs typeface="MS Gothic"/>
              </a:rPr>
              <a:t>に</a:t>
            </a:r>
            <a:r>
              <a:rPr lang="en-US" altLang="zh-CN" sz="1800" spc="11" dirty="0">
                <a:solidFill>
                  <a:srgbClr val="000000"/>
                </a:solidFill>
                <a:latin typeface="SimSun"/>
                <a:ea typeface="SimSun"/>
                <a:cs typeface="SimSun"/>
              </a:rPr>
              <a:t>対</a:t>
            </a:r>
            <a:r>
              <a:rPr lang="en-US" altLang="zh-CN" sz="1800" spc="0" dirty="0">
                <a:solidFill>
                  <a:srgbClr val="000000"/>
                </a:solidFill>
                <a:latin typeface="SimSun"/>
                <a:ea typeface="SimSun"/>
                <a:cs typeface="SimSun"/>
              </a:rPr>
              <a:t>応</a:t>
            </a:r>
            <a:r>
              <a:rPr lang="en-US" altLang="zh-CN" sz="1800" spc="10" dirty="0">
                <a:solidFill>
                  <a:srgbClr val="000000"/>
                </a:solidFill>
                <a:latin typeface="MS Gothic"/>
                <a:ea typeface="MS Gothic"/>
                <a:cs typeface="MS Gothic"/>
              </a:rPr>
              <a:t>し</a:t>
            </a:r>
            <a:r>
              <a:rPr lang="en-US" altLang="zh-CN" sz="1800" spc="0" dirty="0">
                <a:solidFill>
                  <a:srgbClr val="000000"/>
                </a:solidFill>
                <a:latin typeface="MS Gothic"/>
                <a:ea typeface="MS Gothic"/>
                <a:cs typeface="MS Gothic"/>
              </a:rPr>
              <a:t>な</a:t>
            </a:r>
            <a:r>
              <a:rPr lang="en-US" altLang="zh-CN" sz="1800" spc="12" dirty="0">
                <a:solidFill>
                  <a:srgbClr val="000000"/>
                </a:solidFill>
                <a:latin typeface="MS Gothic"/>
                <a:ea typeface="MS Gothic"/>
                <a:cs typeface="MS Gothic"/>
              </a:rPr>
              <a:t>が</a:t>
            </a:r>
            <a:r>
              <a:rPr lang="en-US" altLang="zh-CN" sz="1800" spc="-12" dirty="0">
                <a:solidFill>
                  <a:srgbClr val="000000"/>
                </a:solidFill>
                <a:latin typeface="MS Gothic"/>
                <a:ea typeface="MS Gothic"/>
                <a:cs typeface="MS Gothic"/>
              </a:rPr>
              <a:t> </a:t>
            </a:r>
            <a:r>
              <a:rPr lang="en-US" altLang="zh-CN" sz="1800" spc="0" dirty="0">
                <a:solidFill>
                  <a:srgbClr val="000000"/>
                </a:solidFill>
                <a:latin typeface="MS Gothic"/>
                <a:ea typeface="MS Gothic"/>
                <a:cs typeface="MS Gothic"/>
              </a:rPr>
              <a:t>ら</a:t>
            </a:r>
            <a:r>
              <a:rPr lang="en-US" altLang="zh-CN" sz="1800" spc="14" dirty="0">
                <a:solidFill>
                  <a:srgbClr val="000000"/>
                </a:solidFill>
                <a:latin typeface="SimSun"/>
                <a:ea typeface="SimSun"/>
                <a:cs typeface="SimSun"/>
              </a:rPr>
              <a:t>、</a:t>
            </a:r>
            <a:r>
              <a:rPr lang="en-US" altLang="zh-CN" sz="1800" spc="0" dirty="0">
                <a:solidFill>
                  <a:srgbClr val="000000"/>
                </a:solidFill>
                <a:latin typeface="SimSun"/>
                <a:ea typeface="SimSun"/>
                <a:cs typeface="SimSun"/>
              </a:rPr>
              <a:t>中</a:t>
            </a:r>
            <a:r>
              <a:rPr lang="en-US" altLang="zh-CN" sz="1800" spc="8" dirty="0">
                <a:solidFill>
                  <a:srgbClr val="000000"/>
                </a:solidFill>
                <a:latin typeface="SimSun"/>
                <a:ea typeface="SimSun"/>
                <a:cs typeface="SimSun"/>
              </a:rPr>
              <a:t>国</a:t>
            </a:r>
            <a:r>
              <a:rPr lang="en-US" altLang="zh-CN" sz="1800" spc="0" dirty="0">
                <a:solidFill>
                  <a:srgbClr val="000000"/>
                </a:solidFill>
                <a:latin typeface="SimSun"/>
                <a:ea typeface="SimSun"/>
                <a:cs typeface="SimSun"/>
              </a:rPr>
              <a:t>等</a:t>
            </a:r>
            <a:r>
              <a:rPr lang="en-US" altLang="zh-CN" sz="1800" spc="11" dirty="0">
                <a:solidFill>
                  <a:srgbClr val="000000"/>
                </a:solidFill>
                <a:latin typeface="MS Gothic"/>
                <a:ea typeface="MS Gothic"/>
                <a:cs typeface="MS Gothic"/>
              </a:rPr>
              <a:t>に</a:t>
            </a:r>
            <a:r>
              <a:rPr lang="en-US" altLang="zh-CN" sz="1800" spc="-8" dirty="0">
                <a:solidFill>
                  <a:srgbClr val="000000"/>
                </a:solidFill>
                <a:latin typeface="MS Gothic"/>
                <a:ea typeface="MS Gothic"/>
                <a:cs typeface="MS Gothic"/>
              </a:rPr>
              <a:t>よ</a:t>
            </a:r>
            <a:r>
              <a:rPr lang="en-US" altLang="zh-CN" sz="1800" spc="7" dirty="0">
                <a:solidFill>
                  <a:srgbClr val="000000"/>
                </a:solidFill>
                <a:latin typeface="MS Gothic"/>
                <a:ea typeface="MS Gothic"/>
                <a:cs typeface="MS Gothic"/>
              </a:rPr>
              <a:t>る</a:t>
            </a:r>
            <a:r>
              <a:rPr lang="en-US" altLang="zh-CN" sz="1800" spc="0" dirty="0">
                <a:solidFill>
                  <a:srgbClr val="000000"/>
                </a:solidFill>
                <a:latin typeface="SimSun"/>
                <a:ea typeface="SimSun"/>
                <a:cs typeface="SimSun"/>
              </a:rPr>
              <a:t>廃</a:t>
            </a:r>
            <a:r>
              <a:rPr lang="en-US" altLang="zh-CN" sz="1800" spc="13" dirty="0">
                <a:solidFill>
                  <a:srgbClr val="000000"/>
                </a:solidFill>
                <a:latin typeface="SimSun"/>
                <a:ea typeface="SimSun"/>
                <a:cs typeface="SimSun"/>
              </a:rPr>
              <a:t>棄</a:t>
            </a:r>
            <a:r>
              <a:rPr lang="en-US" altLang="zh-CN" sz="1800" spc="0" dirty="0">
                <a:solidFill>
                  <a:srgbClr val="000000"/>
                </a:solidFill>
                <a:latin typeface="SimSun"/>
                <a:ea typeface="SimSun"/>
                <a:cs typeface="SimSun"/>
              </a:rPr>
              <a:t>物</a:t>
            </a:r>
            <a:r>
              <a:rPr lang="en-US" altLang="zh-CN" sz="1800" spc="6" dirty="0">
                <a:solidFill>
                  <a:srgbClr val="000000"/>
                </a:solidFill>
                <a:latin typeface="MS Gothic"/>
                <a:ea typeface="MS Gothic"/>
                <a:cs typeface="MS Gothic"/>
              </a:rPr>
              <a:t>の</a:t>
            </a:r>
            <a:r>
              <a:rPr lang="en-US" altLang="zh-CN" sz="1800" spc="0" dirty="0">
                <a:solidFill>
                  <a:srgbClr val="000000"/>
                </a:solidFill>
                <a:latin typeface="SimSun"/>
                <a:ea typeface="SimSun"/>
                <a:cs typeface="SimSun"/>
              </a:rPr>
              <a:t>禁輸</a:t>
            </a:r>
            <a:r>
              <a:rPr lang="en-US" altLang="zh-CN" sz="1800" spc="14" dirty="0">
                <a:solidFill>
                  <a:srgbClr val="000000"/>
                </a:solidFill>
                <a:latin typeface="SimSun"/>
                <a:ea typeface="SimSun"/>
                <a:cs typeface="SimSun"/>
              </a:rPr>
              <a:t>措</a:t>
            </a:r>
            <a:r>
              <a:rPr lang="en-US" altLang="zh-CN" sz="1800" spc="0" dirty="0">
                <a:solidFill>
                  <a:srgbClr val="000000"/>
                </a:solidFill>
                <a:latin typeface="SimSun"/>
                <a:ea typeface="SimSun"/>
                <a:cs typeface="SimSun"/>
              </a:rPr>
              <a:t>置</a:t>
            </a:r>
            <a:r>
              <a:rPr lang="en-US" altLang="zh-CN" sz="1800" spc="0" dirty="0">
                <a:solidFill>
                  <a:srgbClr val="000000"/>
                </a:solidFill>
                <a:latin typeface="MS Gothic"/>
                <a:ea typeface="MS Gothic"/>
                <a:cs typeface="MS Gothic"/>
              </a:rPr>
              <a:t>に</a:t>
            </a:r>
            <a:r>
              <a:rPr lang="en-US" altLang="zh-CN" sz="1800" spc="15" dirty="0">
                <a:solidFill>
                  <a:srgbClr val="000000"/>
                </a:solidFill>
                <a:latin typeface="SimSun"/>
                <a:ea typeface="SimSun"/>
                <a:cs typeface="SimSun"/>
              </a:rPr>
              <a:t>対</a:t>
            </a:r>
            <a:r>
              <a:rPr lang="en-US" altLang="zh-CN" sz="1800" spc="-13" dirty="0">
                <a:solidFill>
                  <a:srgbClr val="000000"/>
                </a:solidFill>
                <a:latin typeface="SimSun"/>
                <a:ea typeface="SimSun"/>
                <a:cs typeface="SimSun"/>
              </a:rPr>
              <a:t>応</a:t>
            </a:r>
            <a:r>
              <a:rPr lang="en-US" altLang="zh-CN" sz="1800" spc="8" dirty="0">
                <a:solidFill>
                  <a:srgbClr val="000000"/>
                </a:solidFill>
                <a:latin typeface="MS Gothic"/>
                <a:ea typeface="MS Gothic"/>
                <a:cs typeface="MS Gothic"/>
              </a:rPr>
              <a:t>し</a:t>
            </a:r>
            <a:r>
              <a:rPr lang="en-US" altLang="zh-CN" sz="1800" spc="0" dirty="0">
                <a:solidFill>
                  <a:srgbClr val="000000"/>
                </a:solidFill>
                <a:latin typeface="MS Gothic"/>
                <a:ea typeface="MS Gothic"/>
                <a:cs typeface="MS Gothic"/>
              </a:rPr>
              <a:t>た</a:t>
            </a:r>
            <a:r>
              <a:rPr lang="en-US" altLang="zh-CN" sz="1800" spc="11" dirty="0">
                <a:solidFill>
                  <a:srgbClr val="000000"/>
                </a:solidFill>
                <a:latin typeface="SimSun"/>
                <a:ea typeface="SimSun"/>
                <a:cs typeface="SimSun"/>
              </a:rPr>
              <a:t>国</a:t>
            </a:r>
            <a:r>
              <a:rPr lang="en-US" altLang="zh-CN" sz="1800" spc="0" dirty="0">
                <a:solidFill>
                  <a:srgbClr val="000000"/>
                </a:solidFill>
                <a:latin typeface="SimSun"/>
                <a:ea typeface="SimSun"/>
                <a:cs typeface="SimSun"/>
              </a:rPr>
              <a:t>内</a:t>
            </a:r>
            <a:r>
              <a:rPr lang="en-US" altLang="zh-CN" sz="1800" spc="8" dirty="0">
                <a:solidFill>
                  <a:srgbClr val="000000"/>
                </a:solidFill>
                <a:latin typeface="SimSun"/>
                <a:ea typeface="SimSun"/>
                <a:cs typeface="SimSun"/>
              </a:rPr>
              <a:t>資</a:t>
            </a:r>
            <a:r>
              <a:rPr lang="en-US" altLang="zh-CN" sz="1800" spc="-5" dirty="0">
                <a:solidFill>
                  <a:srgbClr val="000000"/>
                </a:solidFill>
                <a:latin typeface="SimSun"/>
                <a:ea typeface="SimSun"/>
                <a:cs typeface="SimSun"/>
              </a:rPr>
              <a:t>源</a:t>
            </a:r>
            <a:r>
              <a:rPr lang="en-US" altLang="zh-CN" sz="1800" spc="7" dirty="0">
                <a:solidFill>
                  <a:srgbClr val="000000"/>
                </a:solidFill>
                <a:latin typeface="SimSun"/>
                <a:ea typeface="SimSun"/>
                <a:cs typeface="SimSun"/>
              </a:rPr>
              <a:t>循</a:t>
            </a:r>
            <a:r>
              <a:rPr lang="en-US" altLang="zh-CN" sz="1800" spc="0" dirty="0">
                <a:solidFill>
                  <a:srgbClr val="000000"/>
                </a:solidFill>
                <a:latin typeface="SimSun"/>
                <a:ea typeface="SimSun"/>
                <a:cs typeface="SimSun"/>
              </a:rPr>
              <a:t>環</a:t>
            </a:r>
            <a:r>
              <a:rPr lang="en-US" altLang="zh-CN" sz="1800" spc="13" dirty="0">
                <a:solidFill>
                  <a:srgbClr val="000000"/>
                </a:solidFill>
                <a:latin typeface="SimSun"/>
                <a:ea typeface="SimSun"/>
                <a:cs typeface="SimSun"/>
              </a:rPr>
              <a:t>体</a:t>
            </a:r>
            <a:r>
              <a:rPr lang="en-US" altLang="zh-CN" sz="1800" spc="0" dirty="0">
                <a:solidFill>
                  <a:srgbClr val="000000"/>
                </a:solidFill>
                <a:latin typeface="SimSun"/>
                <a:ea typeface="SimSun"/>
                <a:cs typeface="SimSun"/>
              </a:rPr>
              <a:t>制</a:t>
            </a:r>
            <a:r>
              <a:rPr lang="en-US" altLang="zh-CN" sz="1800" spc="6" dirty="0">
                <a:solidFill>
                  <a:srgbClr val="000000"/>
                </a:solidFill>
                <a:latin typeface="MS Gothic"/>
                <a:ea typeface="MS Gothic"/>
                <a:cs typeface="MS Gothic"/>
              </a:rPr>
              <a:t>を</a:t>
            </a:r>
            <a:r>
              <a:rPr lang="en-US" altLang="zh-CN" sz="1800" spc="0" dirty="0">
                <a:solidFill>
                  <a:srgbClr val="000000"/>
                </a:solidFill>
                <a:latin typeface="SimSun"/>
                <a:ea typeface="SimSun"/>
                <a:cs typeface="SimSun"/>
              </a:rPr>
              <a:t>構築</a:t>
            </a:r>
            <a:r>
              <a:rPr lang="en-US" altLang="zh-CN" sz="1800" spc="14" dirty="0">
                <a:solidFill>
                  <a:srgbClr val="000000"/>
                </a:solidFill>
                <a:latin typeface="MS Gothic"/>
                <a:ea typeface="MS Gothic"/>
                <a:cs typeface="MS Gothic"/>
              </a:rPr>
              <a:t>し</a:t>
            </a:r>
            <a:r>
              <a:rPr lang="en-US" altLang="zh-CN" sz="1800" spc="0" dirty="0">
                <a:solidFill>
                  <a:srgbClr val="000000"/>
                </a:solidFill>
                <a:latin typeface="MS Gothic"/>
                <a:ea typeface="MS Gothic"/>
                <a:cs typeface="MS Gothic"/>
              </a:rPr>
              <a:t>つつ</a:t>
            </a:r>
            <a:r>
              <a:rPr lang="en-US" altLang="zh-CN" sz="1800" spc="-812" dirty="0">
                <a:solidFill>
                  <a:srgbClr val="000000"/>
                </a:solidFill>
                <a:latin typeface="MS Gothic"/>
                <a:ea typeface="MS Gothic"/>
                <a:cs typeface="MS Gothic"/>
              </a:rPr>
              <a:t> </a:t>
            </a:r>
            <a:r>
              <a:rPr lang="en-US" altLang="zh-CN" sz="1800" spc="0" dirty="0">
                <a:solidFill>
                  <a:srgbClr val="000000"/>
                </a:solidFill>
                <a:latin typeface="SimSun"/>
                <a:ea typeface="SimSun"/>
                <a:cs typeface="SimSun"/>
              </a:rPr>
              <a:t>、</a:t>
            </a:r>
            <a:r>
              <a:rPr lang="en-US" altLang="zh-CN" sz="1800" dirty="0">
                <a:solidFill>
                  <a:srgbClr val="000000"/>
                </a:solidFill>
                <a:latin typeface="SimSun"/>
                <a:ea typeface="SimSun"/>
                <a:cs typeface="SimSun"/>
              </a:rPr>
              <a:t> </a:t>
            </a:r>
            <a:r>
              <a:rPr lang="en-US" altLang="zh-CN" sz="1800" spc="0" dirty="0">
                <a:solidFill>
                  <a:srgbClr val="000000"/>
                </a:solidFill>
                <a:latin typeface="SimSun"/>
                <a:ea typeface="SimSun"/>
                <a:cs typeface="SimSun"/>
              </a:rPr>
              <a:t>持</a:t>
            </a:r>
            <a:r>
              <a:rPr lang="en-US" altLang="zh-CN" sz="1800" spc="11" dirty="0">
                <a:solidFill>
                  <a:srgbClr val="000000"/>
                </a:solidFill>
                <a:latin typeface="SimSun"/>
                <a:ea typeface="SimSun"/>
                <a:cs typeface="SimSun"/>
              </a:rPr>
              <a:t>続</a:t>
            </a:r>
            <a:r>
              <a:rPr lang="en-US" altLang="zh-CN" sz="1800" spc="0" dirty="0">
                <a:solidFill>
                  <a:srgbClr val="000000"/>
                </a:solidFill>
                <a:latin typeface="SimSun"/>
                <a:ea typeface="SimSun"/>
                <a:cs typeface="SimSun"/>
              </a:rPr>
              <a:t>可</a:t>
            </a:r>
            <a:r>
              <a:rPr lang="en-US" altLang="zh-CN" sz="1800" spc="10" dirty="0">
                <a:solidFill>
                  <a:srgbClr val="000000"/>
                </a:solidFill>
                <a:latin typeface="SimSun"/>
                <a:ea typeface="SimSun"/>
                <a:cs typeface="SimSun"/>
              </a:rPr>
              <a:t>能</a:t>
            </a:r>
            <a:r>
              <a:rPr lang="en-US" altLang="zh-CN" sz="1800" spc="0" dirty="0">
                <a:solidFill>
                  <a:srgbClr val="000000"/>
                </a:solidFill>
                <a:latin typeface="MS Gothic"/>
                <a:ea typeface="MS Gothic"/>
                <a:cs typeface="MS Gothic"/>
              </a:rPr>
              <a:t>な</a:t>
            </a:r>
            <a:r>
              <a:rPr lang="en-US" altLang="zh-CN" sz="1800" spc="12" dirty="0">
                <a:solidFill>
                  <a:srgbClr val="000000"/>
                </a:solidFill>
                <a:latin typeface="SimSun"/>
                <a:ea typeface="SimSun"/>
                <a:cs typeface="SimSun"/>
              </a:rPr>
              <a:t>社</a:t>
            </a:r>
            <a:r>
              <a:rPr lang="en-US" altLang="zh-CN" sz="1800" spc="-12" dirty="0">
                <a:solidFill>
                  <a:srgbClr val="000000"/>
                </a:solidFill>
                <a:latin typeface="SimSun"/>
                <a:ea typeface="SimSun"/>
                <a:cs typeface="SimSun"/>
              </a:rPr>
              <a:t>会</a:t>
            </a:r>
            <a:r>
              <a:rPr lang="en-US" altLang="zh-CN" sz="1800" spc="11" dirty="0">
                <a:solidFill>
                  <a:srgbClr val="000000"/>
                </a:solidFill>
                <a:latin typeface="MS Gothic"/>
                <a:ea typeface="MS Gothic"/>
                <a:cs typeface="MS Gothic"/>
              </a:rPr>
              <a:t>を</a:t>
            </a:r>
            <a:r>
              <a:rPr lang="en-US" altLang="zh-CN" sz="1800" spc="0" dirty="0">
                <a:solidFill>
                  <a:srgbClr val="000000"/>
                </a:solidFill>
                <a:latin typeface="SimSun"/>
                <a:ea typeface="SimSun"/>
                <a:cs typeface="SimSun"/>
              </a:rPr>
              <a:t>実</a:t>
            </a:r>
            <a:r>
              <a:rPr lang="en-US" altLang="zh-CN" sz="1800" spc="10" dirty="0">
                <a:solidFill>
                  <a:srgbClr val="000000"/>
                </a:solidFill>
                <a:latin typeface="SimSun"/>
                <a:ea typeface="SimSun"/>
                <a:cs typeface="SimSun"/>
              </a:rPr>
              <a:t>現</a:t>
            </a:r>
            <a:r>
              <a:rPr lang="en-US" altLang="zh-CN" sz="1800" spc="0" dirty="0">
                <a:solidFill>
                  <a:srgbClr val="000000"/>
                </a:solidFill>
                <a:latin typeface="MS Gothic"/>
                <a:ea typeface="MS Gothic"/>
                <a:cs typeface="MS Gothic"/>
              </a:rPr>
              <a:t>し</a:t>
            </a:r>
            <a:r>
              <a:rPr lang="en-US" altLang="zh-CN" sz="1800" spc="26" dirty="0">
                <a:solidFill>
                  <a:srgbClr val="000000"/>
                </a:solidFill>
                <a:latin typeface="SimSun"/>
                <a:ea typeface="SimSun"/>
                <a:cs typeface="SimSun"/>
              </a:rPr>
              <a:t>、</a:t>
            </a:r>
            <a:r>
              <a:rPr lang="en-US" altLang="zh-CN" sz="1800" spc="-26" dirty="0">
                <a:solidFill>
                  <a:srgbClr val="000000"/>
                </a:solidFill>
                <a:latin typeface="SimSun"/>
                <a:ea typeface="SimSun"/>
                <a:cs typeface="SimSun"/>
              </a:rPr>
              <a:t>次</a:t>
            </a:r>
            <a:r>
              <a:rPr lang="en-US" altLang="zh-CN" sz="1800" spc="13" dirty="0">
                <a:solidFill>
                  <a:srgbClr val="000000"/>
                </a:solidFill>
                <a:latin typeface="SimSun"/>
                <a:ea typeface="SimSun"/>
                <a:cs typeface="SimSun"/>
              </a:rPr>
              <a:t>世</a:t>
            </a:r>
            <a:r>
              <a:rPr lang="en-US" altLang="zh-CN" sz="1800" spc="0" dirty="0">
                <a:solidFill>
                  <a:srgbClr val="000000"/>
                </a:solidFill>
                <a:latin typeface="SimSun"/>
                <a:ea typeface="SimSun"/>
                <a:cs typeface="SimSun"/>
              </a:rPr>
              <a:t>代</a:t>
            </a:r>
            <a:r>
              <a:rPr lang="en-US" altLang="zh-CN" sz="1800" spc="12" dirty="0">
                <a:solidFill>
                  <a:srgbClr val="000000"/>
                </a:solidFill>
                <a:latin typeface="MS Gothic"/>
                <a:ea typeface="MS Gothic"/>
                <a:cs typeface="MS Gothic"/>
              </a:rPr>
              <a:t>に</a:t>
            </a:r>
            <a:r>
              <a:rPr lang="en-US" altLang="zh-CN" sz="1800" spc="0" dirty="0">
                <a:solidFill>
                  <a:srgbClr val="000000"/>
                </a:solidFill>
                <a:latin typeface="SimSun"/>
                <a:ea typeface="SimSun"/>
                <a:cs typeface="SimSun"/>
              </a:rPr>
              <a:t>豊</a:t>
            </a:r>
            <a:r>
              <a:rPr lang="en-US" altLang="zh-CN" sz="1800" spc="13" dirty="0">
                <a:solidFill>
                  <a:srgbClr val="000000"/>
                </a:solidFill>
                <a:latin typeface="MS Gothic"/>
                <a:ea typeface="MS Gothic"/>
                <a:cs typeface="MS Gothic"/>
              </a:rPr>
              <a:t>か</a:t>
            </a:r>
            <a:r>
              <a:rPr lang="en-US" altLang="zh-CN" sz="1800" spc="-13" dirty="0">
                <a:solidFill>
                  <a:srgbClr val="000000"/>
                </a:solidFill>
                <a:latin typeface="MS Gothic"/>
                <a:ea typeface="MS Gothic"/>
                <a:cs typeface="MS Gothic"/>
              </a:rPr>
              <a:t>な</a:t>
            </a:r>
            <a:r>
              <a:rPr lang="en-US" altLang="zh-CN" sz="1800" spc="15" dirty="0">
                <a:solidFill>
                  <a:srgbClr val="000000"/>
                </a:solidFill>
                <a:latin typeface="SimSun"/>
                <a:ea typeface="SimSun"/>
                <a:cs typeface="SimSun"/>
              </a:rPr>
              <a:t>環</a:t>
            </a:r>
            <a:r>
              <a:rPr lang="en-US" altLang="zh-CN" sz="1800" spc="0" dirty="0">
                <a:solidFill>
                  <a:srgbClr val="000000"/>
                </a:solidFill>
                <a:latin typeface="SimSun"/>
                <a:ea typeface="SimSun"/>
                <a:cs typeface="SimSun"/>
              </a:rPr>
              <a:t>境</a:t>
            </a:r>
            <a:r>
              <a:rPr lang="en-US" altLang="zh-CN" sz="1800" spc="10" dirty="0">
                <a:solidFill>
                  <a:srgbClr val="000000"/>
                </a:solidFill>
                <a:latin typeface="MS Gothic"/>
                <a:ea typeface="MS Gothic"/>
                <a:cs typeface="MS Gothic"/>
              </a:rPr>
              <a:t>を</a:t>
            </a:r>
            <a:r>
              <a:rPr lang="en-US" altLang="zh-CN" sz="1800" spc="0" dirty="0">
                <a:solidFill>
                  <a:srgbClr val="000000"/>
                </a:solidFill>
                <a:latin typeface="SimSun"/>
                <a:ea typeface="SimSun"/>
                <a:cs typeface="SimSun"/>
              </a:rPr>
              <a:t>引</a:t>
            </a:r>
            <a:r>
              <a:rPr lang="en-US" altLang="zh-CN" sz="1800" spc="15" dirty="0">
                <a:solidFill>
                  <a:srgbClr val="000000"/>
                </a:solidFill>
                <a:latin typeface="MS Gothic"/>
                <a:ea typeface="MS Gothic"/>
                <a:cs typeface="MS Gothic"/>
              </a:rPr>
              <a:t>き</a:t>
            </a:r>
            <a:r>
              <a:rPr lang="en-US" altLang="zh-CN" sz="1800" spc="-15" dirty="0">
                <a:solidFill>
                  <a:srgbClr val="000000"/>
                </a:solidFill>
                <a:latin typeface="SimSun"/>
                <a:ea typeface="SimSun"/>
                <a:cs typeface="SimSun"/>
              </a:rPr>
              <a:t>継</a:t>
            </a:r>
            <a:r>
              <a:rPr lang="en-US" altLang="zh-CN" sz="1800" spc="14" dirty="0">
                <a:solidFill>
                  <a:srgbClr val="000000"/>
                </a:solidFill>
                <a:latin typeface="MS Gothic"/>
                <a:ea typeface="MS Gothic"/>
                <a:cs typeface="MS Gothic"/>
              </a:rPr>
              <a:t>い</a:t>
            </a:r>
            <a:r>
              <a:rPr lang="en-US" altLang="zh-CN" sz="1800" spc="0" dirty="0">
                <a:solidFill>
                  <a:srgbClr val="000000"/>
                </a:solidFill>
                <a:latin typeface="MS Gothic"/>
                <a:ea typeface="MS Gothic"/>
                <a:cs typeface="MS Gothic"/>
              </a:rPr>
              <a:t>で</a:t>
            </a:r>
            <a:r>
              <a:rPr lang="en-US" altLang="zh-CN" sz="1800" spc="12" dirty="0">
                <a:solidFill>
                  <a:srgbClr val="000000"/>
                </a:solidFill>
                <a:latin typeface="MS Gothic"/>
                <a:ea typeface="MS Gothic"/>
                <a:cs typeface="MS Gothic"/>
              </a:rPr>
              <a:t>い</a:t>
            </a:r>
            <a:r>
              <a:rPr lang="en-US" altLang="zh-CN" sz="1800" spc="0" dirty="0">
                <a:solidFill>
                  <a:srgbClr val="000000"/>
                </a:solidFill>
                <a:latin typeface="MS Gothic"/>
                <a:ea typeface="MS Gothic"/>
                <a:cs typeface="MS Gothic"/>
              </a:rPr>
              <a:t>く</a:t>
            </a:r>
            <a:r>
              <a:rPr lang="en-US" altLang="zh-CN" sz="1800" spc="13" dirty="0">
                <a:solidFill>
                  <a:srgbClr val="000000"/>
                </a:solidFill>
                <a:latin typeface="MS Gothic"/>
                <a:ea typeface="MS Gothic"/>
                <a:cs typeface="MS Gothic"/>
              </a:rPr>
              <a:t>た</a:t>
            </a:r>
            <a:r>
              <a:rPr lang="en-US" altLang="zh-CN" sz="1800" spc="-13" dirty="0">
                <a:solidFill>
                  <a:srgbClr val="000000"/>
                </a:solidFill>
                <a:latin typeface="MS Gothic"/>
                <a:ea typeface="MS Gothic"/>
                <a:cs typeface="MS Gothic"/>
              </a:rPr>
              <a:t>め</a:t>
            </a:r>
            <a:r>
              <a:rPr lang="en-US" altLang="zh-CN" sz="1800" spc="6" dirty="0">
                <a:solidFill>
                  <a:srgbClr val="000000"/>
                </a:solidFill>
                <a:latin typeface="SimSun"/>
                <a:ea typeface="SimSun"/>
                <a:cs typeface="SimSun"/>
              </a:rPr>
              <a:t>、再生不可</a:t>
            </a:r>
            <a:r>
              <a:rPr lang="en-US" altLang="zh-CN" sz="1800" spc="-6" dirty="0">
                <a:solidFill>
                  <a:srgbClr val="000000"/>
                </a:solidFill>
                <a:latin typeface="SimSun"/>
                <a:ea typeface="SimSun"/>
                <a:cs typeface="SimSun"/>
              </a:rPr>
              <a:t> </a:t>
            </a:r>
            <a:r>
              <a:rPr lang="en-US" altLang="zh-CN" sz="1800" spc="0" dirty="0">
                <a:solidFill>
                  <a:srgbClr val="000000"/>
                </a:solidFill>
                <a:latin typeface="SimSun"/>
                <a:ea typeface="SimSun"/>
                <a:cs typeface="SimSun"/>
              </a:rPr>
              <a:t>能</a:t>
            </a:r>
            <a:r>
              <a:rPr lang="en-US" altLang="zh-CN" sz="1800" spc="11" dirty="0">
                <a:solidFill>
                  <a:srgbClr val="000000"/>
                </a:solidFill>
                <a:latin typeface="MS Gothic"/>
                <a:ea typeface="MS Gothic"/>
                <a:cs typeface="MS Gothic"/>
              </a:rPr>
              <a:t>な</a:t>
            </a:r>
            <a:r>
              <a:rPr lang="en-US" altLang="zh-CN" sz="1800" spc="0" dirty="0">
                <a:solidFill>
                  <a:srgbClr val="000000"/>
                </a:solidFill>
                <a:latin typeface="SimSun"/>
                <a:ea typeface="SimSun"/>
                <a:cs typeface="SimSun"/>
              </a:rPr>
              <a:t>資</a:t>
            </a:r>
            <a:r>
              <a:rPr lang="en-US" altLang="zh-CN" sz="1800" spc="10" dirty="0">
                <a:solidFill>
                  <a:srgbClr val="000000"/>
                </a:solidFill>
                <a:latin typeface="SimSun"/>
                <a:ea typeface="SimSun"/>
                <a:cs typeface="SimSun"/>
              </a:rPr>
              <a:t>源</a:t>
            </a:r>
            <a:r>
              <a:rPr lang="en-US" altLang="zh-CN" sz="1800" spc="0" dirty="0">
                <a:solidFill>
                  <a:srgbClr val="000000"/>
                </a:solidFill>
                <a:latin typeface="MS Gothic"/>
                <a:ea typeface="MS Gothic"/>
                <a:cs typeface="MS Gothic"/>
              </a:rPr>
              <a:t>へ</a:t>
            </a:r>
            <a:r>
              <a:rPr lang="en-US" altLang="zh-CN" sz="1800" spc="12" dirty="0">
                <a:solidFill>
                  <a:srgbClr val="000000"/>
                </a:solidFill>
                <a:latin typeface="MS Gothic"/>
                <a:ea typeface="MS Gothic"/>
                <a:cs typeface="MS Gothic"/>
              </a:rPr>
              <a:t>の</a:t>
            </a:r>
            <a:r>
              <a:rPr lang="en-US" altLang="zh-CN" sz="1800" spc="-12" dirty="0">
                <a:solidFill>
                  <a:srgbClr val="000000"/>
                </a:solidFill>
                <a:latin typeface="SimSun"/>
                <a:ea typeface="SimSun"/>
                <a:cs typeface="SimSun"/>
              </a:rPr>
              <a:t>依</a:t>
            </a:r>
            <a:r>
              <a:rPr lang="en-US" altLang="zh-CN" sz="1800" spc="11" dirty="0">
                <a:solidFill>
                  <a:srgbClr val="000000"/>
                </a:solidFill>
                <a:latin typeface="SimSun"/>
                <a:ea typeface="SimSun"/>
                <a:cs typeface="SimSun"/>
              </a:rPr>
              <a:t>存</a:t>
            </a:r>
            <a:r>
              <a:rPr lang="en-US" altLang="zh-CN" sz="1800" spc="0" dirty="0">
                <a:solidFill>
                  <a:srgbClr val="000000"/>
                </a:solidFill>
                <a:latin typeface="SimSun"/>
                <a:ea typeface="SimSun"/>
                <a:cs typeface="SimSun"/>
              </a:rPr>
              <a:t>度</a:t>
            </a:r>
            <a:r>
              <a:rPr lang="en-US" altLang="zh-CN" sz="1800" spc="10" dirty="0">
                <a:solidFill>
                  <a:srgbClr val="000000"/>
                </a:solidFill>
                <a:latin typeface="MS Gothic"/>
                <a:ea typeface="MS Gothic"/>
                <a:cs typeface="MS Gothic"/>
              </a:rPr>
              <a:t>を</a:t>
            </a:r>
            <a:r>
              <a:rPr lang="en-US" altLang="zh-CN" sz="1800" spc="0" dirty="0">
                <a:solidFill>
                  <a:srgbClr val="000000"/>
                </a:solidFill>
                <a:latin typeface="SimSun"/>
                <a:ea typeface="SimSun"/>
                <a:cs typeface="SimSun"/>
              </a:rPr>
              <a:t>減</a:t>
            </a:r>
            <a:r>
              <a:rPr lang="en-US" altLang="zh-CN" sz="1800" spc="12" dirty="0">
                <a:solidFill>
                  <a:srgbClr val="000000"/>
                </a:solidFill>
                <a:latin typeface="MS Gothic"/>
                <a:ea typeface="MS Gothic"/>
                <a:cs typeface="MS Gothic"/>
              </a:rPr>
              <a:t>ら</a:t>
            </a:r>
            <a:r>
              <a:rPr lang="en-US" altLang="zh-CN" sz="1800" spc="-12" dirty="0">
                <a:solidFill>
                  <a:srgbClr val="000000"/>
                </a:solidFill>
                <a:latin typeface="MS Gothic"/>
                <a:ea typeface="MS Gothic"/>
                <a:cs typeface="MS Gothic"/>
              </a:rPr>
              <a:t>し</a:t>
            </a:r>
            <a:r>
              <a:rPr lang="en-US" altLang="zh-CN" sz="1800" spc="-871" dirty="0">
                <a:solidFill>
                  <a:srgbClr val="000000"/>
                </a:solidFill>
                <a:latin typeface="MS Gothic"/>
                <a:ea typeface="MS Gothic"/>
                <a:cs typeface="MS Gothic"/>
              </a:rPr>
              <a:t> </a:t>
            </a:r>
            <a:r>
              <a:rPr lang="en-US" altLang="zh-CN" sz="1800" spc="0" dirty="0">
                <a:solidFill>
                  <a:srgbClr val="000000"/>
                </a:solidFill>
                <a:latin typeface="SimSun"/>
                <a:ea typeface="SimSun"/>
                <a:cs typeface="SimSun"/>
              </a:rPr>
              <a:t>、</a:t>
            </a:r>
            <a:r>
              <a:rPr lang="en-US" altLang="zh-CN" sz="1800" spc="12" dirty="0">
                <a:solidFill>
                  <a:srgbClr val="000000"/>
                </a:solidFill>
                <a:latin typeface="SimSun"/>
                <a:ea typeface="SimSun"/>
                <a:cs typeface="SimSun"/>
              </a:rPr>
              <a:t>再</a:t>
            </a:r>
            <a:r>
              <a:rPr lang="en-US" altLang="zh-CN" sz="1800" spc="0" dirty="0">
                <a:solidFill>
                  <a:srgbClr val="000000"/>
                </a:solidFill>
                <a:latin typeface="SimSun"/>
                <a:ea typeface="SimSun"/>
                <a:cs typeface="SimSun"/>
              </a:rPr>
              <a:t>生</a:t>
            </a:r>
            <a:r>
              <a:rPr lang="en-US" altLang="zh-CN" sz="1800" spc="10" dirty="0">
                <a:solidFill>
                  <a:srgbClr val="000000"/>
                </a:solidFill>
                <a:latin typeface="SimSun"/>
                <a:ea typeface="SimSun"/>
                <a:cs typeface="SimSun"/>
              </a:rPr>
              <a:t>可</a:t>
            </a:r>
            <a:r>
              <a:rPr lang="en-US" altLang="zh-CN" sz="1800" spc="0" dirty="0">
                <a:solidFill>
                  <a:srgbClr val="000000"/>
                </a:solidFill>
                <a:latin typeface="SimSun"/>
                <a:ea typeface="SimSun"/>
                <a:cs typeface="SimSun"/>
              </a:rPr>
              <a:t>能資</a:t>
            </a:r>
            <a:r>
              <a:rPr lang="en-US" altLang="zh-CN" sz="1800" spc="11" dirty="0">
                <a:solidFill>
                  <a:srgbClr val="000000"/>
                </a:solidFill>
                <a:latin typeface="SimSun"/>
                <a:ea typeface="SimSun"/>
                <a:cs typeface="SimSun"/>
              </a:rPr>
              <a:t>源</a:t>
            </a:r>
            <a:r>
              <a:rPr lang="en-US" altLang="zh-CN" sz="1800" spc="0" dirty="0">
                <a:solidFill>
                  <a:srgbClr val="000000"/>
                </a:solidFill>
                <a:latin typeface="MS Gothic"/>
                <a:ea typeface="MS Gothic"/>
                <a:cs typeface="MS Gothic"/>
              </a:rPr>
              <a:t>に</a:t>
            </a:r>
            <a:r>
              <a:rPr lang="en-US" altLang="zh-CN" sz="1800" spc="11" dirty="0">
                <a:solidFill>
                  <a:srgbClr val="000000"/>
                </a:solidFill>
                <a:latin typeface="SimSun"/>
                <a:ea typeface="SimSun"/>
                <a:cs typeface="SimSun"/>
              </a:rPr>
              <a:t>置</a:t>
            </a:r>
            <a:r>
              <a:rPr lang="en-US" altLang="zh-CN" sz="1800" spc="0" dirty="0">
                <a:solidFill>
                  <a:srgbClr val="000000"/>
                </a:solidFill>
                <a:latin typeface="MS Gothic"/>
                <a:ea typeface="MS Gothic"/>
                <a:cs typeface="MS Gothic"/>
              </a:rPr>
              <a:t>き</a:t>
            </a:r>
            <a:r>
              <a:rPr lang="en-US" altLang="zh-CN" sz="1800" spc="10" dirty="0">
                <a:solidFill>
                  <a:srgbClr val="000000"/>
                </a:solidFill>
                <a:latin typeface="SimSun"/>
                <a:ea typeface="SimSun"/>
                <a:cs typeface="SimSun"/>
              </a:rPr>
              <a:t>換</a:t>
            </a:r>
            <a:r>
              <a:rPr lang="en-US" altLang="zh-CN" sz="1800" spc="-10" dirty="0">
                <a:solidFill>
                  <a:srgbClr val="000000"/>
                </a:solidFill>
                <a:latin typeface="MS Gothic"/>
                <a:ea typeface="MS Gothic"/>
                <a:cs typeface="MS Gothic"/>
              </a:rPr>
              <a:t>え</a:t>
            </a:r>
            <a:r>
              <a:rPr lang="en-US" altLang="zh-CN" sz="1800" spc="11" dirty="0">
                <a:solidFill>
                  <a:srgbClr val="000000"/>
                </a:solidFill>
                <a:latin typeface="MS Gothic"/>
                <a:ea typeface="MS Gothic"/>
                <a:cs typeface="MS Gothic"/>
              </a:rPr>
              <a:t>る</a:t>
            </a:r>
            <a:r>
              <a:rPr lang="en-US" altLang="zh-CN" sz="1800" spc="0" dirty="0">
                <a:solidFill>
                  <a:srgbClr val="000000"/>
                </a:solidFill>
                <a:latin typeface="MS Gothic"/>
                <a:ea typeface="MS Gothic"/>
                <a:cs typeface="MS Gothic"/>
              </a:rPr>
              <a:t>と</a:t>
            </a:r>
            <a:r>
              <a:rPr lang="en-US" altLang="zh-CN" sz="1800" spc="11" dirty="0">
                <a:solidFill>
                  <a:srgbClr val="000000"/>
                </a:solidFill>
                <a:latin typeface="MS Gothic"/>
                <a:ea typeface="MS Gothic"/>
                <a:cs typeface="MS Gothic"/>
              </a:rPr>
              <a:t>と</a:t>
            </a:r>
            <a:r>
              <a:rPr lang="en-US" altLang="zh-CN" sz="1800" spc="0" dirty="0">
                <a:solidFill>
                  <a:srgbClr val="000000"/>
                </a:solidFill>
                <a:latin typeface="MS Gothic"/>
                <a:ea typeface="MS Gothic"/>
                <a:cs typeface="MS Gothic"/>
              </a:rPr>
              <a:t>も</a:t>
            </a:r>
            <a:r>
              <a:rPr lang="en-US" altLang="zh-CN" sz="1800" spc="10" dirty="0">
                <a:solidFill>
                  <a:srgbClr val="000000"/>
                </a:solidFill>
                <a:latin typeface="MS Gothic"/>
                <a:ea typeface="MS Gothic"/>
                <a:cs typeface="MS Gothic"/>
              </a:rPr>
              <a:t>に</a:t>
            </a:r>
            <a:r>
              <a:rPr lang="en-US" altLang="zh-CN" sz="1800" spc="10" dirty="0">
                <a:solidFill>
                  <a:srgbClr val="000000"/>
                </a:solidFill>
                <a:latin typeface="SimSun"/>
                <a:ea typeface="SimSun"/>
                <a:cs typeface="SimSun"/>
              </a:rPr>
              <a:t>、</a:t>
            </a:r>
            <a:r>
              <a:rPr lang="en-US" altLang="zh-CN" sz="1800" spc="0" dirty="0">
                <a:solidFill>
                  <a:srgbClr val="000000"/>
                </a:solidFill>
                <a:latin typeface="SimSun"/>
                <a:ea typeface="SimSun"/>
                <a:cs typeface="SimSun"/>
              </a:rPr>
              <a:t>経</a:t>
            </a:r>
            <a:r>
              <a:rPr lang="en-US" altLang="zh-CN" sz="1800" spc="14" dirty="0">
                <a:solidFill>
                  <a:srgbClr val="000000"/>
                </a:solidFill>
                <a:latin typeface="SimSun"/>
                <a:ea typeface="SimSun"/>
                <a:cs typeface="SimSun"/>
              </a:rPr>
              <a:t>済</a:t>
            </a:r>
            <a:r>
              <a:rPr lang="en-US" altLang="zh-CN" sz="1800" spc="0" dirty="0">
                <a:solidFill>
                  <a:srgbClr val="000000"/>
                </a:solidFill>
                <a:latin typeface="SimSun"/>
                <a:ea typeface="SimSun"/>
                <a:cs typeface="SimSun"/>
              </a:rPr>
              <a:t>性</a:t>
            </a:r>
            <a:r>
              <a:rPr lang="en-US" altLang="zh-CN" sz="1800" spc="10" dirty="0">
                <a:solidFill>
                  <a:srgbClr val="000000"/>
                </a:solidFill>
                <a:latin typeface="SimSun"/>
                <a:ea typeface="SimSun"/>
                <a:cs typeface="SimSun"/>
              </a:rPr>
              <a:t>及</a:t>
            </a:r>
            <a:r>
              <a:rPr lang="en-US" altLang="zh-CN" sz="1800" spc="0" dirty="0">
                <a:solidFill>
                  <a:srgbClr val="000000"/>
                </a:solidFill>
                <a:latin typeface="MS Gothic"/>
                <a:ea typeface="MS Gothic"/>
                <a:cs typeface="MS Gothic"/>
              </a:rPr>
              <a:t>び</a:t>
            </a:r>
            <a:r>
              <a:rPr lang="en-US" altLang="zh-CN" sz="1800" dirty="0">
                <a:solidFill>
                  <a:srgbClr val="000000"/>
                </a:solidFill>
                <a:latin typeface="MS Gothic"/>
                <a:ea typeface="MS Gothic"/>
                <a:cs typeface="MS Gothic"/>
              </a:rPr>
              <a:t> </a:t>
            </a:r>
            <a:r>
              <a:rPr lang="en-US" altLang="zh-CN" sz="1800" spc="0" dirty="0">
                <a:solidFill>
                  <a:srgbClr val="000000"/>
                </a:solidFill>
                <a:latin typeface="SimSun"/>
                <a:ea typeface="SimSun"/>
                <a:cs typeface="SimSun"/>
              </a:rPr>
              <a:t>技</a:t>
            </a:r>
            <a:r>
              <a:rPr lang="en-US" altLang="zh-CN" sz="1800" spc="11" dirty="0">
                <a:solidFill>
                  <a:srgbClr val="000000"/>
                </a:solidFill>
                <a:latin typeface="SimSun"/>
                <a:ea typeface="SimSun"/>
                <a:cs typeface="SimSun"/>
              </a:rPr>
              <a:t>術</a:t>
            </a:r>
            <a:r>
              <a:rPr lang="en-US" altLang="zh-CN" sz="1800" spc="0" dirty="0">
                <a:solidFill>
                  <a:srgbClr val="000000"/>
                </a:solidFill>
                <a:latin typeface="SimSun"/>
                <a:ea typeface="SimSun"/>
                <a:cs typeface="SimSun"/>
              </a:rPr>
              <a:t>的</a:t>
            </a:r>
            <a:r>
              <a:rPr lang="en-US" altLang="zh-CN" sz="1800" spc="10" dirty="0">
                <a:solidFill>
                  <a:srgbClr val="000000"/>
                </a:solidFill>
                <a:latin typeface="SimSun"/>
                <a:ea typeface="SimSun"/>
                <a:cs typeface="SimSun"/>
              </a:rPr>
              <a:t>可</a:t>
            </a:r>
            <a:r>
              <a:rPr lang="en-US" altLang="zh-CN" sz="1800" spc="0" dirty="0">
                <a:solidFill>
                  <a:srgbClr val="000000"/>
                </a:solidFill>
                <a:latin typeface="SimSun"/>
                <a:ea typeface="SimSun"/>
                <a:cs typeface="SimSun"/>
              </a:rPr>
              <a:t>能</a:t>
            </a:r>
            <a:r>
              <a:rPr lang="en-US" altLang="zh-CN" sz="1800" spc="12" dirty="0">
                <a:solidFill>
                  <a:srgbClr val="000000"/>
                </a:solidFill>
                <a:latin typeface="SimSun"/>
                <a:ea typeface="SimSun"/>
                <a:cs typeface="SimSun"/>
              </a:rPr>
              <a:t>性</a:t>
            </a:r>
            <a:r>
              <a:rPr lang="en-US" altLang="zh-CN" sz="1800" spc="-12" dirty="0">
                <a:solidFill>
                  <a:srgbClr val="000000"/>
                </a:solidFill>
                <a:latin typeface="MS Gothic"/>
                <a:ea typeface="MS Gothic"/>
                <a:cs typeface="MS Gothic"/>
              </a:rPr>
              <a:t>を</a:t>
            </a:r>
            <a:r>
              <a:rPr lang="en-US" altLang="zh-CN" sz="1800" spc="11" dirty="0">
                <a:solidFill>
                  <a:srgbClr val="000000"/>
                </a:solidFill>
                <a:latin typeface="SimSun"/>
                <a:ea typeface="SimSun"/>
                <a:cs typeface="SimSun"/>
              </a:rPr>
              <a:t>考</a:t>
            </a:r>
            <a:r>
              <a:rPr lang="en-US" altLang="zh-CN" sz="1800" spc="0" dirty="0">
                <a:solidFill>
                  <a:srgbClr val="000000"/>
                </a:solidFill>
                <a:latin typeface="SimSun"/>
                <a:ea typeface="SimSun"/>
                <a:cs typeface="SimSun"/>
              </a:rPr>
              <a:t>慮</a:t>
            </a:r>
            <a:r>
              <a:rPr lang="en-US" altLang="zh-CN" sz="1800" spc="10" dirty="0">
                <a:solidFill>
                  <a:srgbClr val="000000"/>
                </a:solidFill>
                <a:latin typeface="MS Gothic"/>
                <a:ea typeface="MS Gothic"/>
                <a:cs typeface="MS Gothic"/>
              </a:rPr>
              <a:t>し</a:t>
            </a:r>
            <a:r>
              <a:rPr lang="en-US" altLang="zh-CN" sz="1800" spc="0" dirty="0">
                <a:solidFill>
                  <a:srgbClr val="000000"/>
                </a:solidFill>
                <a:latin typeface="MS Gothic"/>
                <a:ea typeface="MS Gothic"/>
                <a:cs typeface="MS Gothic"/>
              </a:rPr>
              <a:t>つ</a:t>
            </a:r>
            <a:r>
              <a:rPr lang="en-US" altLang="zh-CN" sz="1800" spc="12" dirty="0">
                <a:solidFill>
                  <a:srgbClr val="000000"/>
                </a:solidFill>
                <a:latin typeface="MS Gothic"/>
                <a:ea typeface="MS Gothic"/>
                <a:cs typeface="MS Gothic"/>
              </a:rPr>
              <a:t>つ</a:t>
            </a:r>
            <a:r>
              <a:rPr lang="en-US" altLang="zh-CN" sz="1800" spc="0" dirty="0">
                <a:solidFill>
                  <a:srgbClr val="000000"/>
                </a:solidFill>
                <a:latin typeface="SimSun"/>
                <a:ea typeface="SimSun"/>
                <a:cs typeface="SimSun"/>
              </a:rPr>
              <a:t>、</a:t>
            </a:r>
            <a:r>
              <a:rPr lang="en-US" altLang="zh-CN" sz="1800" spc="17" dirty="0">
                <a:solidFill>
                  <a:srgbClr val="000000"/>
                </a:solidFill>
                <a:latin typeface="SimSun"/>
                <a:ea typeface="SimSun"/>
                <a:cs typeface="SimSun"/>
              </a:rPr>
              <a:t>使</a:t>
            </a:r>
            <a:r>
              <a:rPr lang="en-US" altLang="zh-CN" sz="1800" spc="-6" dirty="0">
                <a:solidFill>
                  <a:srgbClr val="000000"/>
                </a:solidFill>
                <a:latin typeface="SimSun"/>
                <a:ea typeface="SimSun"/>
                <a:cs typeface="SimSun"/>
              </a:rPr>
              <a:t>用</a:t>
            </a:r>
            <a:r>
              <a:rPr lang="en-US" altLang="zh-CN" sz="1800" spc="11" dirty="0">
                <a:solidFill>
                  <a:srgbClr val="000000"/>
                </a:solidFill>
                <a:latin typeface="MS Gothic"/>
                <a:ea typeface="MS Gothic"/>
                <a:cs typeface="MS Gothic"/>
              </a:rPr>
              <a:t>さ</a:t>
            </a:r>
            <a:r>
              <a:rPr lang="en-US" altLang="zh-CN" sz="1800" spc="0" dirty="0">
                <a:solidFill>
                  <a:srgbClr val="000000"/>
                </a:solidFill>
                <a:latin typeface="MS Gothic"/>
                <a:ea typeface="MS Gothic"/>
                <a:cs typeface="MS Gothic"/>
              </a:rPr>
              <a:t>れ</a:t>
            </a:r>
            <a:r>
              <a:rPr lang="en-US" altLang="zh-CN" sz="1800" spc="10" dirty="0">
                <a:solidFill>
                  <a:srgbClr val="000000"/>
                </a:solidFill>
                <a:latin typeface="MS Gothic"/>
                <a:ea typeface="MS Gothic"/>
                <a:cs typeface="MS Gothic"/>
              </a:rPr>
              <a:t>た</a:t>
            </a:r>
            <a:r>
              <a:rPr lang="en-US" altLang="zh-CN" sz="1800" spc="-10" dirty="0">
                <a:solidFill>
                  <a:srgbClr val="000000"/>
                </a:solidFill>
                <a:latin typeface="SimSun"/>
                <a:ea typeface="SimSun"/>
                <a:cs typeface="SimSun"/>
              </a:rPr>
              <a:t>資</a:t>
            </a:r>
            <a:r>
              <a:rPr lang="en-US" altLang="zh-CN" sz="1800" spc="11" dirty="0">
                <a:solidFill>
                  <a:srgbClr val="000000"/>
                </a:solidFill>
                <a:latin typeface="SimSun"/>
                <a:ea typeface="SimSun"/>
                <a:cs typeface="SimSun"/>
              </a:rPr>
              <a:t>源</a:t>
            </a:r>
            <a:r>
              <a:rPr lang="en-US" altLang="zh-CN" sz="1800" spc="0" dirty="0">
                <a:solidFill>
                  <a:srgbClr val="000000"/>
                </a:solidFill>
                <a:latin typeface="MS Gothic"/>
                <a:ea typeface="MS Gothic"/>
                <a:cs typeface="MS Gothic"/>
              </a:rPr>
              <a:t>を</a:t>
            </a:r>
            <a:r>
              <a:rPr lang="en-US" altLang="zh-CN" sz="1800" spc="11" dirty="0">
                <a:solidFill>
                  <a:srgbClr val="000000"/>
                </a:solidFill>
                <a:latin typeface="SimSun"/>
                <a:ea typeface="SimSun"/>
                <a:cs typeface="SimSun"/>
              </a:rPr>
              <a:t>徹</a:t>
            </a:r>
            <a:r>
              <a:rPr lang="en-US" altLang="zh-CN" sz="1800" spc="0" dirty="0">
                <a:solidFill>
                  <a:srgbClr val="000000"/>
                </a:solidFill>
                <a:latin typeface="SimSun"/>
                <a:ea typeface="SimSun"/>
                <a:cs typeface="SimSun"/>
              </a:rPr>
              <a:t>底</a:t>
            </a:r>
            <a:r>
              <a:rPr lang="en-US" altLang="zh-CN" sz="1800" spc="10" dirty="0">
                <a:solidFill>
                  <a:srgbClr val="000000"/>
                </a:solidFill>
                <a:latin typeface="SimSun"/>
                <a:ea typeface="SimSun"/>
                <a:cs typeface="SimSun"/>
              </a:rPr>
              <a:t>的</a:t>
            </a:r>
            <a:r>
              <a:rPr lang="en-US" altLang="zh-CN" sz="1800" spc="-10" dirty="0">
                <a:solidFill>
                  <a:srgbClr val="000000"/>
                </a:solidFill>
                <a:latin typeface="MS Gothic"/>
                <a:ea typeface="MS Gothic"/>
                <a:cs typeface="MS Gothic"/>
              </a:rPr>
              <a:t>に</a:t>
            </a:r>
            <a:r>
              <a:rPr lang="en-US" altLang="zh-CN" sz="1800" spc="11" dirty="0">
                <a:solidFill>
                  <a:srgbClr val="000000"/>
                </a:solidFill>
                <a:latin typeface="SimSun"/>
                <a:ea typeface="SimSun"/>
                <a:cs typeface="SimSun"/>
              </a:rPr>
              <a:t>回</a:t>
            </a:r>
            <a:r>
              <a:rPr lang="en-US" altLang="zh-CN" sz="1800" spc="0" dirty="0">
                <a:solidFill>
                  <a:srgbClr val="000000"/>
                </a:solidFill>
                <a:latin typeface="SimSun"/>
                <a:ea typeface="SimSun"/>
                <a:cs typeface="SimSun"/>
              </a:rPr>
              <a:t>収</a:t>
            </a:r>
            <a:r>
              <a:rPr lang="en-US" altLang="zh-CN" sz="1800" spc="11" dirty="0">
                <a:solidFill>
                  <a:srgbClr val="000000"/>
                </a:solidFill>
                <a:latin typeface="MS Gothic"/>
                <a:ea typeface="MS Gothic"/>
                <a:cs typeface="MS Gothic"/>
              </a:rPr>
              <a:t>し</a:t>
            </a:r>
            <a:r>
              <a:rPr lang="en-US" altLang="zh-CN" sz="1800" spc="19" dirty="0">
                <a:solidFill>
                  <a:srgbClr val="000000"/>
                </a:solidFill>
                <a:latin typeface="SimSun"/>
                <a:ea typeface="SimSun"/>
                <a:cs typeface="SimSun"/>
              </a:rPr>
              <a:t>、</a:t>
            </a:r>
            <a:r>
              <a:rPr lang="en-US" altLang="zh-CN" sz="1800" spc="-7" dirty="0">
                <a:solidFill>
                  <a:srgbClr val="000000"/>
                </a:solidFill>
                <a:latin typeface="SimSun"/>
                <a:ea typeface="SimSun"/>
                <a:cs typeface="SimSun"/>
              </a:rPr>
              <a:t>何</a:t>
            </a:r>
            <a:r>
              <a:rPr lang="en-US" altLang="zh-CN" sz="1800" spc="0" dirty="0">
                <a:solidFill>
                  <a:srgbClr val="000000"/>
                </a:solidFill>
                <a:latin typeface="SimSun"/>
                <a:ea typeface="SimSun"/>
                <a:cs typeface="SimSun"/>
              </a:rPr>
              <a:t>度</a:t>
            </a:r>
            <a:r>
              <a:rPr lang="en-US" altLang="zh-CN" sz="1800" spc="11" dirty="0">
                <a:solidFill>
                  <a:srgbClr val="000000"/>
                </a:solidFill>
                <a:latin typeface="MS Gothic"/>
                <a:ea typeface="MS Gothic"/>
                <a:cs typeface="MS Gothic"/>
              </a:rPr>
              <a:t>も</a:t>
            </a:r>
            <a:r>
              <a:rPr lang="en-US" altLang="zh-CN" sz="1800" spc="0" dirty="0">
                <a:solidFill>
                  <a:srgbClr val="000000"/>
                </a:solidFill>
                <a:latin typeface="SimSun"/>
                <a:ea typeface="SimSun"/>
                <a:cs typeface="SimSun"/>
              </a:rPr>
              <a:t>循</a:t>
            </a:r>
            <a:r>
              <a:rPr lang="en-US" altLang="zh-CN" sz="1800" spc="11" dirty="0">
                <a:solidFill>
                  <a:srgbClr val="000000"/>
                </a:solidFill>
                <a:latin typeface="SimSun"/>
                <a:ea typeface="SimSun"/>
                <a:cs typeface="SimSun"/>
              </a:rPr>
              <a:t>環</a:t>
            </a:r>
            <a:r>
              <a:rPr lang="en-US" altLang="zh-CN" sz="1800" spc="0" dirty="0">
                <a:solidFill>
                  <a:srgbClr val="000000"/>
                </a:solidFill>
                <a:latin typeface="SimSun"/>
                <a:ea typeface="SimSun"/>
                <a:cs typeface="SimSun"/>
              </a:rPr>
              <a:t>利</a:t>
            </a:r>
            <a:r>
              <a:rPr lang="en-US" altLang="zh-CN" sz="1800" spc="10" dirty="0">
                <a:solidFill>
                  <a:srgbClr val="000000"/>
                </a:solidFill>
                <a:latin typeface="SimSun"/>
                <a:ea typeface="SimSun"/>
                <a:cs typeface="SimSun"/>
              </a:rPr>
              <a:t>用</a:t>
            </a:r>
            <a:r>
              <a:rPr lang="en-US" altLang="zh-CN" sz="1800" spc="-10" dirty="0">
                <a:solidFill>
                  <a:srgbClr val="000000"/>
                </a:solidFill>
                <a:latin typeface="SimSun"/>
                <a:ea typeface="SimSun"/>
                <a:cs typeface="SimSun"/>
              </a:rPr>
              <a:t> </a:t>
            </a:r>
            <a:r>
              <a:rPr lang="en-US" altLang="zh-CN" sz="1800" spc="0" dirty="0">
                <a:solidFill>
                  <a:srgbClr val="000000"/>
                </a:solidFill>
                <a:latin typeface="MS Gothic"/>
                <a:ea typeface="MS Gothic"/>
                <a:cs typeface="MS Gothic"/>
              </a:rPr>
              <a:t>す</a:t>
            </a:r>
            <a:r>
              <a:rPr lang="en-US" altLang="zh-CN" sz="1800" spc="-842" dirty="0">
                <a:solidFill>
                  <a:srgbClr val="000000"/>
                </a:solidFill>
                <a:latin typeface="MS Gothic"/>
                <a:ea typeface="MS Gothic"/>
                <a:cs typeface="MS Gothic"/>
              </a:rPr>
              <a:t> </a:t>
            </a:r>
            <a:r>
              <a:rPr lang="en-US" altLang="zh-CN" sz="1800" spc="0" dirty="0">
                <a:solidFill>
                  <a:srgbClr val="000000"/>
                </a:solidFill>
                <a:latin typeface="MS Gothic"/>
                <a:ea typeface="MS Gothic"/>
                <a:cs typeface="MS Gothic"/>
              </a:rPr>
              <a:t>る</a:t>
            </a:r>
            <a:r>
              <a:rPr lang="en-US" altLang="zh-CN" sz="1800" spc="-842" dirty="0">
                <a:solidFill>
                  <a:srgbClr val="000000"/>
                </a:solidFill>
                <a:latin typeface="MS Gothic"/>
                <a:ea typeface="MS Gothic"/>
                <a:cs typeface="MS Gothic"/>
              </a:rPr>
              <a:t> </a:t>
            </a:r>
            <a:r>
              <a:rPr lang="en-US" altLang="zh-CN" sz="1800" spc="0" dirty="0">
                <a:solidFill>
                  <a:srgbClr val="000000"/>
                </a:solidFill>
                <a:latin typeface="MS Gothic"/>
                <a:ea typeface="MS Gothic"/>
                <a:cs typeface="MS Gothic"/>
              </a:rPr>
              <a:t>こ</a:t>
            </a:r>
            <a:r>
              <a:rPr lang="en-US" altLang="zh-CN" sz="1800" spc="-842" dirty="0">
                <a:solidFill>
                  <a:srgbClr val="000000"/>
                </a:solidFill>
                <a:latin typeface="MS Gothic"/>
                <a:ea typeface="MS Gothic"/>
                <a:cs typeface="MS Gothic"/>
              </a:rPr>
              <a:t> </a:t>
            </a:r>
            <a:r>
              <a:rPr lang="en-US" altLang="zh-CN" sz="1800" spc="0" dirty="0">
                <a:solidFill>
                  <a:srgbClr val="000000"/>
                </a:solidFill>
                <a:latin typeface="MS Gothic"/>
                <a:ea typeface="MS Gothic"/>
                <a:cs typeface="MS Gothic"/>
              </a:rPr>
              <a:t>と</a:t>
            </a:r>
            <a:r>
              <a:rPr lang="en-US" altLang="zh-CN" sz="1800" spc="-842" dirty="0">
                <a:solidFill>
                  <a:srgbClr val="000000"/>
                </a:solidFill>
                <a:latin typeface="MS Gothic"/>
                <a:ea typeface="MS Gothic"/>
                <a:cs typeface="MS Gothic"/>
              </a:rPr>
              <a:t> </a:t>
            </a:r>
            <a:r>
              <a:rPr lang="en-US" altLang="zh-CN" sz="1800" spc="0" dirty="0">
                <a:solidFill>
                  <a:srgbClr val="000000"/>
                </a:solidFill>
                <a:latin typeface="MS Gothic"/>
                <a:ea typeface="MS Gothic"/>
                <a:cs typeface="MS Gothic"/>
              </a:rPr>
              <a:t>を</a:t>
            </a:r>
            <a:r>
              <a:rPr lang="en-US" altLang="zh-CN" sz="1800" spc="-842" dirty="0">
                <a:solidFill>
                  <a:srgbClr val="000000"/>
                </a:solidFill>
                <a:latin typeface="MS Gothic"/>
                <a:ea typeface="MS Gothic"/>
                <a:cs typeface="MS Gothic"/>
              </a:rPr>
              <a:t> </a:t>
            </a:r>
            <a:r>
              <a:rPr lang="en-US" altLang="zh-CN" sz="1800" spc="0" dirty="0">
                <a:solidFill>
                  <a:srgbClr val="000000"/>
                </a:solidFill>
                <a:latin typeface="SimSun"/>
                <a:ea typeface="SimSun"/>
                <a:cs typeface="SimSun"/>
              </a:rPr>
              <a:t>旨</a:t>
            </a:r>
            <a:r>
              <a:rPr lang="en-US" altLang="zh-CN" sz="1800" spc="-830" dirty="0">
                <a:solidFill>
                  <a:srgbClr val="000000"/>
                </a:solidFill>
                <a:latin typeface="SimSun"/>
                <a:ea typeface="SimSun"/>
                <a:cs typeface="SimSun"/>
              </a:rPr>
              <a:t> </a:t>
            </a:r>
            <a:r>
              <a:rPr lang="en-US" altLang="zh-CN" sz="1800" spc="0" dirty="0">
                <a:solidFill>
                  <a:srgbClr val="000000"/>
                </a:solidFill>
                <a:latin typeface="MS Gothic"/>
                <a:ea typeface="MS Gothic"/>
                <a:cs typeface="MS Gothic"/>
              </a:rPr>
              <a:t>と</a:t>
            </a:r>
            <a:r>
              <a:rPr lang="en-US" altLang="zh-CN" sz="1800" spc="-842" dirty="0">
                <a:solidFill>
                  <a:srgbClr val="000000"/>
                </a:solidFill>
                <a:latin typeface="MS Gothic"/>
                <a:ea typeface="MS Gothic"/>
                <a:cs typeface="MS Gothic"/>
              </a:rPr>
              <a:t> </a:t>
            </a:r>
            <a:r>
              <a:rPr lang="en-US" altLang="zh-CN" sz="1800" spc="0" dirty="0">
                <a:solidFill>
                  <a:srgbClr val="000000"/>
                </a:solidFill>
                <a:latin typeface="MS Gothic"/>
                <a:ea typeface="MS Gothic"/>
                <a:cs typeface="MS Gothic"/>
              </a:rPr>
              <a:t>し</a:t>
            </a:r>
            <a:r>
              <a:rPr lang="en-US" altLang="zh-CN" sz="1800" spc="-842" dirty="0">
                <a:solidFill>
                  <a:srgbClr val="000000"/>
                </a:solidFill>
                <a:latin typeface="MS Gothic"/>
                <a:ea typeface="MS Gothic"/>
                <a:cs typeface="MS Gothic"/>
              </a:rPr>
              <a:t> </a:t>
            </a:r>
            <a:r>
              <a:rPr lang="en-US" altLang="zh-CN" sz="1800" spc="0" dirty="0">
                <a:solidFill>
                  <a:srgbClr val="000000"/>
                </a:solidFill>
                <a:latin typeface="MS Gothic"/>
                <a:ea typeface="MS Gothic"/>
                <a:cs typeface="MS Gothic"/>
              </a:rPr>
              <a:t>て</a:t>
            </a:r>
            <a:r>
              <a:rPr lang="en-US" altLang="zh-CN" sz="1800" spc="-819" dirty="0">
                <a:solidFill>
                  <a:srgbClr val="000000"/>
                </a:solidFill>
                <a:latin typeface="MS Gothic"/>
                <a:ea typeface="MS Gothic"/>
                <a:cs typeface="MS Gothic"/>
              </a:rPr>
              <a:t> </a:t>
            </a:r>
            <a:r>
              <a:rPr lang="en-US" altLang="zh-CN" sz="1800" spc="0" dirty="0">
                <a:solidFill>
                  <a:srgbClr val="000000"/>
                </a:solidFill>
                <a:latin typeface="SimSun"/>
                <a:ea typeface="SimSun"/>
                <a:cs typeface="SimSun"/>
              </a:rPr>
              <a:t>、</a:t>
            </a:r>
            <a:r>
              <a:rPr lang="en-US" altLang="zh-CN" sz="1800" spc="-840" dirty="0">
                <a:solidFill>
                  <a:srgbClr val="000000"/>
                </a:solidFill>
                <a:latin typeface="SimSun"/>
                <a:ea typeface="SimSun"/>
                <a:cs typeface="SimSun"/>
              </a:rPr>
              <a:t> </a:t>
            </a:r>
            <a:r>
              <a:rPr lang="en-US" altLang="zh-CN" sz="1800" b="1" spc="-75" dirty="0">
                <a:solidFill>
                  <a:srgbClr val="000000"/>
                </a:solidFill>
                <a:latin typeface="MS Gothic"/>
                <a:ea typeface="MS Gothic"/>
                <a:cs typeface="MS Gothic"/>
              </a:rPr>
              <a:t>プ</a:t>
            </a:r>
            <a:r>
              <a:rPr lang="en-US" altLang="zh-CN" sz="1800" b="1" spc="-917" dirty="0">
                <a:solidFill>
                  <a:srgbClr val="000000"/>
                </a:solidFill>
                <a:latin typeface="MS Gothic"/>
                <a:ea typeface="MS Gothic"/>
                <a:cs typeface="MS Gothic"/>
              </a:rPr>
              <a:t> </a:t>
            </a:r>
            <a:r>
              <a:rPr lang="en-US" altLang="zh-CN" sz="1800" b="1" spc="-75" dirty="0">
                <a:solidFill>
                  <a:srgbClr val="000000"/>
                </a:solidFill>
                <a:latin typeface="MS Gothic"/>
                <a:ea typeface="MS Gothic"/>
                <a:cs typeface="MS Gothic"/>
              </a:rPr>
              <a:t>ラ</a:t>
            </a:r>
            <a:r>
              <a:rPr lang="en-US" altLang="zh-CN" sz="1800" b="1" spc="-905" dirty="0">
                <a:solidFill>
                  <a:srgbClr val="000000"/>
                </a:solidFill>
                <a:latin typeface="MS Gothic"/>
                <a:ea typeface="MS Gothic"/>
                <a:cs typeface="MS Gothic"/>
              </a:rPr>
              <a:t> </a:t>
            </a:r>
            <a:r>
              <a:rPr lang="en-US" altLang="zh-CN" sz="1800" b="1" spc="-75" dirty="0">
                <a:solidFill>
                  <a:srgbClr val="000000"/>
                </a:solidFill>
                <a:latin typeface="MS Gothic"/>
                <a:ea typeface="MS Gothic"/>
                <a:cs typeface="MS Gothic"/>
              </a:rPr>
              <a:t>ス</a:t>
            </a:r>
            <a:r>
              <a:rPr lang="en-US" altLang="zh-CN" sz="1800" b="1" spc="-917" dirty="0">
                <a:solidFill>
                  <a:srgbClr val="000000"/>
                </a:solidFill>
                <a:latin typeface="MS Gothic"/>
                <a:ea typeface="MS Gothic"/>
                <a:cs typeface="MS Gothic"/>
              </a:rPr>
              <a:t> </a:t>
            </a:r>
            <a:r>
              <a:rPr lang="en-US" altLang="zh-CN" sz="1800" b="1" spc="-75" dirty="0">
                <a:solidFill>
                  <a:srgbClr val="000000"/>
                </a:solidFill>
                <a:latin typeface="MS Gothic"/>
                <a:ea typeface="MS Gothic"/>
                <a:cs typeface="MS Gothic"/>
              </a:rPr>
              <a:t>チ</a:t>
            </a:r>
            <a:r>
              <a:rPr lang="en-US" altLang="zh-CN" sz="1800" b="1" spc="-917" dirty="0">
                <a:solidFill>
                  <a:srgbClr val="000000"/>
                </a:solidFill>
                <a:latin typeface="MS Gothic"/>
                <a:ea typeface="MS Gothic"/>
                <a:cs typeface="MS Gothic"/>
              </a:rPr>
              <a:t> </a:t>
            </a:r>
            <a:r>
              <a:rPr lang="en-US" altLang="zh-CN" sz="1800" b="1" spc="-75" dirty="0">
                <a:solidFill>
                  <a:srgbClr val="000000"/>
                </a:solidFill>
                <a:latin typeface="MS Gothic"/>
                <a:ea typeface="MS Gothic"/>
                <a:cs typeface="MS Gothic"/>
              </a:rPr>
              <a:t>ッ</a:t>
            </a:r>
            <a:r>
              <a:rPr lang="en-US" altLang="zh-CN" sz="1800" b="1" spc="-917" dirty="0">
                <a:solidFill>
                  <a:srgbClr val="000000"/>
                </a:solidFill>
                <a:latin typeface="MS Gothic"/>
                <a:ea typeface="MS Gothic"/>
                <a:cs typeface="MS Gothic"/>
              </a:rPr>
              <a:t> </a:t>
            </a:r>
            <a:r>
              <a:rPr lang="en-US" altLang="zh-CN" sz="1800" b="1" spc="-75" dirty="0">
                <a:solidFill>
                  <a:srgbClr val="000000"/>
                </a:solidFill>
                <a:latin typeface="MS Gothic"/>
                <a:ea typeface="MS Gothic"/>
                <a:cs typeface="MS Gothic"/>
              </a:rPr>
              <a:t>ク</a:t>
            </a:r>
            <a:r>
              <a:rPr lang="en-US" altLang="zh-CN" sz="1800" b="1" spc="-917" dirty="0">
                <a:solidFill>
                  <a:srgbClr val="000000"/>
                </a:solidFill>
                <a:latin typeface="MS Gothic"/>
                <a:ea typeface="MS Gothic"/>
                <a:cs typeface="MS Gothic"/>
              </a:rPr>
              <a:t> </a:t>
            </a:r>
            <a:r>
              <a:rPr lang="en-US" altLang="zh-CN" sz="1800" b="1" spc="-75" dirty="0">
                <a:solidFill>
                  <a:srgbClr val="000000"/>
                </a:solidFill>
                <a:latin typeface="MS Gothic"/>
                <a:ea typeface="MS Gothic"/>
                <a:cs typeface="MS Gothic"/>
              </a:rPr>
              <a:t>の</a:t>
            </a:r>
            <a:r>
              <a:rPr lang="en-US" altLang="zh-CN" sz="1800" b="1" spc="-917" dirty="0">
                <a:solidFill>
                  <a:srgbClr val="000000"/>
                </a:solidFill>
                <a:latin typeface="MS Gothic"/>
                <a:ea typeface="MS Gothic"/>
                <a:cs typeface="MS Gothic"/>
              </a:rPr>
              <a:t> </a:t>
            </a:r>
            <a:r>
              <a:rPr lang="en-US" altLang="zh-CN" sz="1800" b="1" spc="-75" dirty="0">
                <a:solidFill>
                  <a:srgbClr val="000000"/>
                </a:solidFill>
                <a:latin typeface="SimSun"/>
                <a:ea typeface="SimSun"/>
                <a:cs typeface="SimSun"/>
              </a:rPr>
              <a:t>資</a:t>
            </a:r>
            <a:r>
              <a:rPr lang="en-US" altLang="zh-CN" sz="1800" b="1" spc="-905" dirty="0">
                <a:solidFill>
                  <a:srgbClr val="000000"/>
                </a:solidFill>
                <a:latin typeface="SimSun"/>
                <a:ea typeface="SimSun"/>
                <a:cs typeface="SimSun"/>
              </a:rPr>
              <a:t> </a:t>
            </a:r>
            <a:r>
              <a:rPr lang="en-US" altLang="zh-CN" sz="1800" b="1" spc="-75" dirty="0">
                <a:solidFill>
                  <a:srgbClr val="000000"/>
                </a:solidFill>
                <a:latin typeface="SimSun"/>
                <a:ea typeface="SimSun"/>
                <a:cs typeface="SimSun"/>
              </a:rPr>
              <a:t>源</a:t>
            </a:r>
            <a:r>
              <a:rPr lang="en-US" altLang="zh-CN" sz="1800" b="1" spc="-917" dirty="0">
                <a:solidFill>
                  <a:srgbClr val="000000"/>
                </a:solidFill>
                <a:latin typeface="SimSun"/>
                <a:ea typeface="SimSun"/>
                <a:cs typeface="SimSun"/>
              </a:rPr>
              <a:t> </a:t>
            </a:r>
            <a:r>
              <a:rPr lang="en-US" altLang="zh-CN" sz="1800" b="1" spc="-75" dirty="0">
                <a:solidFill>
                  <a:srgbClr val="000000"/>
                </a:solidFill>
                <a:latin typeface="SimSun"/>
                <a:ea typeface="SimSun"/>
                <a:cs typeface="SimSun"/>
              </a:rPr>
              <a:t>循</a:t>
            </a:r>
            <a:r>
              <a:rPr lang="en-US" altLang="zh-CN" sz="1800" b="1" spc="-917" dirty="0">
                <a:solidFill>
                  <a:srgbClr val="000000"/>
                </a:solidFill>
                <a:latin typeface="SimSun"/>
                <a:ea typeface="SimSun"/>
                <a:cs typeface="SimSun"/>
              </a:rPr>
              <a:t> </a:t>
            </a:r>
            <a:r>
              <a:rPr lang="en-US" altLang="zh-CN" sz="1800" b="1" spc="-75" dirty="0">
                <a:solidFill>
                  <a:srgbClr val="000000"/>
                </a:solidFill>
                <a:latin typeface="SimSun"/>
                <a:ea typeface="SimSun"/>
                <a:cs typeface="SimSun"/>
              </a:rPr>
              <a:t>環</a:t>
            </a:r>
            <a:r>
              <a:rPr lang="en-US" altLang="zh-CN" sz="1800" b="1" spc="-917" dirty="0">
                <a:solidFill>
                  <a:srgbClr val="000000"/>
                </a:solidFill>
                <a:latin typeface="SimSun"/>
                <a:ea typeface="SimSun"/>
                <a:cs typeface="SimSun"/>
              </a:rPr>
              <a:t> </a:t>
            </a:r>
            <a:r>
              <a:rPr lang="en-US" altLang="zh-CN" sz="1800" b="1" spc="-75" dirty="0">
                <a:solidFill>
                  <a:srgbClr val="000000"/>
                </a:solidFill>
                <a:latin typeface="MS Gothic"/>
                <a:ea typeface="MS Gothic"/>
                <a:cs typeface="MS Gothic"/>
              </a:rPr>
              <a:t>を</a:t>
            </a:r>
            <a:r>
              <a:rPr lang="en-US" altLang="zh-CN" sz="1800" b="1" spc="-917" dirty="0">
                <a:solidFill>
                  <a:srgbClr val="000000"/>
                </a:solidFill>
                <a:latin typeface="MS Gothic"/>
                <a:ea typeface="MS Gothic"/>
                <a:cs typeface="MS Gothic"/>
              </a:rPr>
              <a:t> </a:t>
            </a:r>
            <a:r>
              <a:rPr lang="en-US" altLang="zh-CN" sz="1800" b="1" spc="-75" dirty="0">
                <a:solidFill>
                  <a:srgbClr val="000000"/>
                </a:solidFill>
                <a:latin typeface="SimSun"/>
                <a:ea typeface="SimSun"/>
                <a:cs typeface="SimSun"/>
              </a:rPr>
              <a:t>総</a:t>
            </a:r>
            <a:r>
              <a:rPr lang="en-US" altLang="zh-CN" sz="1800" b="1" spc="-917" dirty="0">
                <a:solidFill>
                  <a:srgbClr val="000000"/>
                </a:solidFill>
                <a:latin typeface="SimSun"/>
                <a:ea typeface="SimSun"/>
                <a:cs typeface="SimSun"/>
              </a:rPr>
              <a:t> </a:t>
            </a:r>
            <a:r>
              <a:rPr lang="en-US" altLang="zh-CN" sz="1800" b="1" spc="-75" dirty="0">
                <a:solidFill>
                  <a:srgbClr val="000000"/>
                </a:solidFill>
                <a:latin typeface="SimSun"/>
                <a:ea typeface="SimSun"/>
                <a:cs typeface="SimSun"/>
              </a:rPr>
              <a:t>合</a:t>
            </a:r>
            <a:r>
              <a:rPr lang="en-US" altLang="zh-CN" sz="1800" b="1" spc="-905" dirty="0">
                <a:solidFill>
                  <a:srgbClr val="000000"/>
                </a:solidFill>
                <a:latin typeface="SimSun"/>
                <a:ea typeface="SimSun"/>
                <a:cs typeface="SimSun"/>
              </a:rPr>
              <a:t> </a:t>
            </a:r>
            <a:r>
              <a:rPr lang="en-US" altLang="zh-CN" sz="1800" b="1" spc="-75" dirty="0">
                <a:solidFill>
                  <a:srgbClr val="000000"/>
                </a:solidFill>
                <a:latin typeface="SimSun"/>
                <a:ea typeface="SimSun"/>
                <a:cs typeface="SimSun"/>
              </a:rPr>
              <a:t>的</a:t>
            </a:r>
            <a:r>
              <a:rPr lang="en-US" altLang="zh-CN" sz="1800" b="1" spc="-917" dirty="0">
                <a:solidFill>
                  <a:srgbClr val="000000"/>
                </a:solidFill>
                <a:latin typeface="SimSun"/>
                <a:ea typeface="SimSun"/>
                <a:cs typeface="SimSun"/>
              </a:rPr>
              <a:t> </a:t>
            </a:r>
            <a:r>
              <a:rPr lang="en-US" altLang="zh-CN" sz="1800" b="1" spc="-75" dirty="0">
                <a:solidFill>
                  <a:srgbClr val="000000"/>
                </a:solidFill>
                <a:latin typeface="MS Gothic"/>
                <a:ea typeface="MS Gothic"/>
                <a:cs typeface="MS Gothic"/>
              </a:rPr>
              <a:t>に</a:t>
            </a:r>
            <a:r>
              <a:rPr lang="en-US" altLang="zh-CN" sz="1800" b="1" spc="-917" dirty="0">
                <a:solidFill>
                  <a:srgbClr val="000000"/>
                </a:solidFill>
                <a:latin typeface="MS Gothic"/>
                <a:ea typeface="MS Gothic"/>
                <a:cs typeface="MS Gothic"/>
              </a:rPr>
              <a:t> </a:t>
            </a:r>
            <a:r>
              <a:rPr lang="en-US" altLang="zh-CN" sz="1800" b="1" spc="-75" dirty="0">
                <a:solidFill>
                  <a:srgbClr val="000000"/>
                </a:solidFill>
                <a:latin typeface="SimSun"/>
                <a:ea typeface="SimSun"/>
                <a:cs typeface="SimSun"/>
              </a:rPr>
              <a:t>推</a:t>
            </a:r>
            <a:r>
              <a:rPr lang="en-US" altLang="zh-CN" sz="1800" b="1" spc="-917" dirty="0">
                <a:solidFill>
                  <a:srgbClr val="000000"/>
                </a:solidFill>
                <a:latin typeface="SimSun"/>
                <a:ea typeface="SimSun"/>
                <a:cs typeface="SimSun"/>
              </a:rPr>
              <a:t> </a:t>
            </a:r>
            <a:r>
              <a:rPr lang="en-US" altLang="zh-CN" sz="1800" b="1" spc="-75" dirty="0">
                <a:solidFill>
                  <a:srgbClr val="000000"/>
                </a:solidFill>
                <a:latin typeface="SimSun"/>
                <a:ea typeface="SimSun"/>
                <a:cs typeface="SimSun"/>
              </a:rPr>
              <a:t>進</a:t>
            </a:r>
            <a:r>
              <a:rPr lang="en-US" altLang="zh-CN" sz="1800" b="1" spc="-917" dirty="0">
                <a:solidFill>
                  <a:srgbClr val="000000"/>
                </a:solidFill>
                <a:latin typeface="SimSun"/>
                <a:ea typeface="SimSun"/>
                <a:cs typeface="SimSun"/>
              </a:rPr>
              <a:t> </a:t>
            </a:r>
            <a:r>
              <a:rPr lang="en-US" altLang="zh-CN" sz="1800" b="1" spc="-75" dirty="0">
                <a:solidFill>
                  <a:srgbClr val="000000"/>
                </a:solidFill>
                <a:latin typeface="MS Gothic"/>
                <a:ea typeface="MS Gothic"/>
                <a:cs typeface="MS Gothic"/>
              </a:rPr>
              <a:t>す</a:t>
            </a:r>
            <a:r>
              <a:rPr lang="en-US" altLang="zh-CN" sz="1800" b="1" spc="-917" dirty="0">
                <a:solidFill>
                  <a:srgbClr val="000000"/>
                </a:solidFill>
                <a:latin typeface="MS Gothic"/>
                <a:ea typeface="MS Gothic"/>
                <a:cs typeface="MS Gothic"/>
              </a:rPr>
              <a:t> </a:t>
            </a:r>
            <a:r>
              <a:rPr lang="en-US" altLang="zh-CN" sz="1800" b="1" spc="-75" dirty="0">
                <a:solidFill>
                  <a:srgbClr val="000000"/>
                </a:solidFill>
                <a:latin typeface="MS Gothic"/>
                <a:ea typeface="MS Gothic"/>
                <a:cs typeface="MS Gothic"/>
              </a:rPr>
              <a:t>る</a:t>
            </a:r>
            <a:r>
              <a:rPr lang="en-US" altLang="zh-CN" sz="1800" b="1" spc="-905" dirty="0">
                <a:solidFill>
                  <a:srgbClr val="000000"/>
                </a:solidFill>
                <a:latin typeface="MS Gothic"/>
                <a:ea typeface="MS Gothic"/>
                <a:cs typeface="MS Gothic"/>
              </a:rPr>
              <a:t> </a:t>
            </a:r>
            <a:r>
              <a:rPr lang="en-US" altLang="zh-CN" sz="1800" b="1" spc="-75" dirty="0">
                <a:solidFill>
                  <a:srgbClr val="000000"/>
                </a:solidFill>
                <a:latin typeface="MS Gothic"/>
                <a:ea typeface="MS Gothic"/>
                <a:cs typeface="MS Gothic"/>
              </a:rPr>
              <a:t>た</a:t>
            </a:r>
            <a:r>
              <a:rPr lang="en-US" altLang="zh-CN" sz="1800" b="1" spc="-917" dirty="0">
                <a:solidFill>
                  <a:srgbClr val="000000"/>
                </a:solidFill>
                <a:latin typeface="MS Gothic"/>
                <a:ea typeface="MS Gothic"/>
                <a:cs typeface="MS Gothic"/>
              </a:rPr>
              <a:t> </a:t>
            </a:r>
            <a:r>
              <a:rPr lang="en-US" altLang="zh-CN" sz="1800" b="1" spc="-75" dirty="0">
                <a:solidFill>
                  <a:srgbClr val="000000"/>
                </a:solidFill>
                <a:latin typeface="MS Gothic"/>
                <a:ea typeface="MS Gothic"/>
                <a:cs typeface="MS Gothic"/>
              </a:rPr>
              <a:t>め</a:t>
            </a:r>
            <a:r>
              <a:rPr lang="en-US" altLang="zh-CN" sz="1800" b="1" spc="-917" dirty="0">
                <a:solidFill>
                  <a:srgbClr val="000000"/>
                </a:solidFill>
                <a:latin typeface="MS Gothic"/>
                <a:ea typeface="MS Gothic"/>
                <a:cs typeface="MS Gothic"/>
              </a:rPr>
              <a:t> </a:t>
            </a:r>
            <a:r>
              <a:rPr lang="en-US" altLang="zh-CN" sz="1800" b="1" spc="-75" dirty="0">
                <a:solidFill>
                  <a:srgbClr val="000000"/>
                </a:solidFill>
                <a:latin typeface="MS Gothic"/>
                <a:ea typeface="MS Gothic"/>
                <a:cs typeface="MS Gothic"/>
              </a:rPr>
              <a:t>の</a:t>
            </a:r>
            <a:r>
              <a:rPr lang="en-US" altLang="zh-CN" sz="1800" b="1" spc="-917" dirty="0">
                <a:solidFill>
                  <a:srgbClr val="000000"/>
                </a:solidFill>
                <a:latin typeface="MS Gothic"/>
                <a:ea typeface="MS Gothic"/>
                <a:cs typeface="MS Gothic"/>
              </a:rPr>
              <a:t> </a:t>
            </a:r>
            <a:r>
              <a:rPr lang="en-US" altLang="zh-CN" sz="1800" b="1" spc="-75" dirty="0">
                <a:solidFill>
                  <a:srgbClr val="000000"/>
                </a:solidFill>
                <a:latin typeface="SimSun"/>
                <a:ea typeface="SimSun"/>
                <a:cs typeface="SimSun"/>
              </a:rPr>
              <a:t>戦</a:t>
            </a:r>
            <a:r>
              <a:rPr lang="en-US" altLang="zh-CN" sz="1800" b="1" spc="-905" dirty="0">
                <a:solidFill>
                  <a:srgbClr val="000000"/>
                </a:solidFill>
                <a:latin typeface="SimSun"/>
                <a:ea typeface="SimSun"/>
                <a:cs typeface="SimSun"/>
              </a:rPr>
              <a:t> </a:t>
            </a:r>
            <a:r>
              <a:rPr lang="en-US" altLang="zh-CN" sz="1800" b="1" spc="-75" dirty="0">
                <a:solidFill>
                  <a:srgbClr val="000000"/>
                </a:solidFill>
                <a:latin typeface="SimSun"/>
                <a:ea typeface="SimSun"/>
                <a:cs typeface="SimSun"/>
              </a:rPr>
              <a:t>略</a:t>
            </a:r>
            <a:r>
              <a:rPr lang="en-US" altLang="zh-CN" sz="1800" b="1" dirty="0">
                <a:solidFill>
                  <a:srgbClr val="000000"/>
                </a:solidFill>
                <a:latin typeface="SimSun"/>
                <a:ea typeface="SimSun"/>
                <a:cs typeface="SimSun"/>
              </a:rPr>
              <a:t> </a:t>
            </a:r>
            <a:r>
              <a:rPr lang="en-US" altLang="zh-CN" sz="1800" b="1" spc="-75" dirty="0">
                <a:solidFill>
                  <a:srgbClr val="000000"/>
                </a:solidFill>
                <a:latin typeface="MS Gothic"/>
                <a:ea typeface="MS Gothic"/>
                <a:cs typeface="MS Gothic"/>
              </a:rPr>
              <a:t>（</a:t>
            </a:r>
            <a:r>
              <a:rPr lang="en-US" altLang="zh-CN" sz="1800" b="1" spc="-75" dirty="0">
                <a:solidFill>
                  <a:srgbClr val="000000"/>
                </a:solidFill>
                <a:latin typeface="SimSun"/>
                <a:ea typeface="SimSun"/>
                <a:cs typeface="SimSun"/>
              </a:rPr>
              <a:t>「</a:t>
            </a:r>
            <a:r>
              <a:rPr lang="en-US" altLang="zh-CN" sz="1800" b="1" spc="-75" dirty="0">
                <a:solidFill>
                  <a:srgbClr val="000000"/>
                </a:solidFill>
                <a:latin typeface="MS Gothic"/>
                <a:ea typeface="MS Gothic"/>
                <a:cs typeface="MS Gothic"/>
              </a:rPr>
              <a:t>プラスチック</a:t>
            </a:r>
            <a:r>
              <a:rPr lang="en-US" altLang="zh-CN" sz="1800" b="1" spc="-75" dirty="0">
                <a:solidFill>
                  <a:srgbClr val="000000"/>
                </a:solidFill>
                <a:latin typeface="SimSun"/>
                <a:ea typeface="SimSun"/>
                <a:cs typeface="SimSun"/>
              </a:rPr>
              <a:t>資源循環戦略</a:t>
            </a:r>
            <a:r>
              <a:rPr lang="en-US" altLang="zh-CN" sz="1800" b="1" spc="-70" dirty="0">
                <a:solidFill>
                  <a:srgbClr val="000000"/>
                </a:solidFill>
                <a:latin typeface="SimSun"/>
                <a:ea typeface="SimSun"/>
                <a:cs typeface="SimSun"/>
              </a:rPr>
              <a:t>」</a:t>
            </a:r>
            <a:r>
              <a:rPr lang="en-US" altLang="zh-CN" sz="1800" b="1" spc="-75" dirty="0">
                <a:solidFill>
                  <a:srgbClr val="000000"/>
                </a:solidFill>
                <a:latin typeface="MS Gothic"/>
                <a:ea typeface="MS Gothic"/>
                <a:cs typeface="MS Gothic"/>
              </a:rPr>
              <a:t>）を</a:t>
            </a:r>
            <a:r>
              <a:rPr lang="en-US" altLang="zh-CN" sz="1800" b="1" spc="-75" dirty="0">
                <a:solidFill>
                  <a:srgbClr val="000000"/>
                </a:solidFill>
                <a:latin typeface="SimSun"/>
                <a:ea typeface="SimSun"/>
                <a:cs typeface="SimSun"/>
              </a:rPr>
              <a:t>策定</a:t>
            </a:r>
            <a:r>
              <a:rPr lang="en-US" altLang="zh-CN" sz="1800" spc="0" dirty="0">
                <a:solidFill>
                  <a:srgbClr val="000000"/>
                </a:solidFill>
                <a:latin typeface="MS Gothic"/>
                <a:ea typeface="MS Gothic"/>
                <a:cs typeface="MS Gothic"/>
              </a:rPr>
              <a:t>し</a:t>
            </a:r>
            <a:r>
              <a:rPr lang="en-US" altLang="zh-CN" sz="1800" spc="0" dirty="0">
                <a:solidFill>
                  <a:srgbClr val="000000"/>
                </a:solidFill>
                <a:latin typeface="SimSun"/>
                <a:ea typeface="SimSun"/>
                <a:cs typeface="SimSun"/>
              </a:rPr>
              <a:t>、</a:t>
            </a:r>
            <a:r>
              <a:rPr lang="en-US" altLang="zh-CN" sz="1800" spc="0" dirty="0">
                <a:solidFill>
                  <a:srgbClr val="000000"/>
                </a:solidFill>
                <a:latin typeface="MS Gothic"/>
                <a:ea typeface="MS Gothic"/>
                <a:cs typeface="MS Gothic"/>
              </a:rPr>
              <a:t>これに</a:t>
            </a:r>
            <a:r>
              <a:rPr lang="en-US" altLang="zh-CN" sz="1800" spc="0" dirty="0">
                <a:solidFill>
                  <a:srgbClr val="000000"/>
                </a:solidFill>
                <a:latin typeface="SimSun"/>
                <a:ea typeface="SimSun"/>
                <a:cs typeface="SimSun"/>
              </a:rPr>
              <a:t>基</a:t>
            </a:r>
            <a:r>
              <a:rPr lang="en-US" altLang="zh-CN" sz="1800" spc="0" dirty="0">
                <a:solidFill>
                  <a:srgbClr val="000000"/>
                </a:solidFill>
                <a:latin typeface="MS Gothic"/>
                <a:ea typeface="MS Gothic"/>
                <a:cs typeface="MS Gothic"/>
              </a:rPr>
              <a:t>づく</a:t>
            </a:r>
            <a:r>
              <a:rPr lang="en-US" altLang="zh-CN" sz="1800" spc="0" dirty="0">
                <a:solidFill>
                  <a:srgbClr val="000000"/>
                </a:solidFill>
                <a:latin typeface="SimSun"/>
                <a:ea typeface="SimSun"/>
                <a:cs typeface="SimSun"/>
              </a:rPr>
              <a:t>施策</a:t>
            </a:r>
            <a:r>
              <a:rPr lang="en-US" altLang="zh-CN" sz="1800" spc="0" dirty="0">
                <a:solidFill>
                  <a:srgbClr val="000000"/>
                </a:solidFill>
                <a:latin typeface="MS Gothic"/>
                <a:ea typeface="MS Gothic"/>
                <a:cs typeface="MS Gothic"/>
              </a:rPr>
              <a:t>を</a:t>
            </a:r>
            <a:r>
              <a:rPr lang="en-US" altLang="zh-CN" sz="1800" spc="0" dirty="0">
                <a:solidFill>
                  <a:srgbClr val="000000"/>
                </a:solidFill>
                <a:latin typeface="SimSun"/>
                <a:ea typeface="SimSun"/>
                <a:cs typeface="SimSun"/>
              </a:rPr>
              <a:t>進</a:t>
            </a:r>
            <a:r>
              <a:rPr lang="en-US" altLang="zh-CN" sz="1800" spc="0" dirty="0">
                <a:solidFill>
                  <a:srgbClr val="000000"/>
                </a:solidFill>
                <a:latin typeface="MS Gothic"/>
                <a:ea typeface="MS Gothic"/>
                <a:cs typeface="MS Gothic"/>
              </a:rPr>
              <a:t>めていく</a:t>
            </a:r>
            <a:r>
              <a:rPr lang="en-US" altLang="zh-CN" sz="1800" spc="7" dirty="0">
                <a:solidFill>
                  <a:srgbClr val="000000"/>
                </a:solidFill>
                <a:latin typeface="SimSun"/>
                <a:ea typeface="SimSun"/>
                <a:cs typeface="SimSun"/>
              </a:rPr>
              <a:t>。</a:t>
            </a:r>
            <a:endParaRPr lang="en-US" altLang="zh-CN" sz="1800">
              <a:latin typeface="SimSun"/>
              <a:ea typeface="SimSun"/>
              <a:cs typeface="SimSun"/>
            </a:endParaRPr>
          </a:p>
        </p:txBody>
      </p:sp>
      <p:sp>
        <p:nvSpPr>
          <p:cNvPr id="749" name="Text Box749"/>
          <p:cNvSpPr txBox="1"/>
          <p:nvPr/>
        </p:nvSpPr>
        <p:spPr>
          <a:xfrm>
            <a:off x="335890" y="5697932"/>
            <a:ext cx="8579562" cy="956005"/>
          </a:xfrm>
          <a:prstGeom prst="rect">
            <a:avLst/>
          </a:prstGeom>
        </p:spPr>
        <p:txBody>
          <a:bodyPr wrap="square" lIns="0" tIns="0" rIns="0" rtlCol="0">
            <a:spAutoFit/>
          </a:bodyPr>
          <a:lstStyle/>
          <a:p>
            <a:pPr algn="l">
              <a:lnSpc>
                <a:spcPts val="0"/>
              </a:lnSpc>
            </a:pPr>
            <a:endParaRPr/>
          </a:p>
          <a:p>
            <a:pPr marL="263652" indent="-263652" algn="just" rtl="0">
              <a:lnSpc>
                <a:spcPts val="1882"/>
              </a:lnSpc>
              <a:buChar char=""/>
            </a:pPr>
            <a:r>
              <a:rPr lang="en-US" altLang="zh-CN" sz="1800" spc="0" dirty="0">
                <a:solidFill>
                  <a:srgbClr val="000000"/>
                </a:solidFill>
                <a:latin typeface="SimSun"/>
                <a:ea typeface="SimSun"/>
                <a:cs typeface="SimSun"/>
              </a:rPr>
              <a:t>具</a:t>
            </a:r>
            <a:r>
              <a:rPr lang="en-US" altLang="zh-CN" sz="1800" spc="12" dirty="0">
                <a:solidFill>
                  <a:srgbClr val="000000"/>
                </a:solidFill>
                <a:latin typeface="SimSun"/>
                <a:ea typeface="SimSun"/>
                <a:cs typeface="SimSun"/>
              </a:rPr>
              <a:t>体</a:t>
            </a:r>
            <a:r>
              <a:rPr lang="en-US" altLang="zh-CN" sz="1800" spc="0" dirty="0">
                <a:solidFill>
                  <a:srgbClr val="000000"/>
                </a:solidFill>
                <a:latin typeface="SimSun"/>
                <a:ea typeface="SimSun"/>
                <a:cs typeface="SimSun"/>
              </a:rPr>
              <a:t>的</a:t>
            </a:r>
            <a:r>
              <a:rPr lang="en-US" altLang="zh-CN" sz="1800" spc="12" dirty="0">
                <a:solidFill>
                  <a:srgbClr val="000000"/>
                </a:solidFill>
                <a:latin typeface="MS Gothic"/>
                <a:ea typeface="MS Gothic"/>
                <a:cs typeface="MS Gothic"/>
              </a:rPr>
              <a:t>に</a:t>
            </a:r>
            <a:r>
              <a:rPr lang="en-US" altLang="zh-CN" sz="1800" spc="0" dirty="0">
                <a:solidFill>
                  <a:srgbClr val="000000"/>
                </a:solidFill>
                <a:latin typeface="MS Gothic"/>
                <a:ea typeface="MS Gothic"/>
                <a:cs typeface="MS Gothic"/>
              </a:rPr>
              <a:t>は</a:t>
            </a:r>
            <a:r>
              <a:rPr lang="en-US" altLang="zh-CN" sz="1800" spc="12" dirty="0">
                <a:solidFill>
                  <a:srgbClr val="000000"/>
                </a:solidFill>
                <a:latin typeface="SimSun"/>
                <a:ea typeface="SimSun"/>
                <a:cs typeface="SimSun"/>
              </a:rPr>
              <a:t>、</a:t>
            </a:r>
            <a:r>
              <a:rPr lang="en-US" altLang="zh-CN" sz="1800" b="1" spc="-85" dirty="0">
                <a:solidFill>
                  <a:srgbClr val="000000"/>
                </a:solidFill>
                <a:latin typeface="Arial Unicode MS"/>
                <a:ea typeface="Arial Unicode MS"/>
                <a:cs typeface="Arial Unicode MS"/>
              </a:rPr>
              <a:t>①</a:t>
            </a:r>
            <a:r>
              <a:rPr lang="en-US" altLang="zh-CN" sz="1800" b="1" spc="-63" dirty="0">
                <a:solidFill>
                  <a:srgbClr val="000000"/>
                </a:solidFill>
                <a:latin typeface="SimSun"/>
                <a:ea typeface="SimSun"/>
                <a:cs typeface="SimSun"/>
              </a:rPr>
              <a:t>使</a:t>
            </a:r>
            <a:r>
              <a:rPr lang="en-US" altLang="zh-CN" sz="1800" b="1" spc="-64" dirty="0">
                <a:solidFill>
                  <a:srgbClr val="000000"/>
                </a:solidFill>
                <a:latin typeface="MS Gothic"/>
                <a:ea typeface="MS Gothic"/>
                <a:cs typeface="MS Gothic"/>
              </a:rPr>
              <a:t>い</a:t>
            </a:r>
            <a:r>
              <a:rPr lang="en-US" altLang="zh-CN" sz="1800" b="1" spc="-64" dirty="0">
                <a:solidFill>
                  <a:srgbClr val="000000"/>
                </a:solidFill>
                <a:latin typeface="SimSun"/>
                <a:ea typeface="SimSun"/>
                <a:cs typeface="SimSun"/>
              </a:rPr>
              <a:t>捨</a:t>
            </a:r>
            <a:r>
              <a:rPr lang="en-US" altLang="zh-CN" sz="1800" b="1" spc="-64" dirty="0">
                <a:solidFill>
                  <a:srgbClr val="000000"/>
                </a:solidFill>
                <a:latin typeface="MS Gothic"/>
                <a:ea typeface="MS Gothic"/>
                <a:cs typeface="MS Gothic"/>
              </a:rPr>
              <a:t>て</a:t>
            </a:r>
            <a:r>
              <a:rPr lang="en-US" altLang="zh-CN" sz="1800" b="1" spc="-65" dirty="0">
                <a:solidFill>
                  <a:srgbClr val="000000"/>
                </a:solidFill>
                <a:latin typeface="SimSun"/>
                <a:ea typeface="SimSun"/>
                <a:cs typeface="SimSun"/>
              </a:rPr>
              <a:t>容</a:t>
            </a:r>
            <a:r>
              <a:rPr lang="en-US" altLang="zh-CN" sz="1800" b="1" spc="-75" dirty="0">
                <a:solidFill>
                  <a:srgbClr val="000000"/>
                </a:solidFill>
                <a:latin typeface="SimSun"/>
                <a:ea typeface="SimSun"/>
                <a:cs typeface="SimSun"/>
              </a:rPr>
              <a:t>器</a:t>
            </a:r>
            <a:r>
              <a:rPr lang="en-US" altLang="zh-CN" sz="1800" b="1" spc="-64" dirty="0">
                <a:solidFill>
                  <a:srgbClr val="000000"/>
                </a:solidFill>
                <a:latin typeface="SimSun"/>
                <a:ea typeface="SimSun"/>
                <a:cs typeface="SimSun"/>
              </a:rPr>
              <a:t>包装等</a:t>
            </a:r>
            <a:r>
              <a:rPr lang="en-US" altLang="zh-CN" sz="1800" b="1" spc="-64" dirty="0">
                <a:solidFill>
                  <a:srgbClr val="000000"/>
                </a:solidFill>
                <a:latin typeface="MS Gothic"/>
                <a:ea typeface="MS Gothic"/>
                <a:cs typeface="MS Gothic"/>
              </a:rPr>
              <a:t>の</a:t>
            </a:r>
            <a:r>
              <a:rPr lang="en-US" altLang="zh-CN" sz="1800" b="1" spc="-65" dirty="0">
                <a:solidFill>
                  <a:srgbClr val="000000"/>
                </a:solidFill>
                <a:latin typeface="MS Gothic"/>
                <a:ea typeface="MS Gothic"/>
                <a:cs typeface="MS Gothic"/>
              </a:rPr>
              <a:t>リ</a:t>
            </a:r>
            <a:r>
              <a:rPr lang="en-US" altLang="zh-CN" sz="1800" b="1" spc="-75" dirty="0">
                <a:solidFill>
                  <a:srgbClr val="000000"/>
                </a:solidFill>
                <a:latin typeface="MS Gothic"/>
                <a:ea typeface="MS Gothic"/>
                <a:cs typeface="MS Gothic"/>
              </a:rPr>
              <a:t>デ</a:t>
            </a:r>
            <a:r>
              <a:rPr lang="en-US" altLang="zh-CN" sz="1800" b="1" spc="-64" dirty="0">
                <a:solidFill>
                  <a:srgbClr val="000000"/>
                </a:solidFill>
                <a:latin typeface="MS Gothic"/>
                <a:ea typeface="MS Gothic"/>
                <a:cs typeface="MS Gothic"/>
              </a:rPr>
              <a:t>ュース</a:t>
            </a:r>
            <a:r>
              <a:rPr lang="en-US" altLang="zh-CN" sz="1800" b="1" spc="-64" dirty="0">
                <a:solidFill>
                  <a:srgbClr val="000000"/>
                </a:solidFill>
                <a:latin typeface="SimSun"/>
                <a:ea typeface="SimSun"/>
                <a:cs typeface="SimSun"/>
              </a:rPr>
              <a:t>等</a:t>
            </a:r>
            <a:r>
              <a:rPr lang="en-US" altLang="zh-CN" sz="1800" b="1" spc="-943" dirty="0">
                <a:solidFill>
                  <a:srgbClr val="000000"/>
                </a:solidFill>
                <a:latin typeface="SimSun"/>
                <a:ea typeface="SimSun"/>
                <a:cs typeface="SimSun"/>
              </a:rPr>
              <a:t> </a:t>
            </a:r>
            <a:r>
              <a:rPr lang="en-US" altLang="zh-CN" sz="1800" b="1" spc="-75" dirty="0">
                <a:solidFill>
                  <a:srgbClr val="000000"/>
                </a:solidFill>
                <a:latin typeface="SimSun"/>
                <a:ea typeface="SimSun"/>
                <a:cs typeface="SimSun"/>
              </a:rPr>
              <a:t>、環</a:t>
            </a:r>
            <a:r>
              <a:rPr lang="en-US" altLang="zh-CN" sz="1800" b="1" spc="-64" dirty="0">
                <a:solidFill>
                  <a:srgbClr val="000000"/>
                </a:solidFill>
                <a:latin typeface="SimSun"/>
                <a:ea typeface="SimSun"/>
                <a:cs typeface="SimSun"/>
              </a:rPr>
              <a:t>境負</a:t>
            </a:r>
            <a:r>
              <a:rPr lang="en-US" altLang="zh-CN" sz="1800" b="1" spc="-65" dirty="0">
                <a:solidFill>
                  <a:srgbClr val="000000"/>
                </a:solidFill>
                <a:latin typeface="SimSun"/>
                <a:ea typeface="SimSun"/>
                <a:cs typeface="SimSun"/>
              </a:rPr>
              <a:t>荷</a:t>
            </a:r>
            <a:r>
              <a:rPr lang="en-US" altLang="zh-CN" sz="1800" b="1" spc="-64" dirty="0">
                <a:solidFill>
                  <a:srgbClr val="000000"/>
                </a:solidFill>
                <a:latin typeface="MS Gothic"/>
                <a:ea typeface="MS Gothic"/>
                <a:cs typeface="MS Gothic"/>
              </a:rPr>
              <a:t>の</a:t>
            </a:r>
            <a:r>
              <a:rPr lang="en-US" altLang="zh-CN" sz="1800" b="1" spc="-64" dirty="0">
                <a:solidFill>
                  <a:srgbClr val="000000"/>
                </a:solidFill>
                <a:latin typeface="SimSun"/>
                <a:ea typeface="SimSun"/>
                <a:cs typeface="SimSun"/>
              </a:rPr>
              <a:t>低</a:t>
            </a:r>
            <a:r>
              <a:rPr lang="en-US" altLang="zh-CN" sz="1800" b="1" spc="-75" dirty="0">
                <a:solidFill>
                  <a:srgbClr val="000000"/>
                </a:solidFill>
                <a:latin typeface="SimSun"/>
                <a:ea typeface="SimSun"/>
                <a:cs typeface="SimSun"/>
              </a:rPr>
              <a:t>減</a:t>
            </a:r>
            <a:r>
              <a:rPr lang="en-US" altLang="zh-CN" sz="1800" b="1" spc="-64" dirty="0">
                <a:solidFill>
                  <a:srgbClr val="000000"/>
                </a:solidFill>
                <a:latin typeface="MS Gothic"/>
                <a:ea typeface="MS Gothic"/>
                <a:cs typeface="MS Gothic"/>
              </a:rPr>
              <a:t>に</a:t>
            </a:r>
            <a:r>
              <a:rPr lang="en-US" altLang="zh-CN" sz="1800" b="1" spc="-64" dirty="0">
                <a:solidFill>
                  <a:srgbClr val="000000"/>
                </a:solidFill>
                <a:latin typeface="SimSun"/>
                <a:ea typeface="SimSun"/>
                <a:cs typeface="SimSun"/>
              </a:rPr>
              <a:t>資</a:t>
            </a:r>
            <a:r>
              <a:rPr lang="en-US" altLang="zh-CN" sz="1800" b="1" spc="-65" dirty="0">
                <a:solidFill>
                  <a:srgbClr val="000000"/>
                </a:solidFill>
                <a:latin typeface="MS Gothic"/>
                <a:ea typeface="MS Gothic"/>
                <a:cs typeface="MS Gothic"/>
              </a:rPr>
              <a:t>す</a:t>
            </a:r>
            <a:r>
              <a:rPr lang="en-US" altLang="zh-CN" sz="1800" b="1" spc="-64" dirty="0">
                <a:solidFill>
                  <a:srgbClr val="000000"/>
                </a:solidFill>
                <a:latin typeface="MS Gothic"/>
                <a:ea typeface="MS Gothic"/>
                <a:cs typeface="MS Gothic"/>
              </a:rPr>
              <a:t>る</a:t>
            </a:r>
            <a:r>
              <a:rPr lang="en-US" altLang="zh-CN" sz="1800" b="1" spc="-47" dirty="0">
                <a:solidFill>
                  <a:srgbClr val="000000"/>
                </a:solidFill>
                <a:latin typeface="MS Gothic"/>
                <a:ea typeface="MS Gothic"/>
                <a:cs typeface="MS Gothic"/>
              </a:rPr>
              <a:t>プ</a:t>
            </a:r>
            <a:r>
              <a:rPr lang="en-US" altLang="zh-CN" sz="1800" b="1" dirty="0">
                <a:solidFill>
                  <a:srgbClr val="000000"/>
                </a:solidFill>
                <a:latin typeface="MS Gothic"/>
                <a:ea typeface="MS Gothic"/>
                <a:cs typeface="MS Gothic"/>
              </a:rPr>
              <a:t> </a:t>
            </a:r>
            <a:r>
              <a:rPr lang="en-US" altLang="zh-CN" sz="1800" b="1" spc="-75" dirty="0">
                <a:solidFill>
                  <a:srgbClr val="000000"/>
                </a:solidFill>
                <a:latin typeface="MS Gothic"/>
                <a:ea typeface="MS Gothic"/>
                <a:cs typeface="MS Gothic"/>
              </a:rPr>
              <a:t>ラ</a:t>
            </a:r>
            <a:r>
              <a:rPr lang="en-US" altLang="zh-CN" sz="1800" b="1" spc="-64" dirty="0">
                <a:solidFill>
                  <a:srgbClr val="000000"/>
                </a:solidFill>
                <a:latin typeface="MS Gothic"/>
                <a:ea typeface="MS Gothic"/>
                <a:cs typeface="MS Gothic"/>
              </a:rPr>
              <a:t>スチ</a:t>
            </a:r>
            <a:r>
              <a:rPr lang="en-US" altLang="zh-CN" sz="1800" b="1" spc="-65" dirty="0">
                <a:solidFill>
                  <a:srgbClr val="000000"/>
                </a:solidFill>
                <a:latin typeface="MS Gothic"/>
                <a:ea typeface="MS Gothic"/>
                <a:cs typeface="MS Gothic"/>
              </a:rPr>
              <a:t>ッ</a:t>
            </a:r>
            <a:r>
              <a:rPr lang="en-US" altLang="zh-CN" sz="1800" b="1" spc="-64" dirty="0">
                <a:solidFill>
                  <a:srgbClr val="000000"/>
                </a:solidFill>
                <a:latin typeface="MS Gothic"/>
                <a:ea typeface="MS Gothic"/>
                <a:cs typeface="MS Gothic"/>
              </a:rPr>
              <a:t>ク</a:t>
            </a:r>
            <a:r>
              <a:rPr lang="en-US" altLang="zh-CN" sz="1800" b="1" spc="-64" dirty="0">
                <a:solidFill>
                  <a:srgbClr val="000000"/>
                </a:solidFill>
                <a:latin typeface="SimSun"/>
                <a:ea typeface="SimSun"/>
                <a:cs typeface="SimSun"/>
              </a:rPr>
              <a:t>使</a:t>
            </a:r>
            <a:r>
              <a:rPr lang="en-US" altLang="zh-CN" sz="1800" b="1" spc="-75" dirty="0">
                <a:solidFill>
                  <a:srgbClr val="000000"/>
                </a:solidFill>
                <a:latin typeface="SimSun"/>
                <a:ea typeface="SimSun"/>
                <a:cs typeface="SimSun"/>
              </a:rPr>
              <a:t>用</a:t>
            </a:r>
            <a:r>
              <a:rPr lang="en-US" altLang="zh-CN" sz="1800" b="1" spc="-64" dirty="0">
                <a:solidFill>
                  <a:srgbClr val="000000"/>
                </a:solidFill>
                <a:latin typeface="MS Gothic"/>
                <a:ea typeface="MS Gothic"/>
                <a:cs typeface="MS Gothic"/>
              </a:rPr>
              <a:t>の</a:t>
            </a:r>
            <a:r>
              <a:rPr lang="en-US" altLang="zh-CN" sz="1800" b="1" spc="-64" dirty="0">
                <a:solidFill>
                  <a:srgbClr val="000000"/>
                </a:solidFill>
                <a:latin typeface="SimSun"/>
                <a:ea typeface="SimSun"/>
                <a:cs typeface="SimSun"/>
              </a:rPr>
              <a:t>削</a:t>
            </a:r>
            <a:r>
              <a:rPr lang="en-US" altLang="zh-CN" sz="1800" b="1" spc="-65" dirty="0">
                <a:solidFill>
                  <a:srgbClr val="000000"/>
                </a:solidFill>
                <a:latin typeface="SimSun"/>
                <a:ea typeface="SimSun"/>
                <a:cs typeface="SimSun"/>
              </a:rPr>
              <a:t>減</a:t>
            </a:r>
            <a:r>
              <a:rPr lang="en-US" altLang="zh-CN" sz="1800" b="1" spc="-51" dirty="0">
                <a:solidFill>
                  <a:srgbClr val="000000"/>
                </a:solidFill>
                <a:latin typeface="SimSun"/>
                <a:ea typeface="SimSun"/>
                <a:cs typeface="SimSun"/>
              </a:rPr>
              <a:t>、</a:t>
            </a:r>
            <a:r>
              <a:rPr lang="en-US" altLang="zh-CN" sz="1800" b="1" spc="-63" dirty="0">
                <a:solidFill>
                  <a:srgbClr val="000000"/>
                </a:solidFill>
                <a:latin typeface="Arial Unicode MS"/>
                <a:ea typeface="Arial Unicode MS"/>
                <a:cs typeface="Arial Unicode MS"/>
              </a:rPr>
              <a:t>②</a:t>
            </a:r>
            <a:r>
              <a:rPr lang="en-US" altLang="zh-CN" sz="1800" b="1" spc="-75" dirty="0">
                <a:solidFill>
                  <a:srgbClr val="000000"/>
                </a:solidFill>
                <a:latin typeface="SimSun"/>
                <a:ea typeface="SimSun"/>
                <a:cs typeface="SimSun"/>
              </a:rPr>
              <a:t>未</a:t>
            </a:r>
            <a:r>
              <a:rPr lang="en-US" altLang="zh-CN" sz="1800" b="1" spc="-62" dirty="0">
                <a:solidFill>
                  <a:srgbClr val="000000"/>
                </a:solidFill>
                <a:latin typeface="SimSun"/>
                <a:ea typeface="SimSun"/>
                <a:cs typeface="SimSun"/>
              </a:rPr>
              <a:t>利</a:t>
            </a:r>
            <a:r>
              <a:rPr lang="en-US" altLang="zh-CN" sz="1800" b="1" spc="-63" dirty="0">
                <a:solidFill>
                  <a:srgbClr val="000000"/>
                </a:solidFill>
                <a:latin typeface="SimSun"/>
                <a:ea typeface="SimSun"/>
                <a:cs typeface="SimSun"/>
              </a:rPr>
              <a:t>用</a:t>
            </a:r>
            <a:r>
              <a:rPr lang="en-US" altLang="zh-CN" sz="1800" b="1" spc="-62" dirty="0">
                <a:solidFill>
                  <a:srgbClr val="000000"/>
                </a:solidFill>
                <a:latin typeface="MS Gothic"/>
                <a:ea typeface="MS Gothic"/>
                <a:cs typeface="MS Gothic"/>
              </a:rPr>
              <a:t>プラ</a:t>
            </a:r>
            <a:r>
              <a:rPr lang="en-US" altLang="zh-CN" sz="1800" b="1" spc="-63" dirty="0">
                <a:solidFill>
                  <a:srgbClr val="000000"/>
                </a:solidFill>
                <a:latin typeface="MS Gothic"/>
                <a:ea typeface="MS Gothic"/>
                <a:cs typeface="MS Gothic"/>
              </a:rPr>
              <a:t>ス</a:t>
            </a:r>
            <a:r>
              <a:rPr lang="en-US" altLang="zh-CN" sz="1800" b="1" spc="-75" dirty="0">
                <a:solidFill>
                  <a:srgbClr val="000000"/>
                </a:solidFill>
                <a:latin typeface="MS Gothic"/>
                <a:ea typeface="MS Gothic"/>
                <a:cs typeface="MS Gothic"/>
              </a:rPr>
              <a:t>チ</a:t>
            </a:r>
            <a:r>
              <a:rPr lang="en-US" altLang="zh-CN" sz="1800" b="1" spc="-60" dirty="0">
                <a:solidFill>
                  <a:srgbClr val="000000"/>
                </a:solidFill>
                <a:latin typeface="MS Gothic"/>
                <a:ea typeface="MS Gothic"/>
                <a:cs typeface="MS Gothic"/>
              </a:rPr>
              <a:t>ッ</a:t>
            </a:r>
            <a:r>
              <a:rPr lang="en-US" altLang="zh-CN" sz="1800" b="1" spc="-63" dirty="0">
                <a:solidFill>
                  <a:srgbClr val="000000"/>
                </a:solidFill>
                <a:latin typeface="MS Gothic"/>
                <a:ea typeface="MS Gothic"/>
                <a:cs typeface="MS Gothic"/>
              </a:rPr>
              <a:t>ク</a:t>
            </a:r>
            <a:r>
              <a:rPr lang="en-US" altLang="zh-CN" sz="1800" b="1" spc="-62" dirty="0">
                <a:solidFill>
                  <a:srgbClr val="000000"/>
                </a:solidFill>
                <a:latin typeface="MS Gothic"/>
                <a:ea typeface="MS Gothic"/>
                <a:cs typeface="MS Gothic"/>
              </a:rPr>
              <a:t>を</a:t>
            </a:r>
            <a:r>
              <a:rPr lang="en-US" altLang="zh-CN" sz="1800" b="1" spc="-63" dirty="0">
                <a:solidFill>
                  <a:srgbClr val="000000"/>
                </a:solidFill>
                <a:latin typeface="MS Gothic"/>
                <a:ea typeface="MS Gothic"/>
                <a:cs typeface="MS Gothic"/>
              </a:rPr>
              <a:t>は</a:t>
            </a:r>
            <a:r>
              <a:rPr lang="en-US" altLang="zh-CN" sz="1800" b="1" spc="-62" dirty="0">
                <a:solidFill>
                  <a:srgbClr val="000000"/>
                </a:solidFill>
                <a:latin typeface="MS Gothic"/>
                <a:ea typeface="MS Gothic"/>
                <a:cs typeface="MS Gothic"/>
              </a:rPr>
              <a:t>じ</a:t>
            </a:r>
            <a:r>
              <a:rPr lang="en-US" altLang="zh-CN" sz="1800" b="1" spc="-75" dirty="0">
                <a:solidFill>
                  <a:srgbClr val="000000"/>
                </a:solidFill>
                <a:latin typeface="MS Gothic"/>
                <a:ea typeface="MS Gothic"/>
                <a:cs typeface="MS Gothic"/>
              </a:rPr>
              <a:t>め</a:t>
            </a:r>
            <a:r>
              <a:rPr lang="en-US" altLang="zh-CN" sz="1800" b="1" spc="-61" dirty="0">
                <a:solidFill>
                  <a:srgbClr val="000000"/>
                </a:solidFill>
                <a:latin typeface="MS Gothic"/>
                <a:ea typeface="MS Gothic"/>
                <a:cs typeface="MS Gothic"/>
              </a:rPr>
              <a:t>と</a:t>
            </a:r>
            <a:r>
              <a:rPr lang="en-US" altLang="zh-CN" sz="1800" b="1" spc="-62" dirty="0">
                <a:solidFill>
                  <a:srgbClr val="000000"/>
                </a:solidFill>
                <a:latin typeface="MS Gothic"/>
                <a:ea typeface="MS Gothic"/>
                <a:cs typeface="MS Gothic"/>
              </a:rPr>
              <a:t>する</a:t>
            </a:r>
            <a:r>
              <a:rPr lang="en-US" altLang="zh-CN" sz="1800" b="1" spc="-63" dirty="0">
                <a:solidFill>
                  <a:srgbClr val="000000"/>
                </a:solidFill>
                <a:latin typeface="SimSun"/>
                <a:ea typeface="SimSun"/>
                <a:cs typeface="SimSun"/>
              </a:rPr>
              <a:t>使</a:t>
            </a:r>
            <a:r>
              <a:rPr lang="en-US" altLang="zh-CN" sz="1800" b="1" spc="-62" dirty="0">
                <a:solidFill>
                  <a:srgbClr val="000000"/>
                </a:solidFill>
                <a:latin typeface="SimSun"/>
                <a:ea typeface="SimSun"/>
                <a:cs typeface="SimSun"/>
              </a:rPr>
              <a:t>用</a:t>
            </a:r>
            <a:r>
              <a:rPr lang="en-US" altLang="zh-CN" sz="1800" b="1" spc="-75" dirty="0">
                <a:solidFill>
                  <a:srgbClr val="000000"/>
                </a:solidFill>
                <a:latin typeface="SimSun"/>
                <a:ea typeface="SimSun"/>
                <a:cs typeface="SimSun"/>
              </a:rPr>
              <a:t>済</a:t>
            </a:r>
            <a:r>
              <a:rPr lang="en-US" altLang="zh-CN" sz="1800" b="1" spc="-61" dirty="0">
                <a:solidFill>
                  <a:srgbClr val="000000"/>
                </a:solidFill>
                <a:latin typeface="MS Gothic"/>
                <a:ea typeface="MS Gothic"/>
                <a:cs typeface="MS Gothic"/>
              </a:rPr>
              <a:t>プ</a:t>
            </a:r>
            <a:r>
              <a:rPr lang="en-US" altLang="zh-CN" sz="1800" b="1" spc="-62" dirty="0">
                <a:solidFill>
                  <a:srgbClr val="000000"/>
                </a:solidFill>
                <a:latin typeface="MS Gothic"/>
                <a:ea typeface="MS Gothic"/>
                <a:cs typeface="MS Gothic"/>
              </a:rPr>
              <a:t>ラ</a:t>
            </a:r>
            <a:r>
              <a:rPr lang="en-US" altLang="zh-CN" sz="1800" b="1" spc="-63" dirty="0">
                <a:solidFill>
                  <a:srgbClr val="000000"/>
                </a:solidFill>
                <a:latin typeface="MS Gothic"/>
                <a:ea typeface="MS Gothic"/>
                <a:cs typeface="MS Gothic"/>
              </a:rPr>
              <a:t>ス</a:t>
            </a:r>
            <a:r>
              <a:rPr lang="en-US" altLang="zh-CN" sz="1800" b="1" spc="-62" dirty="0">
                <a:solidFill>
                  <a:srgbClr val="000000"/>
                </a:solidFill>
                <a:latin typeface="MS Gothic"/>
                <a:ea typeface="MS Gothic"/>
                <a:cs typeface="MS Gothic"/>
              </a:rPr>
              <a:t>チッ</a:t>
            </a:r>
            <a:r>
              <a:rPr lang="en-US" altLang="zh-CN" sz="1800" b="1" dirty="0">
                <a:solidFill>
                  <a:srgbClr val="000000"/>
                </a:solidFill>
                <a:latin typeface="MS Gothic"/>
                <a:ea typeface="MS Gothic"/>
                <a:cs typeface="MS Gothic"/>
              </a:rPr>
              <a:t> </a:t>
            </a:r>
            <a:r>
              <a:rPr lang="en-US" altLang="zh-CN" sz="1800" b="1" spc="-75" dirty="0">
                <a:solidFill>
                  <a:srgbClr val="000000"/>
                </a:solidFill>
                <a:latin typeface="MS Gothic"/>
                <a:ea typeface="MS Gothic"/>
                <a:cs typeface="MS Gothic"/>
              </a:rPr>
              <a:t>ク</a:t>
            </a:r>
            <a:r>
              <a:rPr lang="en-US" altLang="zh-CN" sz="1800" b="1" spc="-64" dirty="0">
                <a:solidFill>
                  <a:srgbClr val="000000"/>
                </a:solidFill>
                <a:latin typeface="SimSun"/>
                <a:ea typeface="SimSun"/>
                <a:cs typeface="SimSun"/>
              </a:rPr>
              <a:t>資源</a:t>
            </a:r>
            <a:r>
              <a:rPr lang="en-US" altLang="zh-CN" sz="1800" b="1" spc="-65" dirty="0">
                <a:solidFill>
                  <a:srgbClr val="000000"/>
                </a:solidFill>
                <a:latin typeface="MS Gothic"/>
                <a:ea typeface="MS Gothic"/>
                <a:cs typeface="MS Gothic"/>
              </a:rPr>
              <a:t>の</a:t>
            </a:r>
            <a:r>
              <a:rPr lang="en-US" altLang="zh-CN" sz="1800" b="1" spc="-64" dirty="0">
                <a:solidFill>
                  <a:srgbClr val="000000"/>
                </a:solidFill>
                <a:latin typeface="SimSun"/>
                <a:ea typeface="SimSun"/>
                <a:cs typeface="SimSun"/>
              </a:rPr>
              <a:t>徹底</a:t>
            </a:r>
            <a:r>
              <a:rPr lang="en-US" altLang="zh-CN" sz="1800" b="1" spc="-75" dirty="0">
                <a:solidFill>
                  <a:srgbClr val="000000"/>
                </a:solidFill>
                <a:latin typeface="SimSun"/>
                <a:ea typeface="SimSun"/>
                <a:cs typeface="SimSun"/>
              </a:rPr>
              <a:t>的</a:t>
            </a:r>
            <a:r>
              <a:rPr lang="en-US" altLang="zh-CN" sz="1800" b="1" spc="-64" dirty="0">
                <a:solidFill>
                  <a:srgbClr val="000000"/>
                </a:solidFill>
                <a:latin typeface="MS Gothic"/>
                <a:ea typeface="MS Gothic"/>
                <a:cs typeface="MS Gothic"/>
              </a:rPr>
              <a:t>かつ</a:t>
            </a:r>
            <a:r>
              <a:rPr lang="en-US" altLang="zh-CN" sz="1800" b="1" spc="-65" dirty="0">
                <a:solidFill>
                  <a:srgbClr val="000000"/>
                </a:solidFill>
                <a:latin typeface="SimSun"/>
                <a:ea typeface="SimSun"/>
                <a:cs typeface="SimSun"/>
              </a:rPr>
              <a:t>効</a:t>
            </a:r>
            <a:r>
              <a:rPr lang="en-US" altLang="zh-CN" sz="1800" b="1" spc="-64" dirty="0">
                <a:solidFill>
                  <a:srgbClr val="000000"/>
                </a:solidFill>
                <a:latin typeface="SimSun"/>
                <a:ea typeface="SimSun"/>
                <a:cs typeface="SimSun"/>
              </a:rPr>
              <a:t>果的</a:t>
            </a:r>
            <a:r>
              <a:rPr lang="en-US" altLang="zh-CN" sz="1800" b="1" spc="-61" dirty="0">
                <a:solidFill>
                  <a:srgbClr val="000000"/>
                </a:solidFill>
                <a:latin typeface="MS Gothic"/>
                <a:ea typeface="MS Gothic"/>
                <a:cs typeface="MS Gothic"/>
              </a:rPr>
              <a:t>・</a:t>
            </a:r>
            <a:r>
              <a:rPr lang="en-US" altLang="zh-CN" sz="1800" b="1" spc="-60" dirty="0">
                <a:solidFill>
                  <a:srgbClr val="000000"/>
                </a:solidFill>
                <a:latin typeface="SimSun"/>
                <a:ea typeface="SimSun"/>
                <a:cs typeface="SimSun"/>
              </a:rPr>
              <a:t>効</a:t>
            </a:r>
            <a:r>
              <a:rPr lang="en-US" altLang="zh-CN" sz="1800" b="1" spc="-64" dirty="0">
                <a:solidFill>
                  <a:srgbClr val="000000"/>
                </a:solidFill>
                <a:latin typeface="SimSun"/>
                <a:ea typeface="SimSun"/>
                <a:cs typeface="SimSun"/>
              </a:rPr>
              <a:t>率的</a:t>
            </a:r>
            <a:r>
              <a:rPr lang="en-US" altLang="zh-CN" sz="1800" b="1" spc="-64" dirty="0">
                <a:solidFill>
                  <a:srgbClr val="000000"/>
                </a:solidFill>
                <a:latin typeface="MS Gothic"/>
                <a:ea typeface="MS Gothic"/>
                <a:cs typeface="MS Gothic"/>
              </a:rPr>
              <a:t>な</a:t>
            </a:r>
            <a:r>
              <a:rPr lang="en-US" altLang="zh-CN" sz="1800" b="1" spc="-65" dirty="0">
                <a:solidFill>
                  <a:srgbClr val="000000"/>
                </a:solidFill>
                <a:latin typeface="SimSun"/>
                <a:ea typeface="SimSun"/>
                <a:cs typeface="SimSun"/>
              </a:rPr>
              <a:t>回</a:t>
            </a:r>
            <a:r>
              <a:rPr lang="en-US" altLang="zh-CN" sz="1800" b="1" spc="-75" dirty="0">
                <a:solidFill>
                  <a:srgbClr val="000000"/>
                </a:solidFill>
                <a:latin typeface="SimSun"/>
                <a:ea typeface="SimSun"/>
                <a:cs typeface="SimSun"/>
              </a:rPr>
              <a:t>収</a:t>
            </a:r>
            <a:r>
              <a:rPr lang="en-US" altLang="zh-CN" sz="1800" b="1" spc="-58" dirty="0">
                <a:solidFill>
                  <a:srgbClr val="000000"/>
                </a:solidFill>
                <a:latin typeface="MS Gothic"/>
                <a:ea typeface="MS Gothic"/>
                <a:cs typeface="MS Gothic"/>
              </a:rPr>
              <a:t>・</a:t>
            </a:r>
            <a:r>
              <a:rPr lang="en-US" altLang="zh-CN" sz="1800" b="1" spc="-61" dirty="0">
                <a:solidFill>
                  <a:srgbClr val="000000"/>
                </a:solidFill>
                <a:latin typeface="SimSun"/>
                <a:ea typeface="SimSun"/>
                <a:cs typeface="SimSun"/>
              </a:rPr>
              <a:t>再</a:t>
            </a:r>
            <a:r>
              <a:rPr lang="en-US" altLang="zh-CN" sz="1800" b="1" spc="-63" dirty="0">
                <a:solidFill>
                  <a:srgbClr val="000000"/>
                </a:solidFill>
                <a:latin typeface="SimSun"/>
                <a:ea typeface="SimSun"/>
                <a:cs typeface="SimSun"/>
              </a:rPr>
              <a:t>生利用</a:t>
            </a:r>
            <a:r>
              <a:rPr lang="en-US" altLang="zh-CN" sz="1800" b="1" spc="-75" dirty="0">
                <a:solidFill>
                  <a:srgbClr val="000000"/>
                </a:solidFill>
                <a:latin typeface="SimSun"/>
                <a:ea typeface="SimSun"/>
                <a:cs typeface="SimSun"/>
              </a:rPr>
              <a:t>、</a:t>
            </a:r>
            <a:r>
              <a:rPr lang="en-US" altLang="zh-CN" sz="1800" b="1" spc="-63" dirty="0">
                <a:solidFill>
                  <a:srgbClr val="000000"/>
                </a:solidFill>
                <a:latin typeface="Arial Unicode MS"/>
                <a:ea typeface="Arial Unicode MS"/>
                <a:cs typeface="Arial Unicode MS"/>
              </a:rPr>
              <a:t>③</a:t>
            </a:r>
            <a:r>
              <a:rPr lang="en-US" altLang="zh-CN" sz="1800" b="1" spc="-63" dirty="0">
                <a:solidFill>
                  <a:srgbClr val="000000"/>
                </a:solidFill>
                <a:latin typeface="MS Gothic"/>
                <a:ea typeface="MS Gothic"/>
                <a:cs typeface="MS Gothic"/>
              </a:rPr>
              <a:t>バ</a:t>
            </a:r>
            <a:r>
              <a:rPr lang="en-US" altLang="zh-CN" sz="1800" b="1" spc="-62" dirty="0">
                <a:solidFill>
                  <a:srgbClr val="000000"/>
                </a:solidFill>
                <a:latin typeface="MS Gothic"/>
                <a:ea typeface="MS Gothic"/>
                <a:cs typeface="MS Gothic"/>
              </a:rPr>
              <a:t>イ</a:t>
            </a:r>
            <a:r>
              <a:rPr lang="en-US" altLang="zh-CN" sz="1800" b="1" spc="-63" dirty="0">
                <a:solidFill>
                  <a:srgbClr val="000000"/>
                </a:solidFill>
                <a:latin typeface="MS Gothic"/>
                <a:ea typeface="MS Gothic"/>
                <a:cs typeface="MS Gothic"/>
              </a:rPr>
              <a:t>オ</a:t>
            </a:r>
            <a:r>
              <a:rPr lang="en-US" altLang="zh-CN" sz="1800" b="1" spc="-62" dirty="0">
                <a:solidFill>
                  <a:srgbClr val="000000"/>
                </a:solidFill>
                <a:latin typeface="MS Gothic"/>
                <a:ea typeface="MS Gothic"/>
                <a:cs typeface="MS Gothic"/>
              </a:rPr>
              <a:t>プ</a:t>
            </a:r>
            <a:r>
              <a:rPr lang="en-US" altLang="zh-CN" sz="1800" b="1" spc="-75" dirty="0">
                <a:solidFill>
                  <a:srgbClr val="000000"/>
                </a:solidFill>
                <a:latin typeface="MS Gothic"/>
                <a:ea typeface="MS Gothic"/>
                <a:cs typeface="MS Gothic"/>
              </a:rPr>
              <a:t>ラ</a:t>
            </a:r>
            <a:r>
              <a:rPr lang="en-US" altLang="zh-CN" sz="1800" b="1" spc="-61" dirty="0">
                <a:solidFill>
                  <a:srgbClr val="000000"/>
                </a:solidFill>
                <a:latin typeface="MS Gothic"/>
                <a:ea typeface="MS Gothic"/>
                <a:cs typeface="MS Gothic"/>
              </a:rPr>
              <a:t>ス</a:t>
            </a:r>
            <a:r>
              <a:rPr lang="en-US" altLang="zh-CN" sz="1800" b="1" spc="-62" dirty="0">
                <a:solidFill>
                  <a:srgbClr val="000000"/>
                </a:solidFill>
                <a:latin typeface="MS Gothic"/>
                <a:ea typeface="MS Gothic"/>
                <a:cs typeface="MS Gothic"/>
              </a:rPr>
              <a:t>チッ</a:t>
            </a:r>
            <a:r>
              <a:rPr lang="en-US" altLang="zh-CN" sz="1800" b="1" spc="-63" dirty="0">
                <a:solidFill>
                  <a:srgbClr val="000000"/>
                </a:solidFill>
                <a:latin typeface="MS Gothic"/>
                <a:ea typeface="MS Gothic"/>
                <a:cs typeface="MS Gothic"/>
              </a:rPr>
              <a:t>ク</a:t>
            </a:r>
            <a:r>
              <a:rPr lang="en-US" altLang="zh-CN" sz="1800" b="1" spc="-62" dirty="0">
                <a:solidFill>
                  <a:srgbClr val="000000"/>
                </a:solidFill>
                <a:latin typeface="MS Gothic"/>
                <a:ea typeface="MS Gothic"/>
                <a:cs typeface="MS Gothic"/>
              </a:rPr>
              <a:t>の</a:t>
            </a:r>
            <a:r>
              <a:rPr lang="en-US" altLang="zh-CN" sz="1800" b="1" dirty="0">
                <a:solidFill>
                  <a:srgbClr val="000000"/>
                </a:solidFill>
                <a:latin typeface="MS Gothic"/>
                <a:ea typeface="MS Gothic"/>
                <a:cs typeface="MS Gothic"/>
              </a:rPr>
              <a:t> </a:t>
            </a:r>
            <a:r>
              <a:rPr lang="en-US" altLang="zh-CN" sz="1800" b="1" spc="-75" dirty="0">
                <a:solidFill>
                  <a:srgbClr val="000000"/>
                </a:solidFill>
                <a:latin typeface="SimSun"/>
                <a:ea typeface="SimSun"/>
                <a:cs typeface="SimSun"/>
              </a:rPr>
              <a:t>実用性向上</a:t>
            </a:r>
            <a:r>
              <a:rPr lang="en-US" altLang="zh-CN" sz="1800" b="1" spc="-75" dirty="0">
                <a:solidFill>
                  <a:srgbClr val="000000"/>
                </a:solidFill>
                <a:latin typeface="MS Gothic"/>
                <a:ea typeface="MS Gothic"/>
                <a:cs typeface="MS Gothic"/>
              </a:rPr>
              <a:t>と</a:t>
            </a:r>
            <a:r>
              <a:rPr lang="en-US" altLang="zh-CN" sz="1800" b="1" spc="-75" dirty="0">
                <a:solidFill>
                  <a:srgbClr val="000000"/>
                </a:solidFill>
                <a:latin typeface="SimSun"/>
                <a:ea typeface="SimSun"/>
                <a:cs typeface="SimSun"/>
              </a:rPr>
              <a:t>化石燃料由来</a:t>
            </a:r>
            <a:r>
              <a:rPr lang="en-US" altLang="zh-CN" sz="1800" b="1" spc="-75" dirty="0">
                <a:solidFill>
                  <a:srgbClr val="000000"/>
                </a:solidFill>
                <a:latin typeface="MS Gothic"/>
                <a:ea typeface="MS Gothic"/>
                <a:cs typeface="MS Gothic"/>
              </a:rPr>
              <a:t>プラスチックとの</a:t>
            </a:r>
            <a:r>
              <a:rPr lang="en-US" altLang="zh-CN" sz="1800" b="1" spc="-75" dirty="0">
                <a:solidFill>
                  <a:srgbClr val="000000"/>
                </a:solidFill>
                <a:latin typeface="SimSun"/>
                <a:ea typeface="SimSun"/>
                <a:cs typeface="SimSun"/>
              </a:rPr>
              <a:t>代替</a:t>
            </a:r>
            <a:r>
              <a:rPr lang="en-US" altLang="zh-CN" sz="1800" b="1" spc="-68" dirty="0">
                <a:solidFill>
                  <a:srgbClr val="000000"/>
                </a:solidFill>
                <a:latin typeface="SimSun"/>
                <a:ea typeface="SimSun"/>
                <a:cs typeface="SimSun"/>
              </a:rPr>
              <a:t>促</a:t>
            </a:r>
            <a:r>
              <a:rPr lang="en-US" altLang="zh-CN" sz="1800" b="1" spc="-75" dirty="0">
                <a:solidFill>
                  <a:srgbClr val="000000"/>
                </a:solidFill>
                <a:latin typeface="SimSun"/>
                <a:ea typeface="SimSun"/>
                <a:cs typeface="SimSun"/>
              </a:rPr>
              <a:t>進</a:t>
            </a:r>
            <a:r>
              <a:rPr lang="en-US" altLang="zh-CN" sz="1800" b="1" spc="-375" dirty="0">
                <a:solidFill>
                  <a:srgbClr val="000000"/>
                </a:solidFill>
                <a:latin typeface="SimSun"/>
                <a:ea typeface="SimSun"/>
                <a:cs typeface="SimSun"/>
              </a:rPr>
              <a:t> </a:t>
            </a:r>
            <a:r>
              <a:rPr lang="en-US" altLang="zh-CN" sz="1800" spc="0" dirty="0">
                <a:solidFill>
                  <a:srgbClr val="000000"/>
                </a:solidFill>
                <a:latin typeface="SimSun"/>
                <a:ea typeface="SimSun"/>
                <a:cs typeface="SimSun"/>
              </a:rPr>
              <a:t>等</a:t>
            </a:r>
            <a:r>
              <a:rPr lang="en-US" altLang="zh-CN" sz="1800" spc="0" dirty="0">
                <a:solidFill>
                  <a:srgbClr val="000000"/>
                </a:solidFill>
                <a:latin typeface="MS Gothic"/>
                <a:ea typeface="MS Gothic"/>
                <a:cs typeface="MS Gothic"/>
              </a:rPr>
              <a:t>を</a:t>
            </a:r>
            <a:r>
              <a:rPr lang="en-US" altLang="zh-CN" sz="1800" spc="0" dirty="0">
                <a:solidFill>
                  <a:srgbClr val="000000"/>
                </a:solidFill>
                <a:latin typeface="SimSun"/>
                <a:ea typeface="SimSun"/>
                <a:cs typeface="SimSun"/>
              </a:rPr>
              <a:t>総合的</a:t>
            </a:r>
            <a:r>
              <a:rPr lang="en-US" altLang="zh-CN" sz="1800" spc="0" dirty="0">
                <a:solidFill>
                  <a:srgbClr val="000000"/>
                </a:solidFill>
                <a:latin typeface="MS Gothic"/>
                <a:ea typeface="MS Gothic"/>
                <a:cs typeface="MS Gothic"/>
              </a:rPr>
              <a:t>に</a:t>
            </a:r>
            <a:r>
              <a:rPr lang="en-US" altLang="zh-CN" sz="1800" spc="0" dirty="0">
                <a:solidFill>
                  <a:srgbClr val="000000"/>
                </a:solidFill>
                <a:latin typeface="SimSun"/>
                <a:ea typeface="SimSun"/>
                <a:cs typeface="SimSun"/>
              </a:rPr>
              <a:t>推進</a:t>
            </a:r>
            <a:r>
              <a:rPr lang="en-US" altLang="zh-CN" sz="1800" spc="0" dirty="0">
                <a:solidFill>
                  <a:srgbClr val="000000"/>
                </a:solidFill>
                <a:latin typeface="MS Gothic"/>
                <a:ea typeface="MS Gothic"/>
                <a:cs typeface="MS Gothic"/>
              </a:rPr>
              <a:t>する</a:t>
            </a:r>
            <a:r>
              <a:rPr lang="en-US" altLang="zh-CN" sz="1800" spc="5" dirty="0">
                <a:solidFill>
                  <a:srgbClr val="000000"/>
                </a:solidFill>
                <a:latin typeface="SimSun"/>
                <a:ea typeface="SimSun"/>
                <a:cs typeface="SimSun"/>
              </a:rPr>
              <a:t>。</a:t>
            </a:r>
            <a:endParaRPr lang="en-US" altLang="zh-CN" sz="1800">
              <a:latin typeface="SimSun"/>
              <a:ea typeface="SimSun"/>
              <a:cs typeface="SimSun"/>
            </a:endParaRPr>
          </a:p>
        </p:txBody>
      </p:sp>
      <p:sp>
        <p:nvSpPr>
          <p:cNvPr id="750" name="Text Box750"/>
          <p:cNvSpPr txBox="1"/>
          <p:nvPr/>
        </p:nvSpPr>
        <p:spPr>
          <a:xfrm>
            <a:off x="8897112" y="6614465"/>
            <a:ext cx="193092"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24</a:t>
            </a:r>
            <a:endParaRPr lang="en-US" altLang="zh-CN" sz="1200">
              <a:latin typeface="Calibri"/>
              <a:ea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Path751"/>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752" name="Group752"/>
          <p:cNvGrpSpPr/>
          <p:nvPr/>
        </p:nvGrpSpPr>
        <p:grpSpPr>
          <a:xfrm>
            <a:off x="4924806" y="3282460"/>
            <a:ext cx="407150" cy="1227293"/>
            <a:chOff x="4924806" y="3282460"/>
            <a:chExt cx="407150" cy="1227293"/>
          </a:xfrm>
        </p:grpSpPr>
        <p:sp>
          <p:nvSpPr>
            <p:cNvPr id="753" name="Path753"/>
            <p:cNvSpPr/>
            <p:nvPr/>
          </p:nvSpPr>
          <p:spPr>
            <a:xfrm>
              <a:off x="4950714" y="3425190"/>
              <a:ext cx="353568" cy="941832"/>
            </a:xfrm>
            <a:custGeom>
              <a:avLst/>
              <a:gdLst/>
              <a:ahLst/>
              <a:cxnLst/>
              <a:rect l="l" t="t" r="r" b="b"/>
              <a:pathLst>
                <a:path w="353568" h="941832">
                  <a:moveTo>
                    <a:pt x="0" y="235458"/>
                  </a:moveTo>
                  <a:lnTo>
                    <a:pt x="176785" y="235458"/>
                  </a:lnTo>
                  <a:lnTo>
                    <a:pt x="176785" y="0"/>
                  </a:lnTo>
                  <a:lnTo>
                    <a:pt x="353568" y="470916"/>
                  </a:lnTo>
                  <a:lnTo>
                    <a:pt x="176785" y="941832"/>
                  </a:lnTo>
                  <a:lnTo>
                    <a:pt x="176785" y="706374"/>
                  </a:lnTo>
                  <a:lnTo>
                    <a:pt x="0" y="706374"/>
                  </a:lnTo>
                  <a:lnTo>
                    <a:pt x="0" y="235458"/>
                  </a:lnTo>
                  <a:close/>
                </a:path>
              </a:pathLst>
            </a:custGeom>
            <a:solidFill>
              <a:srgbClr val="4F81BD">
                <a:alpha val="100000"/>
              </a:srgbClr>
            </a:solidFill>
            <a:ln w="0" cap="sq">
              <a:solidFill>
                <a:srgbClr val="4F81BD"/>
              </a:solidFill>
              <a:prstDash val="solid"/>
            </a:ln>
          </p:spPr>
          <p:txBody>
            <a:bodyPr rtlCol="0" anchor="ctr"/>
            <a:lstStyle/>
            <a:p>
              <a:pPr algn="ctr"/>
              <a:endParaRPr lang="en-US" altLang="zh-CN"/>
            </a:p>
          </p:txBody>
        </p:sp>
        <p:sp>
          <p:nvSpPr>
            <p:cNvPr id="754" name="Path754"/>
            <p:cNvSpPr/>
            <p:nvPr/>
          </p:nvSpPr>
          <p:spPr>
            <a:xfrm>
              <a:off x="4924806" y="3282460"/>
              <a:ext cx="407150" cy="1227293"/>
            </a:xfrm>
            <a:custGeom>
              <a:avLst/>
              <a:gdLst/>
              <a:ahLst/>
              <a:cxnLst/>
              <a:rect l="l" t="t" r="r" b="b"/>
              <a:pathLst>
                <a:path w="407150" h="1227293">
                  <a:moveTo>
                    <a:pt x="25908" y="378188"/>
                  </a:moveTo>
                  <a:lnTo>
                    <a:pt x="202693" y="378188"/>
                  </a:lnTo>
                  <a:lnTo>
                    <a:pt x="202693" y="142730"/>
                  </a:lnTo>
                  <a:lnTo>
                    <a:pt x="379476" y="613646"/>
                  </a:lnTo>
                  <a:lnTo>
                    <a:pt x="202693" y="1084562"/>
                  </a:lnTo>
                  <a:lnTo>
                    <a:pt x="202693" y="849104"/>
                  </a:lnTo>
                  <a:lnTo>
                    <a:pt x="25908" y="849104"/>
                  </a:lnTo>
                  <a:lnTo>
                    <a:pt x="25908" y="378188"/>
                  </a:lnTo>
                  <a:close/>
                </a:path>
              </a:pathLst>
            </a:custGeom>
            <a:solidFill>
              <a:srgbClr val="4F81BD">
                <a:alpha val="0"/>
              </a:srgbClr>
            </a:solidFill>
            <a:ln w="25908" cap="sq">
              <a:solidFill>
                <a:srgbClr val="385D8A"/>
              </a:solidFill>
              <a:prstDash val="solid"/>
            </a:ln>
          </p:spPr>
          <p:txBody>
            <a:bodyPr rtlCol="0" anchor="ctr"/>
            <a:lstStyle/>
            <a:p>
              <a:pPr algn="ctr"/>
              <a:endParaRPr lang="en-US" altLang="zh-CN"/>
            </a:p>
          </p:txBody>
        </p:sp>
      </p:grpSp>
      <p:sp>
        <p:nvSpPr>
          <p:cNvPr id="755" name="Path755"/>
          <p:cNvSpPr/>
          <p:nvPr/>
        </p:nvSpPr>
        <p:spPr>
          <a:xfrm>
            <a:off x="6193537" y="5352288"/>
            <a:ext cx="1680972" cy="1059180"/>
          </a:xfrm>
          <a:custGeom>
            <a:avLst/>
            <a:gdLst/>
            <a:ahLst/>
            <a:cxnLst/>
            <a:rect l="l" t="t" r="r" b="b"/>
            <a:pathLst>
              <a:path w="1680972" h="1059180">
                <a:moveTo>
                  <a:pt x="57912" y="1001268"/>
                </a:moveTo>
                <a:lnTo>
                  <a:pt x="1623060" y="1001268"/>
                </a:lnTo>
                <a:lnTo>
                  <a:pt x="1623060" y="57912"/>
                </a:lnTo>
                <a:lnTo>
                  <a:pt x="57912" y="57912"/>
                </a:lnTo>
                <a:lnTo>
                  <a:pt x="57912" y="1001268"/>
                </a:lnTo>
                <a:close/>
              </a:path>
            </a:pathLst>
          </a:custGeom>
          <a:solidFill>
            <a:srgbClr val="FFFFFF">
              <a:alpha val="0"/>
            </a:srgbClr>
          </a:solidFill>
          <a:ln w="30480" cap="sq">
            <a:solidFill>
              <a:srgbClr val="FF0000"/>
            </a:solidFill>
            <a:prstDash val="solid"/>
          </a:ln>
        </p:spPr>
        <p:txBody>
          <a:bodyPr rtlCol="0" anchor="ctr"/>
          <a:lstStyle/>
          <a:p>
            <a:pPr algn="ctr"/>
            <a:endParaRPr lang="en-US" altLang="zh-CN"/>
          </a:p>
        </p:txBody>
      </p:sp>
      <p:grpSp>
        <p:nvGrpSpPr>
          <p:cNvPr id="756" name="Group756"/>
          <p:cNvGrpSpPr/>
          <p:nvPr/>
        </p:nvGrpSpPr>
        <p:grpSpPr>
          <a:xfrm>
            <a:off x="16002" y="1469898"/>
            <a:ext cx="4936236" cy="5026152"/>
            <a:chOff x="16002" y="1469898"/>
            <a:chExt cx="4936236" cy="5026152"/>
          </a:xfrm>
        </p:grpSpPr>
        <p:sp>
          <p:nvSpPr>
            <p:cNvPr id="757" name="Text Box757"/>
            <p:cNvSpPr txBox="1"/>
            <p:nvPr/>
          </p:nvSpPr>
          <p:spPr>
            <a:xfrm>
              <a:off x="16002" y="1469898"/>
              <a:ext cx="2877312" cy="5026152"/>
            </a:xfrm>
            <a:prstGeom prst="rect">
              <a:avLst/>
            </a:prstGeom>
            <a:ln w="19812">
              <a:solidFill>
                <a:srgbClr val="00B0F0"/>
              </a:solidFill>
            </a:ln>
          </p:spPr>
          <p:txBody>
            <a:bodyPr wrap="square" lIns="0" tIns="0" rIns="0" rtlCol="0">
              <a:spAutoFit/>
            </a:bodyPr>
            <a:lstStyle/>
            <a:p>
              <a:pPr algn="l">
                <a:lnSpc>
                  <a:spcPts val="425"/>
                </a:lnSpc>
              </a:pPr>
              <a:endParaRPr/>
            </a:p>
            <a:p>
              <a:pPr marL="111100" marR="1605432" algn="l" rtl="0">
                <a:lnSpc>
                  <a:spcPts val="1558"/>
                </a:lnSpc>
              </a:pPr>
              <a:r>
                <a:rPr lang="en-US" altLang="zh-CN" sz="1400" b="1" spc="-55" dirty="0">
                  <a:solidFill>
                    <a:srgbClr val="000000"/>
                  </a:solidFill>
                  <a:latin typeface="MS Gothic"/>
                  <a:ea typeface="MS Gothic"/>
                  <a:cs typeface="MS Gothic"/>
                </a:rPr>
                <a:t>ﾌ</a:t>
              </a:r>
              <a:r>
                <a:rPr lang="en-US" altLang="zh-CN" sz="1400" b="1" spc="-52" dirty="0">
                  <a:solidFill>
                    <a:srgbClr val="000000"/>
                  </a:solidFill>
                  <a:latin typeface="MS Gothic"/>
                  <a:ea typeface="MS Gothic"/>
                  <a:cs typeface="MS Gothic"/>
                </a:rPr>
                <a:t>ﾟ</a:t>
              </a:r>
              <a:r>
                <a:rPr lang="en-US" altLang="zh-CN" sz="1400" b="1" spc="-53" dirty="0">
                  <a:solidFill>
                    <a:srgbClr val="000000"/>
                  </a:solidFill>
                  <a:latin typeface="MS Gothic"/>
                  <a:ea typeface="MS Gothic"/>
                  <a:cs typeface="MS Gothic"/>
                </a:rPr>
                <a:t>ﾗ</a:t>
              </a:r>
              <a:r>
                <a:rPr lang="en-US" altLang="zh-CN" sz="1400" b="1" spc="-52" dirty="0">
                  <a:solidFill>
                    <a:srgbClr val="000000"/>
                  </a:solidFill>
                  <a:latin typeface="MS Gothic"/>
                  <a:ea typeface="MS Gothic"/>
                  <a:cs typeface="MS Gothic"/>
                </a:rPr>
                <a:t>ｽﾁ</a:t>
              </a:r>
              <a:r>
                <a:rPr lang="en-US" altLang="zh-CN" sz="1400" b="1" spc="-60" dirty="0">
                  <a:solidFill>
                    <a:srgbClr val="000000"/>
                  </a:solidFill>
                  <a:latin typeface="MS Gothic"/>
                  <a:ea typeface="MS Gothic"/>
                  <a:cs typeface="MS Gothic"/>
                </a:rPr>
                <a:t>ｯ</a:t>
              </a:r>
              <a:r>
                <a:rPr lang="en-US" altLang="zh-CN" sz="1400" b="1" spc="-62" dirty="0">
                  <a:solidFill>
                    <a:srgbClr val="000000"/>
                  </a:solidFill>
                  <a:latin typeface="MS Gothic"/>
                  <a:ea typeface="MS Gothic"/>
                  <a:cs typeface="MS Gothic"/>
                </a:rPr>
                <a:t>ｸ</a:t>
              </a:r>
              <a:r>
                <a:rPr lang="en-US" altLang="zh-CN" sz="1400" b="1" spc="-52" dirty="0">
                  <a:solidFill>
                    <a:srgbClr val="000000"/>
                  </a:solidFill>
                  <a:latin typeface="SimSun"/>
                  <a:ea typeface="SimSun"/>
                  <a:cs typeface="SimSun"/>
                </a:rPr>
                <a:t>廃</a:t>
              </a:r>
              <a:r>
                <a:rPr lang="en-US" altLang="zh-CN" sz="1400" b="1" spc="-56" dirty="0">
                  <a:solidFill>
                    <a:srgbClr val="000000"/>
                  </a:solidFill>
                  <a:latin typeface="SimSun"/>
                  <a:ea typeface="SimSun"/>
                  <a:cs typeface="SimSun"/>
                </a:rPr>
                <a:t>棄</a:t>
              </a:r>
              <a:r>
                <a:rPr lang="en-US" altLang="zh-CN" sz="1400" b="1" spc="-52" dirty="0">
                  <a:solidFill>
                    <a:srgbClr val="000000"/>
                  </a:solidFill>
                  <a:latin typeface="SimSun"/>
                  <a:ea typeface="SimSun"/>
                  <a:cs typeface="SimSun"/>
                </a:rPr>
                <a:t>物</a:t>
              </a:r>
              <a:r>
                <a:rPr lang="en-US" altLang="zh-CN" sz="1400" b="1" dirty="0">
                  <a:solidFill>
                    <a:srgbClr val="000000"/>
                  </a:solidFill>
                  <a:latin typeface="SimSun"/>
                  <a:ea typeface="SimSun"/>
                  <a:cs typeface="SimSun"/>
                </a:rPr>
                <a:t> </a:t>
              </a:r>
              <a:r>
                <a:rPr lang="en-US" altLang="zh-CN" sz="1200" b="1" spc="144" dirty="0">
                  <a:solidFill>
                    <a:srgbClr val="000000"/>
                  </a:solidFill>
                  <a:latin typeface="Arial"/>
                  <a:ea typeface="Arial"/>
                  <a:cs typeface="Arial"/>
                </a:rPr>
                <a:t>(9,400</a:t>
              </a:r>
              <a:r>
                <a:rPr lang="en-US" altLang="zh-CN" sz="1200" b="1" spc="-189" dirty="0">
                  <a:solidFill>
                    <a:srgbClr val="000000"/>
                  </a:solidFill>
                  <a:latin typeface="SimSun"/>
                  <a:ea typeface="SimSun"/>
                  <a:cs typeface="SimSun"/>
                </a:rPr>
                <a:t>千</a:t>
              </a:r>
              <a:r>
                <a:rPr lang="en-US" altLang="zh-CN" sz="1200" b="1" spc="-350" dirty="0">
                  <a:solidFill>
                    <a:srgbClr val="000000"/>
                  </a:solidFill>
                  <a:latin typeface="MS Gothic"/>
                  <a:ea typeface="MS Gothic"/>
                  <a:cs typeface="MS Gothic"/>
                </a:rPr>
                <a:t>ト</a:t>
              </a:r>
              <a:r>
                <a:rPr lang="en-US" altLang="zh-CN" sz="1200" b="1" spc="-318" dirty="0">
                  <a:solidFill>
                    <a:srgbClr val="000000"/>
                  </a:solidFill>
                  <a:latin typeface="MS Gothic"/>
                  <a:ea typeface="MS Gothic"/>
                  <a:cs typeface="MS Gothic"/>
                </a:rPr>
                <a:t>ン</a:t>
              </a:r>
              <a:r>
                <a:rPr lang="en-US" altLang="zh-CN" sz="1200" b="1" spc="195" dirty="0">
                  <a:solidFill>
                    <a:srgbClr val="000000"/>
                  </a:solidFill>
                  <a:latin typeface="Arial"/>
                  <a:ea typeface="Arial"/>
                  <a:cs typeface="Arial"/>
                </a:rPr>
                <a:t>)</a:t>
              </a:r>
              <a:endParaRPr lang="en-US" altLang="zh-CN" sz="1200">
                <a:latin typeface="Arial"/>
                <a:ea typeface="Arial"/>
                <a:cs typeface="Arial"/>
              </a:endParaRPr>
            </a:p>
          </p:txBody>
        </p:sp>
        <p:sp>
          <p:nvSpPr>
            <p:cNvPr id="758" name="Text Box758"/>
            <p:cNvSpPr txBox="1"/>
            <p:nvPr/>
          </p:nvSpPr>
          <p:spPr>
            <a:xfrm>
              <a:off x="3199638" y="1512570"/>
              <a:ext cx="1752600" cy="4948428"/>
            </a:xfrm>
            <a:prstGeom prst="rect">
              <a:avLst/>
            </a:prstGeom>
            <a:solidFill>
              <a:srgbClr val="EEECE1"/>
            </a:solidFill>
            <a:ln w="25908">
              <a:solidFill>
                <a:srgbClr val="385D8A"/>
              </a:solidFill>
            </a:ln>
          </p:spPr>
          <p:txBody>
            <a:bodyPr wrap="square" lIns="0" tIns="0" rIns="0" rtlCol="0">
              <a:spAutoFit/>
            </a:bodyPr>
            <a:lstStyle/>
            <a:p>
              <a:pPr algn="l">
                <a:lnSpc>
                  <a:spcPts val="31756"/>
                </a:lnSpc>
              </a:pPr>
              <a:endParaRPr/>
            </a:p>
            <a:p>
              <a:pPr marL="608838" algn="l" rtl="0">
                <a:lnSpc>
                  <a:spcPts val="1418"/>
                </a:lnSpc>
              </a:pPr>
              <a:r>
                <a:rPr lang="en-US" altLang="zh-CN" sz="1200" b="1" spc="-339" dirty="0">
                  <a:solidFill>
                    <a:srgbClr val="000000"/>
                  </a:solidFill>
                  <a:latin typeface="MS Gothic"/>
                  <a:ea typeface="MS Gothic"/>
                  <a:cs typeface="MS Gothic"/>
                </a:rPr>
                <a:t>そ</a:t>
              </a:r>
              <a:r>
                <a:rPr lang="en-US" altLang="zh-CN" sz="1200" b="1" spc="-246" dirty="0">
                  <a:solidFill>
                    <a:srgbClr val="000000"/>
                  </a:solidFill>
                  <a:latin typeface="MS Gothic"/>
                  <a:ea typeface="MS Gothic"/>
                  <a:cs typeface="MS Gothic"/>
                </a:rPr>
                <a:t>れ</a:t>
              </a:r>
              <a:r>
                <a:rPr lang="en-US" altLang="zh-CN" sz="1200" b="1" spc="-46" dirty="0">
                  <a:solidFill>
                    <a:srgbClr val="000000"/>
                  </a:solidFill>
                  <a:latin typeface="SimSun"/>
                  <a:ea typeface="SimSun"/>
                  <a:cs typeface="SimSun"/>
                </a:rPr>
                <a:t>以</a:t>
              </a:r>
              <a:r>
                <a:rPr lang="en-US" altLang="zh-CN" sz="1200" b="1" spc="-50" dirty="0">
                  <a:solidFill>
                    <a:srgbClr val="000000"/>
                  </a:solidFill>
                  <a:latin typeface="SimSun"/>
                  <a:ea typeface="SimSun"/>
                  <a:cs typeface="SimSun"/>
                </a:rPr>
                <a:t>外</a:t>
              </a:r>
              <a:endParaRPr lang="en-US" altLang="zh-CN" sz="1200">
                <a:latin typeface="SimSun"/>
                <a:ea typeface="SimSun"/>
                <a:cs typeface="SimSun"/>
              </a:endParaRPr>
            </a:p>
          </p:txBody>
        </p:sp>
        <p:sp>
          <p:nvSpPr>
            <p:cNvPr id="759" name="Text Box759"/>
            <p:cNvSpPr txBox="1"/>
            <p:nvPr/>
          </p:nvSpPr>
          <p:spPr>
            <a:xfrm>
              <a:off x="3265932" y="2935224"/>
              <a:ext cx="1632204" cy="912876"/>
            </a:xfrm>
            <a:prstGeom prst="rect">
              <a:avLst/>
            </a:prstGeom>
            <a:solidFill>
              <a:srgbClr val="E2F0D9"/>
            </a:solidFill>
            <a:ln w="12192">
              <a:solidFill>
                <a:srgbClr val="41719C"/>
              </a:solidFill>
            </a:ln>
          </p:spPr>
          <p:txBody>
            <a:bodyPr wrap="square" lIns="0" tIns="0" rIns="0" rtlCol="0">
              <a:spAutoFit/>
            </a:bodyPr>
            <a:lstStyle/>
            <a:p>
              <a:pPr algn="l">
                <a:lnSpc>
                  <a:spcPts val="389"/>
                </a:lnSpc>
              </a:pPr>
              <a:endParaRPr/>
            </a:p>
            <a:p>
              <a:pPr marL="509016" marR="283182" indent="-224282" algn="l" rtl="0">
                <a:lnSpc>
                  <a:spcPts val="1429"/>
                </a:lnSpc>
              </a:pPr>
              <a:r>
                <a:rPr lang="en-US" altLang="zh-CN" sz="1200" b="1" spc="-50" dirty="0">
                  <a:solidFill>
                    <a:srgbClr val="000000"/>
                  </a:solidFill>
                  <a:latin typeface="SimSun"/>
                  <a:ea typeface="SimSun"/>
                  <a:cs typeface="SimSun"/>
                </a:rPr>
                <a:t>家電</a:t>
              </a:r>
              <a:r>
                <a:rPr lang="en-US" altLang="zh-CN" sz="1200" b="1" spc="-405" dirty="0">
                  <a:solidFill>
                    <a:srgbClr val="000000"/>
                  </a:solidFill>
                  <a:latin typeface="MS Gothic"/>
                  <a:ea typeface="MS Gothic"/>
                  <a:cs typeface="MS Gothic"/>
                </a:rPr>
                <a:t>リ</a:t>
              </a:r>
              <a:r>
                <a:rPr lang="en-US" altLang="zh-CN" sz="1200" b="1" spc="-276" dirty="0">
                  <a:solidFill>
                    <a:srgbClr val="000000"/>
                  </a:solidFill>
                  <a:latin typeface="MS Gothic"/>
                  <a:ea typeface="MS Gothic"/>
                  <a:cs typeface="MS Gothic"/>
                </a:rPr>
                <a:t>サ</a:t>
              </a:r>
              <a:r>
                <a:rPr lang="en-US" altLang="zh-CN" sz="1200" b="1" spc="-274" dirty="0">
                  <a:solidFill>
                    <a:srgbClr val="000000"/>
                  </a:solidFill>
                  <a:latin typeface="MS Gothic"/>
                  <a:ea typeface="MS Gothic"/>
                  <a:cs typeface="MS Gothic"/>
                </a:rPr>
                <a:t>イ</a:t>
              </a:r>
              <a:r>
                <a:rPr lang="en-US" altLang="zh-CN" sz="1200" b="1" spc="-281" dirty="0">
                  <a:solidFill>
                    <a:srgbClr val="000000"/>
                  </a:solidFill>
                  <a:latin typeface="MS Gothic"/>
                  <a:ea typeface="MS Gothic"/>
                  <a:cs typeface="MS Gothic"/>
                </a:rPr>
                <a:t>ク</a:t>
              </a:r>
              <a:r>
                <a:rPr lang="en-US" altLang="zh-CN" sz="1200" b="1" spc="-240" dirty="0">
                  <a:solidFill>
                    <a:srgbClr val="000000"/>
                  </a:solidFill>
                  <a:latin typeface="MS Gothic"/>
                  <a:ea typeface="MS Gothic"/>
                  <a:cs typeface="MS Gothic"/>
                </a:rPr>
                <a:t>ル</a:t>
              </a:r>
              <a:r>
                <a:rPr lang="en-US" altLang="zh-CN" sz="1200" b="1" spc="-47" dirty="0">
                  <a:solidFill>
                    <a:srgbClr val="000000"/>
                  </a:solidFill>
                  <a:latin typeface="SimSun"/>
                  <a:ea typeface="SimSun"/>
                  <a:cs typeface="SimSun"/>
                </a:rPr>
                <a:t>法</a:t>
              </a:r>
              <a:r>
                <a:rPr lang="en-US" altLang="zh-CN" sz="1200" b="1" dirty="0">
                  <a:solidFill>
                    <a:srgbClr val="000000"/>
                  </a:solidFill>
                  <a:latin typeface="SimSun"/>
                  <a:ea typeface="SimSun"/>
                  <a:cs typeface="SimSun"/>
                </a:rPr>
                <a:t> </a:t>
              </a:r>
              <a:r>
                <a:rPr lang="en-US" altLang="zh-CN" sz="1200" b="1" spc="147" dirty="0">
                  <a:solidFill>
                    <a:srgbClr val="000000"/>
                  </a:solidFill>
                  <a:latin typeface="Arial"/>
                  <a:ea typeface="Arial"/>
                  <a:cs typeface="Arial"/>
                </a:rPr>
                <a:t>120</a:t>
              </a:r>
              <a:r>
                <a:rPr lang="en-US" altLang="zh-CN" sz="1200" b="1" spc="-192"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endParaRPr lang="en-US" altLang="zh-CN" sz="1200">
                <a:latin typeface="Arial Unicode MS"/>
                <a:ea typeface="Arial Unicode MS"/>
                <a:cs typeface="Arial Unicode MS"/>
              </a:endParaRPr>
            </a:p>
          </p:txBody>
        </p:sp>
        <p:sp>
          <p:nvSpPr>
            <p:cNvPr id="760" name="Text Box760"/>
            <p:cNvSpPr txBox="1"/>
            <p:nvPr/>
          </p:nvSpPr>
          <p:spPr>
            <a:xfrm>
              <a:off x="3265932" y="4549140"/>
              <a:ext cx="1632204" cy="518160"/>
            </a:xfrm>
            <a:prstGeom prst="rect">
              <a:avLst/>
            </a:prstGeom>
            <a:solidFill>
              <a:srgbClr val="E2F0D9"/>
            </a:solidFill>
            <a:ln w="12192">
              <a:solidFill>
                <a:srgbClr val="41719C"/>
              </a:solidFill>
            </a:ln>
          </p:spPr>
          <p:txBody>
            <a:bodyPr wrap="square" lIns="0" tIns="0" rIns="0" rtlCol="0">
              <a:spAutoFit/>
            </a:bodyPr>
            <a:lstStyle/>
            <a:p>
              <a:pPr algn="l">
                <a:lnSpc>
                  <a:spcPts val="569"/>
                </a:lnSpc>
              </a:pPr>
              <a:endParaRPr/>
            </a:p>
            <a:p>
              <a:pPr marL="159766" algn="l" rtl="0">
                <a:lnSpc>
                  <a:spcPts val="1362"/>
                </a:lnSpc>
              </a:pPr>
              <a:r>
                <a:rPr lang="en-US" altLang="zh-CN" sz="1150" b="1" spc="6" dirty="0">
                  <a:solidFill>
                    <a:srgbClr val="000000"/>
                  </a:solidFill>
                  <a:latin typeface="SimSun"/>
                  <a:ea typeface="SimSun"/>
                  <a:cs typeface="SimSun"/>
                </a:rPr>
                <a:t>小</a:t>
              </a:r>
              <a:r>
                <a:rPr lang="en-US" altLang="zh-CN" sz="1150" b="1" spc="0" dirty="0">
                  <a:solidFill>
                    <a:srgbClr val="000000"/>
                  </a:solidFill>
                  <a:latin typeface="SimSun"/>
                  <a:ea typeface="SimSun"/>
                  <a:cs typeface="SimSun"/>
                </a:rPr>
                <a:t>型</a:t>
              </a:r>
              <a:r>
                <a:rPr lang="en-US" altLang="zh-CN" sz="1150" b="1" spc="10" dirty="0">
                  <a:solidFill>
                    <a:srgbClr val="000000"/>
                  </a:solidFill>
                  <a:latin typeface="SimSun"/>
                  <a:ea typeface="SimSun"/>
                  <a:cs typeface="SimSun"/>
                </a:rPr>
                <a:t>家</a:t>
              </a:r>
              <a:r>
                <a:rPr lang="en-US" altLang="zh-CN" sz="1150" b="1" spc="0" dirty="0">
                  <a:solidFill>
                    <a:srgbClr val="000000"/>
                  </a:solidFill>
                  <a:latin typeface="SimSun"/>
                  <a:ea typeface="SimSun"/>
                  <a:cs typeface="SimSun"/>
                </a:rPr>
                <a:t>電</a:t>
              </a:r>
              <a:r>
                <a:rPr lang="en-US" altLang="zh-CN" sz="1150" b="1" spc="-342" dirty="0">
                  <a:solidFill>
                    <a:srgbClr val="000000"/>
                  </a:solidFill>
                  <a:latin typeface="MS Gothic"/>
                  <a:ea typeface="MS Gothic"/>
                  <a:cs typeface="MS Gothic"/>
                </a:rPr>
                <a:t>リ</a:t>
              </a:r>
              <a:r>
                <a:rPr lang="en-US" altLang="zh-CN" sz="1150" b="1" spc="-210" dirty="0">
                  <a:solidFill>
                    <a:srgbClr val="000000"/>
                  </a:solidFill>
                  <a:latin typeface="MS Gothic"/>
                  <a:ea typeface="MS Gothic"/>
                  <a:cs typeface="MS Gothic"/>
                </a:rPr>
                <a:t>サイ</a:t>
              </a:r>
              <a:r>
                <a:rPr lang="en-US" altLang="zh-CN" sz="1150" b="1" spc="-211" dirty="0">
                  <a:solidFill>
                    <a:srgbClr val="000000"/>
                  </a:solidFill>
                  <a:latin typeface="MS Gothic"/>
                  <a:ea typeface="MS Gothic"/>
                  <a:cs typeface="MS Gothic"/>
                </a:rPr>
                <a:t>ク</a:t>
              </a:r>
              <a:r>
                <a:rPr lang="en-US" altLang="zh-CN" sz="1150" b="1" spc="-174" dirty="0">
                  <a:solidFill>
                    <a:srgbClr val="000000"/>
                  </a:solidFill>
                  <a:latin typeface="MS Gothic"/>
                  <a:ea typeface="MS Gothic"/>
                  <a:cs typeface="MS Gothic"/>
                </a:rPr>
                <a:t>ル</a:t>
              </a:r>
              <a:r>
                <a:rPr lang="en-US" altLang="zh-CN" sz="1150" b="1" spc="7" dirty="0">
                  <a:solidFill>
                    <a:srgbClr val="000000"/>
                  </a:solidFill>
                  <a:latin typeface="SimSun"/>
                  <a:ea typeface="SimSun"/>
                  <a:cs typeface="SimSun"/>
                </a:rPr>
                <a:t>法</a:t>
              </a:r>
              <a:endParaRPr lang="en-US" altLang="zh-CN" sz="1150">
                <a:latin typeface="SimSun"/>
                <a:ea typeface="SimSun"/>
                <a:cs typeface="SimSun"/>
              </a:endParaRPr>
            </a:p>
            <a:p>
              <a:pPr marL="612648" algn="l" rtl="0">
                <a:lnSpc>
                  <a:spcPts val="1418"/>
                </a:lnSpc>
                <a:spcBef>
                  <a:spcPts val="15"/>
                </a:spcBef>
              </a:pPr>
              <a:r>
                <a:rPr lang="en-US" altLang="zh-CN" sz="1200" b="1" spc="145" dirty="0">
                  <a:solidFill>
                    <a:srgbClr val="000000"/>
                  </a:solidFill>
                  <a:latin typeface="Arial"/>
                  <a:ea typeface="Arial"/>
                  <a:cs typeface="Arial"/>
                </a:rPr>
                <a:t>6</a:t>
              </a:r>
              <a:r>
                <a:rPr lang="en-US" altLang="zh-CN" sz="1200" b="1" spc="-191"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endParaRPr lang="en-US" altLang="zh-CN" sz="1200">
                <a:latin typeface="Arial Unicode MS"/>
                <a:ea typeface="Arial Unicode MS"/>
                <a:cs typeface="Arial Unicode MS"/>
              </a:endParaRPr>
            </a:p>
          </p:txBody>
        </p:sp>
        <p:sp>
          <p:nvSpPr>
            <p:cNvPr id="761" name="Text Box761"/>
            <p:cNvSpPr txBox="1"/>
            <p:nvPr/>
          </p:nvSpPr>
          <p:spPr>
            <a:xfrm>
              <a:off x="3265932" y="4085844"/>
              <a:ext cx="1632204" cy="416052"/>
            </a:xfrm>
            <a:prstGeom prst="rect">
              <a:avLst/>
            </a:prstGeom>
            <a:solidFill>
              <a:srgbClr val="E2F0D9"/>
            </a:solidFill>
            <a:ln w="12192">
              <a:solidFill>
                <a:srgbClr val="0070C0"/>
              </a:solidFill>
            </a:ln>
          </p:spPr>
          <p:txBody>
            <a:bodyPr wrap="square" lIns="0" tIns="0" rIns="0" rtlCol="0">
              <a:spAutoFit/>
            </a:bodyPr>
            <a:lstStyle/>
            <a:p>
              <a:pPr algn="l">
                <a:lnSpc>
                  <a:spcPts val="130"/>
                </a:lnSpc>
              </a:pPr>
              <a:endParaRPr/>
            </a:p>
            <a:p>
              <a:pPr marL="191770" marR="189545" indent="16764" algn="l" rtl="0">
                <a:lnSpc>
                  <a:spcPts val="1429"/>
                </a:lnSpc>
              </a:pPr>
              <a:r>
                <a:rPr lang="en-US" altLang="zh-CN" sz="1200" b="1" spc="-50" dirty="0">
                  <a:solidFill>
                    <a:srgbClr val="000000"/>
                  </a:solidFill>
                  <a:latin typeface="SimSun"/>
                  <a:ea typeface="SimSun"/>
                  <a:cs typeface="SimSun"/>
                </a:rPr>
                <a:t>自動車</a:t>
              </a:r>
              <a:r>
                <a:rPr lang="en-US" altLang="zh-CN" sz="1200" b="1" spc="-409" dirty="0">
                  <a:solidFill>
                    <a:srgbClr val="000000"/>
                  </a:solidFill>
                  <a:latin typeface="MS Gothic"/>
                  <a:ea typeface="MS Gothic"/>
                  <a:cs typeface="MS Gothic"/>
                </a:rPr>
                <a:t>リ</a:t>
              </a:r>
              <a:r>
                <a:rPr lang="en-US" altLang="zh-CN" sz="1200" b="1" spc="-275" dirty="0">
                  <a:solidFill>
                    <a:srgbClr val="000000"/>
                  </a:solidFill>
                  <a:latin typeface="MS Gothic"/>
                  <a:ea typeface="MS Gothic"/>
                  <a:cs typeface="MS Gothic"/>
                </a:rPr>
                <a:t>サ</a:t>
              </a:r>
              <a:r>
                <a:rPr lang="en-US" altLang="zh-CN" sz="1200" b="1" spc="-282" dirty="0">
                  <a:solidFill>
                    <a:srgbClr val="000000"/>
                  </a:solidFill>
                  <a:latin typeface="MS Gothic"/>
                  <a:ea typeface="MS Gothic"/>
                  <a:cs typeface="MS Gothic"/>
                </a:rPr>
                <a:t>イ</a:t>
              </a:r>
              <a:r>
                <a:rPr lang="en-US" altLang="zh-CN" sz="1200" b="1" spc="-280" dirty="0">
                  <a:solidFill>
                    <a:srgbClr val="000000"/>
                  </a:solidFill>
                  <a:latin typeface="MS Gothic"/>
                  <a:ea typeface="MS Gothic"/>
                  <a:cs typeface="MS Gothic"/>
                </a:rPr>
                <a:t>ク</a:t>
              </a:r>
              <a:r>
                <a:rPr lang="en-US" altLang="zh-CN" sz="1200" b="1" spc="-245" dirty="0">
                  <a:solidFill>
                    <a:srgbClr val="000000"/>
                  </a:solidFill>
                  <a:latin typeface="MS Gothic"/>
                  <a:ea typeface="MS Gothic"/>
                  <a:cs typeface="MS Gothic"/>
                </a:rPr>
                <a:t>ル</a:t>
              </a:r>
              <a:r>
                <a:rPr lang="en-US" altLang="zh-CN" sz="1200" b="1" spc="-46" dirty="0">
                  <a:solidFill>
                    <a:srgbClr val="000000"/>
                  </a:solidFill>
                  <a:latin typeface="SimSun"/>
                  <a:ea typeface="SimSun"/>
                  <a:cs typeface="SimSun"/>
                </a:rPr>
                <a:t>法</a:t>
              </a:r>
              <a:r>
                <a:rPr lang="en-US" altLang="zh-CN" sz="1200" b="1" dirty="0">
                  <a:solidFill>
                    <a:srgbClr val="000000"/>
                  </a:solidFill>
                  <a:latin typeface="SimSun"/>
                  <a:ea typeface="SimSun"/>
                  <a:cs typeface="SimSun"/>
                </a:rPr>
                <a:t> </a:t>
              </a:r>
              <a:r>
                <a:rPr lang="en-US" altLang="zh-CN" sz="1200" b="1" spc="148" dirty="0">
                  <a:solidFill>
                    <a:srgbClr val="000000"/>
                  </a:solidFill>
                  <a:latin typeface="Arial"/>
                  <a:ea typeface="Arial"/>
                  <a:cs typeface="Arial"/>
                </a:rPr>
                <a:t>220</a:t>
              </a:r>
              <a:r>
                <a:rPr lang="en-US" altLang="zh-CN" sz="1200" b="1" spc="-194"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r>
                <a:rPr lang="en-US" altLang="zh-CN" sz="1200" b="1" spc="-50" dirty="0">
                  <a:solidFill>
                    <a:srgbClr val="000000"/>
                  </a:solidFill>
                  <a:latin typeface="MS Gothic"/>
                  <a:ea typeface="MS Gothic"/>
                  <a:cs typeface="MS Gothic"/>
                </a:rPr>
                <a:t>（</a:t>
              </a:r>
              <a:r>
                <a:rPr lang="en-US" altLang="zh-CN" sz="1200" b="1" spc="19" dirty="0">
                  <a:solidFill>
                    <a:srgbClr val="000000"/>
                  </a:solidFill>
                  <a:latin typeface="Arial"/>
                  <a:ea typeface="Arial"/>
                  <a:cs typeface="Arial"/>
                </a:rPr>
                <a:t>ASR</a:t>
              </a:r>
              <a:r>
                <a:rPr lang="en-US" altLang="zh-CN" sz="1200" b="1" spc="-65" dirty="0">
                  <a:solidFill>
                    <a:srgbClr val="000000"/>
                  </a:solidFill>
                  <a:latin typeface="MS Gothic"/>
                  <a:ea typeface="MS Gothic"/>
                  <a:cs typeface="MS Gothic"/>
                </a:rPr>
                <a:t>）</a:t>
              </a:r>
              <a:endParaRPr lang="en-US" altLang="zh-CN" sz="1200">
                <a:latin typeface="MS Gothic"/>
                <a:ea typeface="MS Gothic"/>
                <a:cs typeface="MS Gothic"/>
              </a:endParaRPr>
            </a:p>
          </p:txBody>
        </p:sp>
        <p:sp>
          <p:nvSpPr>
            <p:cNvPr id="762" name="Path762"/>
            <p:cNvSpPr/>
            <p:nvPr/>
          </p:nvSpPr>
          <p:spPr>
            <a:xfrm>
              <a:off x="2865882" y="3434334"/>
              <a:ext cx="332232" cy="941832"/>
            </a:xfrm>
            <a:custGeom>
              <a:avLst/>
              <a:gdLst/>
              <a:ahLst/>
              <a:cxnLst/>
              <a:rect l="l" t="t" r="r" b="b"/>
              <a:pathLst>
                <a:path w="332232" h="941832">
                  <a:moveTo>
                    <a:pt x="0" y="235458"/>
                  </a:moveTo>
                  <a:lnTo>
                    <a:pt x="166116" y="235458"/>
                  </a:lnTo>
                  <a:lnTo>
                    <a:pt x="166116" y="0"/>
                  </a:lnTo>
                  <a:lnTo>
                    <a:pt x="332232" y="470916"/>
                  </a:lnTo>
                  <a:lnTo>
                    <a:pt x="166116" y="941832"/>
                  </a:lnTo>
                  <a:lnTo>
                    <a:pt x="166116" y="706374"/>
                  </a:lnTo>
                  <a:lnTo>
                    <a:pt x="0" y="706374"/>
                  </a:lnTo>
                  <a:lnTo>
                    <a:pt x="0" y="235458"/>
                  </a:lnTo>
                  <a:close/>
                </a:path>
              </a:pathLst>
            </a:custGeom>
            <a:solidFill>
              <a:srgbClr val="4F81BD">
                <a:alpha val="100000"/>
              </a:srgbClr>
            </a:solidFill>
            <a:ln w="0" cap="sq">
              <a:solidFill>
                <a:srgbClr val="4F81BD"/>
              </a:solidFill>
              <a:prstDash val="solid"/>
            </a:ln>
          </p:spPr>
          <p:txBody>
            <a:bodyPr rtlCol="0" anchor="ctr"/>
            <a:lstStyle/>
            <a:p>
              <a:pPr algn="ctr"/>
              <a:endParaRPr lang="en-US" altLang="zh-CN"/>
            </a:p>
          </p:txBody>
        </p:sp>
        <p:sp>
          <p:nvSpPr>
            <p:cNvPr id="763" name="Path763"/>
            <p:cNvSpPr/>
            <p:nvPr/>
          </p:nvSpPr>
          <p:spPr>
            <a:xfrm>
              <a:off x="2839974" y="3283007"/>
              <a:ext cx="385613" cy="1244486"/>
            </a:xfrm>
            <a:custGeom>
              <a:avLst/>
              <a:gdLst/>
              <a:ahLst/>
              <a:cxnLst/>
              <a:rect l="l" t="t" r="r" b="b"/>
              <a:pathLst>
                <a:path w="385613" h="1244486">
                  <a:moveTo>
                    <a:pt x="25908" y="386785"/>
                  </a:moveTo>
                  <a:lnTo>
                    <a:pt x="192024" y="386785"/>
                  </a:lnTo>
                  <a:lnTo>
                    <a:pt x="192024" y="151327"/>
                  </a:lnTo>
                  <a:lnTo>
                    <a:pt x="358140" y="622243"/>
                  </a:lnTo>
                  <a:lnTo>
                    <a:pt x="192024" y="1093159"/>
                  </a:lnTo>
                  <a:lnTo>
                    <a:pt x="192024" y="857701"/>
                  </a:lnTo>
                  <a:lnTo>
                    <a:pt x="25908" y="857701"/>
                  </a:lnTo>
                  <a:lnTo>
                    <a:pt x="25908" y="386785"/>
                  </a:lnTo>
                  <a:close/>
                </a:path>
              </a:pathLst>
            </a:custGeom>
            <a:solidFill>
              <a:srgbClr val="4F81BD">
                <a:alpha val="0"/>
              </a:srgbClr>
            </a:solidFill>
            <a:ln w="25908" cap="sq">
              <a:solidFill>
                <a:srgbClr val="385D8A"/>
              </a:solidFill>
              <a:prstDash val="solid"/>
            </a:ln>
          </p:spPr>
          <p:txBody>
            <a:bodyPr rtlCol="0" anchor="ctr"/>
            <a:lstStyle/>
            <a:p>
              <a:pPr algn="ctr"/>
              <a:endParaRPr lang="en-US" altLang="zh-CN"/>
            </a:p>
          </p:txBody>
        </p:sp>
        <p:sp>
          <p:nvSpPr>
            <p:cNvPr id="764" name="Text Box764"/>
            <p:cNvSpPr txBox="1"/>
            <p:nvPr/>
          </p:nvSpPr>
          <p:spPr>
            <a:xfrm>
              <a:off x="1331976" y="4393692"/>
              <a:ext cx="1524000" cy="544068"/>
            </a:xfrm>
            <a:prstGeom prst="rect">
              <a:avLst/>
            </a:prstGeom>
            <a:solidFill>
              <a:srgbClr val="DCE6F2"/>
            </a:solidFill>
            <a:ln w="12192">
              <a:solidFill>
                <a:srgbClr val="41719C"/>
              </a:solidFill>
            </a:ln>
          </p:spPr>
          <p:txBody>
            <a:bodyPr wrap="square" lIns="0" tIns="0" rIns="0" rtlCol="0">
              <a:spAutoFit/>
            </a:bodyPr>
            <a:lstStyle/>
            <a:p>
              <a:pPr algn="l">
                <a:lnSpc>
                  <a:spcPts val="634"/>
                </a:lnSpc>
              </a:pPr>
              <a:endParaRPr/>
            </a:p>
            <a:p>
              <a:pPr marL="458470" algn="l" rtl="0">
                <a:lnSpc>
                  <a:spcPts val="1418"/>
                </a:lnSpc>
              </a:pPr>
              <a:r>
                <a:rPr lang="en-US" altLang="zh-CN" sz="1200" b="1" spc="-50" dirty="0">
                  <a:solidFill>
                    <a:srgbClr val="000000"/>
                  </a:solidFill>
                  <a:latin typeface="SimSun"/>
                  <a:ea typeface="SimSun"/>
                  <a:cs typeface="SimSun"/>
                </a:rPr>
                <a:t>小型家電</a:t>
              </a:r>
              <a:endParaRPr lang="en-US" altLang="zh-CN" sz="1200">
                <a:latin typeface="SimSun"/>
                <a:ea typeface="SimSun"/>
                <a:cs typeface="SimSun"/>
              </a:endParaRPr>
            </a:p>
            <a:p>
              <a:pPr marL="507238" algn="l" rtl="0">
                <a:lnSpc>
                  <a:spcPts val="1418"/>
                </a:lnSpc>
                <a:spcBef>
                  <a:spcPts val="22"/>
                </a:spcBef>
              </a:pPr>
              <a:r>
                <a:rPr lang="en-US" altLang="zh-CN" sz="1200" b="1" spc="147" dirty="0">
                  <a:solidFill>
                    <a:srgbClr val="000000"/>
                  </a:solidFill>
                  <a:latin typeface="Arial"/>
                  <a:ea typeface="Arial"/>
                  <a:cs typeface="Arial"/>
                </a:rPr>
                <a:t>60</a:t>
              </a:r>
              <a:r>
                <a:rPr lang="en-US" altLang="zh-CN" sz="1200" b="1" spc="-194"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endParaRPr lang="en-US" altLang="zh-CN" sz="1200">
                <a:latin typeface="Arial Unicode MS"/>
                <a:ea typeface="Arial Unicode MS"/>
                <a:cs typeface="Arial Unicode MS"/>
              </a:endParaRPr>
            </a:p>
          </p:txBody>
        </p:sp>
        <p:sp>
          <p:nvSpPr>
            <p:cNvPr id="765" name="Text Box765"/>
            <p:cNvSpPr txBox="1"/>
            <p:nvPr/>
          </p:nvSpPr>
          <p:spPr>
            <a:xfrm>
              <a:off x="1330452" y="3962400"/>
              <a:ext cx="1525524" cy="396240"/>
            </a:xfrm>
            <a:prstGeom prst="rect">
              <a:avLst/>
            </a:prstGeom>
            <a:solidFill>
              <a:srgbClr val="DCE6F2"/>
            </a:solidFill>
            <a:ln w="12192">
              <a:solidFill>
                <a:srgbClr val="41719C"/>
              </a:solidFill>
            </a:ln>
          </p:spPr>
          <p:txBody>
            <a:bodyPr wrap="square" lIns="0" tIns="0" rIns="0" rtlCol="0">
              <a:spAutoFit/>
            </a:bodyPr>
            <a:lstStyle/>
            <a:p>
              <a:pPr algn="l">
                <a:lnSpc>
                  <a:spcPts val="58"/>
                </a:lnSpc>
              </a:pPr>
              <a:endParaRPr/>
            </a:p>
            <a:p>
              <a:pPr marL="534670" algn="l" rtl="0">
                <a:lnSpc>
                  <a:spcPts val="1418"/>
                </a:lnSpc>
              </a:pPr>
              <a:r>
                <a:rPr lang="en-US" altLang="zh-CN" sz="1200" b="1" spc="-50" dirty="0">
                  <a:solidFill>
                    <a:srgbClr val="000000"/>
                  </a:solidFill>
                  <a:latin typeface="SimSun"/>
                  <a:ea typeface="SimSun"/>
                  <a:cs typeface="SimSun"/>
                </a:rPr>
                <a:t>自動車</a:t>
              </a:r>
              <a:endParaRPr lang="en-US" altLang="zh-CN" sz="1200">
                <a:latin typeface="SimSun"/>
                <a:ea typeface="SimSun"/>
                <a:cs typeface="SimSun"/>
              </a:endParaRPr>
            </a:p>
            <a:p>
              <a:pPr marL="455422" algn="l" rtl="0">
                <a:lnSpc>
                  <a:spcPts val="1418"/>
                </a:lnSpc>
                <a:spcBef>
                  <a:spcPts val="22"/>
                </a:spcBef>
              </a:pPr>
              <a:r>
                <a:rPr lang="en-US" altLang="zh-CN" sz="1200" b="1" spc="147" dirty="0">
                  <a:solidFill>
                    <a:srgbClr val="000000"/>
                  </a:solidFill>
                  <a:latin typeface="Arial"/>
                  <a:ea typeface="Arial"/>
                  <a:cs typeface="Arial"/>
                </a:rPr>
                <a:t>330</a:t>
              </a:r>
              <a:r>
                <a:rPr lang="en-US" altLang="zh-CN" sz="1200" b="1" spc="-192"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endParaRPr lang="en-US" altLang="zh-CN" sz="1200">
                <a:latin typeface="Arial Unicode MS"/>
                <a:ea typeface="Arial Unicode MS"/>
                <a:cs typeface="Arial Unicode MS"/>
              </a:endParaRPr>
            </a:p>
          </p:txBody>
        </p:sp>
        <p:sp>
          <p:nvSpPr>
            <p:cNvPr id="766" name="Text Box766"/>
            <p:cNvSpPr txBox="1"/>
            <p:nvPr/>
          </p:nvSpPr>
          <p:spPr>
            <a:xfrm>
              <a:off x="1319784" y="2897124"/>
              <a:ext cx="1530096" cy="1065276"/>
            </a:xfrm>
            <a:prstGeom prst="rect">
              <a:avLst/>
            </a:prstGeom>
            <a:solidFill>
              <a:srgbClr val="DCE6F2"/>
            </a:solidFill>
            <a:ln w="12192">
              <a:solidFill>
                <a:srgbClr val="41719C"/>
              </a:solidFill>
            </a:ln>
          </p:spPr>
          <p:txBody>
            <a:bodyPr wrap="square" lIns="0" tIns="0" rIns="0" rtlCol="0">
              <a:spAutoFit/>
            </a:bodyPr>
            <a:lstStyle/>
            <a:p>
              <a:pPr algn="l">
                <a:lnSpc>
                  <a:spcPts val="394"/>
                </a:lnSpc>
              </a:pPr>
              <a:endParaRPr/>
            </a:p>
            <a:p>
              <a:pPr marL="612902" algn="l" rtl="0">
                <a:lnSpc>
                  <a:spcPts val="1418"/>
                </a:lnSpc>
              </a:pPr>
              <a:r>
                <a:rPr lang="en-US" altLang="zh-CN" sz="1200" b="1" spc="-50" dirty="0">
                  <a:solidFill>
                    <a:srgbClr val="000000"/>
                  </a:solidFill>
                  <a:latin typeface="SimSun"/>
                  <a:ea typeface="SimSun"/>
                  <a:cs typeface="SimSun"/>
                </a:rPr>
                <a:t>家電</a:t>
              </a:r>
              <a:endParaRPr lang="en-US" altLang="zh-CN" sz="1200">
                <a:latin typeface="SimSun"/>
                <a:ea typeface="SimSun"/>
                <a:cs typeface="SimSun"/>
              </a:endParaRPr>
            </a:p>
            <a:p>
              <a:pPr marL="529082" algn="l" rtl="0">
                <a:lnSpc>
                  <a:spcPts val="1418"/>
                </a:lnSpc>
                <a:spcBef>
                  <a:spcPts val="22"/>
                </a:spcBef>
              </a:pPr>
              <a:r>
                <a:rPr lang="en-US" altLang="zh-CN" sz="1200" b="1" spc="147" dirty="0">
                  <a:solidFill>
                    <a:srgbClr val="000000"/>
                  </a:solidFill>
                  <a:latin typeface="Arial"/>
                  <a:ea typeface="Arial"/>
                  <a:cs typeface="Arial"/>
                </a:rPr>
                <a:t>280</a:t>
              </a:r>
              <a:r>
                <a:rPr lang="en-US" altLang="zh-CN" sz="1200" b="1" spc="-192"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endParaRPr lang="en-US" altLang="zh-CN" sz="1200">
                <a:latin typeface="Arial Unicode MS"/>
                <a:ea typeface="Arial Unicode MS"/>
                <a:cs typeface="Arial Unicode MS"/>
              </a:endParaRPr>
            </a:p>
          </p:txBody>
        </p:sp>
      </p:grpSp>
      <p:grpSp>
        <p:nvGrpSpPr>
          <p:cNvPr id="767" name="Group767"/>
          <p:cNvGrpSpPr/>
          <p:nvPr/>
        </p:nvGrpSpPr>
        <p:grpSpPr>
          <a:xfrm>
            <a:off x="-9144" y="-18287"/>
            <a:ext cx="9162288" cy="1114805"/>
            <a:chOff x="-9144" y="-18287"/>
            <a:chExt cx="9162288" cy="1114805"/>
          </a:xfrm>
        </p:grpSpPr>
        <p:pic>
          <p:nvPicPr>
            <p:cNvPr id="768" name="Image768"/>
            <p:cNvPicPr>
              <a:picLocks noChangeAspect="1"/>
            </p:cNvPicPr>
            <p:nvPr/>
          </p:nvPicPr>
          <p:blipFill>
            <a:blip r:embed="rId2"/>
            <a:stretch>
              <a:fillRect/>
            </a:stretch>
          </p:blipFill>
          <p:spPr>
            <a:xfrm>
              <a:off x="0" y="0"/>
              <a:ext cx="9144000" cy="635508"/>
            </a:xfrm>
            <a:prstGeom prst="rect">
              <a:avLst/>
            </a:prstGeom>
            <a:noFill/>
          </p:spPr>
        </p:pic>
        <p:sp>
          <p:nvSpPr>
            <p:cNvPr id="769" name="Text Box769"/>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1437386" algn="l" rtl="0">
                <a:lnSpc>
                  <a:spcPts val="2837"/>
                </a:lnSpc>
              </a:pPr>
              <a:r>
                <a:rPr lang="en-US" altLang="zh-CN" sz="2400" b="1" spc="-100" dirty="0">
                  <a:solidFill>
                    <a:srgbClr val="FFFFFF"/>
                  </a:solidFill>
                  <a:latin typeface="SimSun"/>
                  <a:ea typeface="SimSun"/>
                  <a:cs typeface="SimSun"/>
                </a:rPr>
                <a:t>我</a:t>
              </a:r>
              <a:r>
                <a:rPr lang="en-US" altLang="zh-CN" sz="2400" b="1" spc="-242" dirty="0">
                  <a:solidFill>
                    <a:srgbClr val="FFFFFF"/>
                  </a:solidFill>
                  <a:latin typeface="MS Gothic"/>
                  <a:ea typeface="MS Gothic"/>
                  <a:cs typeface="MS Gothic"/>
                </a:rPr>
                <a:t>が</a:t>
              </a:r>
              <a:r>
                <a:rPr lang="en-US" altLang="zh-CN" sz="2400" b="1" spc="-100" dirty="0">
                  <a:solidFill>
                    <a:srgbClr val="FFFFFF"/>
                  </a:solidFill>
                  <a:latin typeface="SimSun"/>
                  <a:ea typeface="SimSun"/>
                  <a:cs typeface="SimSun"/>
                </a:rPr>
                <a:t>国</a:t>
              </a:r>
              <a:r>
                <a:rPr lang="en-US" altLang="zh-CN" sz="2400" b="1" spc="-306" dirty="0">
                  <a:solidFill>
                    <a:srgbClr val="FFFFFF"/>
                  </a:solidFill>
                  <a:latin typeface="MS Gothic"/>
                  <a:ea typeface="MS Gothic"/>
                  <a:cs typeface="MS Gothic"/>
                </a:rPr>
                <a:t>の</a:t>
              </a:r>
              <a:r>
                <a:rPr lang="en-US" altLang="zh-CN" sz="2400" b="1" spc="-426" dirty="0">
                  <a:solidFill>
                    <a:srgbClr val="FFFFFF"/>
                  </a:solidFill>
                  <a:latin typeface="MS Gothic"/>
                  <a:ea typeface="MS Gothic"/>
                  <a:cs typeface="MS Gothic"/>
                </a:rPr>
                <a:t>プ</a:t>
              </a:r>
              <a:r>
                <a:rPr lang="en-US" altLang="zh-CN" sz="2400" b="1" spc="-602" dirty="0">
                  <a:solidFill>
                    <a:srgbClr val="FFFFFF"/>
                  </a:solidFill>
                  <a:latin typeface="MS Gothic"/>
                  <a:ea typeface="MS Gothic"/>
                  <a:cs typeface="MS Gothic"/>
                </a:rPr>
                <a:t>ラ</a:t>
              </a:r>
              <a:r>
                <a:rPr lang="en-US" altLang="zh-CN" sz="2400" b="1" spc="-542" dirty="0">
                  <a:solidFill>
                    <a:srgbClr val="FFFFFF"/>
                  </a:solidFill>
                  <a:latin typeface="MS Gothic"/>
                  <a:ea typeface="MS Gothic"/>
                  <a:cs typeface="MS Gothic"/>
                </a:rPr>
                <a:t>ス</a:t>
              </a:r>
              <a:r>
                <a:rPr lang="en-US" altLang="zh-CN" sz="2400" b="1" spc="-592" dirty="0">
                  <a:solidFill>
                    <a:srgbClr val="FFFFFF"/>
                  </a:solidFill>
                  <a:latin typeface="MS Gothic"/>
                  <a:ea typeface="MS Gothic"/>
                  <a:cs typeface="MS Gothic"/>
                </a:rPr>
                <a:t>チ</a:t>
              </a:r>
              <a:r>
                <a:rPr lang="en-US" altLang="zh-CN" sz="2400" b="1" spc="-932" dirty="0">
                  <a:solidFill>
                    <a:srgbClr val="FFFFFF"/>
                  </a:solidFill>
                  <a:latin typeface="MS Gothic"/>
                  <a:ea typeface="MS Gothic"/>
                  <a:cs typeface="MS Gothic"/>
                </a:rPr>
                <a:t>ッ</a:t>
              </a:r>
              <a:r>
                <a:rPr lang="en-US" altLang="zh-CN" sz="2400" b="1" spc="-561" dirty="0">
                  <a:solidFill>
                    <a:srgbClr val="FFFFFF"/>
                  </a:solidFill>
                  <a:latin typeface="MS Gothic"/>
                  <a:ea typeface="MS Gothic"/>
                  <a:cs typeface="MS Gothic"/>
                </a:rPr>
                <a:t>ク</a:t>
              </a:r>
              <a:r>
                <a:rPr lang="en-US" altLang="zh-CN" sz="2400" b="1" spc="-568" dirty="0">
                  <a:solidFill>
                    <a:srgbClr val="FFFFFF"/>
                  </a:solidFill>
                  <a:latin typeface="MS Gothic"/>
                  <a:ea typeface="MS Gothic"/>
                  <a:cs typeface="MS Gothic"/>
                </a:rPr>
                <a:t>マ</a:t>
              </a:r>
              <a:r>
                <a:rPr lang="en-US" altLang="zh-CN" sz="2400" b="1" spc="-638" dirty="0">
                  <a:solidFill>
                    <a:srgbClr val="FFFFFF"/>
                  </a:solidFill>
                  <a:latin typeface="MS Gothic"/>
                  <a:ea typeface="MS Gothic"/>
                  <a:cs typeface="MS Gothic"/>
                </a:rPr>
                <a:t>テ</a:t>
              </a:r>
              <a:r>
                <a:rPr lang="en-US" altLang="zh-CN" sz="2400" b="1" spc="-817" dirty="0">
                  <a:solidFill>
                    <a:srgbClr val="FFFFFF"/>
                  </a:solidFill>
                  <a:latin typeface="MS Gothic"/>
                  <a:ea typeface="MS Gothic"/>
                  <a:cs typeface="MS Gothic"/>
                </a:rPr>
                <a:t>リ</a:t>
              </a:r>
              <a:r>
                <a:rPr lang="en-US" altLang="zh-CN" sz="2400" b="1" spc="-520" dirty="0">
                  <a:solidFill>
                    <a:srgbClr val="FFFFFF"/>
                  </a:solidFill>
                  <a:latin typeface="MS Gothic"/>
                  <a:ea typeface="MS Gothic"/>
                  <a:cs typeface="MS Gothic"/>
                </a:rPr>
                <a:t>ア</a:t>
              </a:r>
              <a:r>
                <a:rPr lang="en-US" altLang="zh-CN" sz="2400" b="1" spc="-489" dirty="0">
                  <a:solidFill>
                    <a:srgbClr val="FFFFFF"/>
                  </a:solidFill>
                  <a:latin typeface="MS Gothic"/>
                  <a:ea typeface="MS Gothic"/>
                  <a:cs typeface="MS Gothic"/>
                </a:rPr>
                <a:t>ル</a:t>
              </a:r>
              <a:r>
                <a:rPr lang="en-US" altLang="zh-CN" sz="2400" b="1" spc="-789" dirty="0">
                  <a:solidFill>
                    <a:srgbClr val="FFFFFF"/>
                  </a:solidFill>
                  <a:latin typeface="MS Gothic"/>
                  <a:ea typeface="MS Gothic"/>
                  <a:cs typeface="MS Gothic"/>
                </a:rPr>
                <a:t>フ</a:t>
              </a:r>
              <a:r>
                <a:rPr lang="en-US" altLang="zh-CN" sz="2400" b="1" spc="-561" dirty="0">
                  <a:solidFill>
                    <a:srgbClr val="FFFFFF"/>
                  </a:solidFill>
                  <a:latin typeface="MS Gothic"/>
                  <a:ea typeface="MS Gothic"/>
                  <a:cs typeface="MS Gothic"/>
                </a:rPr>
                <a:t>ロ</a:t>
              </a:r>
              <a:r>
                <a:rPr lang="en-US" altLang="zh-CN" sz="2400" b="1" spc="-383" dirty="0">
                  <a:solidFill>
                    <a:srgbClr val="FFFFFF"/>
                  </a:solidFill>
                  <a:latin typeface="MS Gothic"/>
                  <a:ea typeface="MS Gothic"/>
                  <a:cs typeface="MS Gothic"/>
                </a:rPr>
                <a:t>ー</a:t>
              </a:r>
              <a:r>
                <a:rPr lang="en-US" altLang="zh-CN" sz="2400" b="1" spc="-100" dirty="0">
                  <a:solidFill>
                    <a:srgbClr val="FFFFFF"/>
                  </a:solidFill>
                  <a:latin typeface="MS Gothic"/>
                  <a:ea typeface="MS Gothic"/>
                  <a:cs typeface="MS Gothic"/>
                </a:rPr>
                <a:t>（</a:t>
              </a:r>
              <a:r>
                <a:rPr lang="en-US" altLang="zh-CN" sz="2400" b="1" spc="287" dirty="0">
                  <a:solidFill>
                    <a:srgbClr val="FFFFFF"/>
                  </a:solidFill>
                  <a:latin typeface="Arial"/>
                  <a:ea typeface="Arial"/>
                  <a:cs typeface="Arial"/>
                </a:rPr>
                <a:t>2013</a:t>
              </a:r>
              <a:r>
                <a:rPr lang="en-US" altLang="zh-CN" sz="2400" b="1" spc="-386" dirty="0">
                  <a:solidFill>
                    <a:srgbClr val="FFFFFF"/>
                  </a:solidFill>
                  <a:latin typeface="SimSun"/>
                  <a:ea typeface="SimSun"/>
                  <a:cs typeface="SimSun"/>
                </a:rPr>
                <a:t>年</a:t>
              </a:r>
              <a:r>
                <a:rPr lang="en-US" altLang="zh-CN" sz="2400" b="1" spc="-100" dirty="0">
                  <a:solidFill>
                    <a:srgbClr val="FFFFFF"/>
                  </a:solidFill>
                  <a:latin typeface="MS Gothic"/>
                  <a:ea typeface="MS Gothic"/>
                  <a:cs typeface="MS Gothic"/>
                </a:rPr>
                <a:t>）</a:t>
              </a:r>
              <a:endParaRPr lang="en-US" altLang="zh-CN" sz="2400">
                <a:latin typeface="MS Gothic"/>
                <a:ea typeface="MS Gothic"/>
                <a:cs typeface="MS Gothic"/>
              </a:endParaRPr>
            </a:p>
          </p:txBody>
        </p:sp>
        <p:sp>
          <p:nvSpPr>
            <p:cNvPr id="770" name="Text Box770"/>
            <p:cNvSpPr txBox="1"/>
            <p:nvPr/>
          </p:nvSpPr>
          <p:spPr>
            <a:xfrm>
              <a:off x="83058" y="486918"/>
              <a:ext cx="8979408" cy="609600"/>
            </a:xfrm>
            <a:prstGeom prst="rect">
              <a:avLst/>
            </a:prstGeom>
            <a:solidFill>
              <a:srgbClr val="DCE6F2"/>
            </a:solidFill>
            <a:ln w="25908">
              <a:solidFill>
                <a:srgbClr val="DCE6F2"/>
              </a:solidFill>
            </a:ln>
          </p:spPr>
          <p:txBody>
            <a:bodyPr wrap="square" lIns="0" tIns="0" rIns="0" rtlCol="0">
              <a:spAutoFit/>
            </a:bodyPr>
            <a:lstStyle/>
            <a:p>
              <a:pPr algn="l">
                <a:lnSpc>
                  <a:spcPts val="472"/>
                </a:lnSpc>
              </a:pPr>
              <a:endParaRPr/>
            </a:p>
            <a:p>
              <a:pPr marL="115976" marR="2033866" algn="l" rtl="0">
                <a:lnSpc>
                  <a:spcPts val="1970"/>
                </a:lnSpc>
              </a:pPr>
              <a:r>
                <a:rPr lang="en-US" altLang="zh-CN" sz="1600" spc="80" dirty="0">
                  <a:solidFill>
                    <a:srgbClr val="000000"/>
                  </a:solidFill>
                  <a:latin typeface="Wingdings"/>
                  <a:ea typeface="Wingdings"/>
                  <a:cs typeface="Wingdings"/>
                </a:rPr>
                <a:t></a:t>
              </a:r>
              <a:r>
                <a:rPr lang="en-US" altLang="zh-CN" sz="1600" spc="-172" dirty="0">
                  <a:solidFill>
                    <a:srgbClr val="000000"/>
                  </a:solidFill>
                  <a:latin typeface="Wingdings"/>
                  <a:ea typeface="Wingdings"/>
                  <a:cs typeface="Wingdings"/>
                </a:rPr>
                <a:t> </a:t>
              </a:r>
              <a:r>
                <a:rPr lang="en-US" altLang="zh-CN" sz="1600" spc="-397" dirty="0">
                  <a:solidFill>
                    <a:srgbClr val="000000"/>
                  </a:solidFill>
                  <a:latin typeface="MS Gothic"/>
                  <a:ea typeface="MS Gothic"/>
                  <a:cs typeface="MS Gothic"/>
                </a:rPr>
                <a:t>プ</a:t>
              </a:r>
              <a:r>
                <a:rPr lang="en-US" altLang="zh-CN" sz="1600" spc="-497" dirty="0">
                  <a:solidFill>
                    <a:srgbClr val="000000"/>
                  </a:solidFill>
                  <a:latin typeface="MS Gothic"/>
                  <a:ea typeface="MS Gothic"/>
                  <a:cs typeface="MS Gothic"/>
                </a:rPr>
                <a:t>ラ</a:t>
              </a:r>
              <a:r>
                <a:rPr lang="en-US" altLang="zh-CN" sz="1600" spc="-377" dirty="0">
                  <a:solidFill>
                    <a:srgbClr val="000000"/>
                  </a:solidFill>
                  <a:latin typeface="MS Gothic"/>
                  <a:ea typeface="MS Gothic"/>
                  <a:cs typeface="MS Gothic"/>
                </a:rPr>
                <a:t>ス</a:t>
              </a:r>
              <a:r>
                <a:rPr lang="en-US" altLang="zh-CN" sz="1600" spc="-354" dirty="0">
                  <a:solidFill>
                    <a:srgbClr val="000000"/>
                  </a:solidFill>
                  <a:latin typeface="MS Gothic"/>
                  <a:ea typeface="MS Gothic"/>
                  <a:cs typeface="MS Gothic"/>
                </a:rPr>
                <a:t>チ</a:t>
              </a:r>
              <a:r>
                <a:rPr lang="en-US" altLang="zh-CN" sz="1600" spc="-677" dirty="0">
                  <a:solidFill>
                    <a:srgbClr val="000000"/>
                  </a:solidFill>
                  <a:latin typeface="MS Gothic"/>
                  <a:ea typeface="MS Gothic"/>
                  <a:cs typeface="MS Gothic"/>
                </a:rPr>
                <a:t>ッ</a:t>
              </a:r>
              <a:r>
                <a:rPr lang="en-US" altLang="zh-CN" sz="1600" spc="-497" dirty="0">
                  <a:solidFill>
                    <a:srgbClr val="000000"/>
                  </a:solidFill>
                  <a:latin typeface="MS Gothic"/>
                  <a:ea typeface="MS Gothic"/>
                  <a:cs typeface="MS Gothic"/>
                </a:rPr>
                <a:t>ク</a:t>
              </a:r>
              <a:r>
                <a:rPr lang="en-US" altLang="zh-CN" sz="1600" spc="0" dirty="0">
                  <a:solidFill>
                    <a:srgbClr val="000000"/>
                  </a:solidFill>
                  <a:latin typeface="SimSun"/>
                  <a:ea typeface="SimSun"/>
                  <a:cs typeface="SimSun"/>
                </a:rPr>
                <a:t>廃</a:t>
              </a:r>
              <a:r>
                <a:rPr lang="en-US" altLang="zh-CN" sz="1600" spc="-8" dirty="0">
                  <a:solidFill>
                    <a:srgbClr val="000000"/>
                  </a:solidFill>
                  <a:latin typeface="SimSun"/>
                  <a:ea typeface="SimSun"/>
                  <a:cs typeface="SimSun"/>
                </a:rPr>
                <a:t>棄</a:t>
              </a:r>
              <a:r>
                <a:rPr lang="en-US" altLang="zh-CN" sz="1600" spc="0" dirty="0">
                  <a:solidFill>
                    <a:srgbClr val="000000"/>
                  </a:solidFill>
                  <a:latin typeface="SimSun"/>
                  <a:ea typeface="SimSun"/>
                  <a:cs typeface="SimSun"/>
                </a:rPr>
                <a:t>物</a:t>
              </a:r>
              <a:r>
                <a:rPr lang="en-US" altLang="zh-CN" sz="1600" spc="-186" dirty="0">
                  <a:solidFill>
                    <a:srgbClr val="000000"/>
                  </a:solidFill>
                  <a:latin typeface="SimSun"/>
                  <a:ea typeface="SimSun"/>
                  <a:cs typeface="SimSun"/>
                </a:rPr>
                <a:t> </a:t>
              </a:r>
              <a:r>
                <a:rPr lang="en-US" altLang="zh-CN" sz="1600" spc="349" dirty="0">
                  <a:solidFill>
                    <a:srgbClr val="000000"/>
                  </a:solidFill>
                  <a:latin typeface="Arial"/>
                  <a:ea typeface="Arial"/>
                  <a:cs typeface="Arial"/>
                </a:rPr>
                <a:t>=</a:t>
              </a:r>
              <a:r>
                <a:rPr lang="en-US" altLang="zh-CN" sz="1600" spc="-243" dirty="0">
                  <a:solidFill>
                    <a:srgbClr val="000000"/>
                  </a:solidFill>
                  <a:latin typeface="Arial"/>
                  <a:ea typeface="Arial"/>
                  <a:cs typeface="Arial"/>
                </a:rPr>
                <a:t> </a:t>
              </a:r>
              <a:r>
                <a:rPr lang="en-US" altLang="zh-CN" sz="1600" spc="105" dirty="0">
                  <a:solidFill>
                    <a:srgbClr val="000000"/>
                  </a:solidFill>
                  <a:latin typeface="Arial"/>
                  <a:ea typeface="Arial"/>
                  <a:cs typeface="Arial"/>
                </a:rPr>
                <a:t>9.4</a:t>
              </a:r>
              <a:r>
                <a:rPr lang="en-US" altLang="zh-CN" sz="1600" spc="-102" dirty="0">
                  <a:solidFill>
                    <a:srgbClr val="000000"/>
                  </a:solidFill>
                  <a:latin typeface="SimSun"/>
                  <a:ea typeface="SimSun"/>
                  <a:cs typeface="SimSun"/>
                </a:rPr>
                <a:t>百</a:t>
              </a:r>
              <a:r>
                <a:rPr lang="en-US" altLang="zh-CN" sz="1600" spc="0" dirty="0">
                  <a:solidFill>
                    <a:srgbClr val="000000"/>
                  </a:solidFill>
                  <a:latin typeface="SimSun"/>
                  <a:ea typeface="SimSun"/>
                  <a:cs typeface="SimSun"/>
                </a:rPr>
                <a:t>万</a:t>
              </a:r>
              <a:r>
                <a:rPr lang="en-US" altLang="zh-CN" sz="1600" spc="-476" dirty="0">
                  <a:solidFill>
                    <a:srgbClr val="000000"/>
                  </a:solidFill>
                  <a:latin typeface="MS Gothic"/>
                  <a:ea typeface="MS Gothic"/>
                  <a:cs typeface="MS Gothic"/>
                </a:rPr>
                <a:t>ト</a:t>
              </a:r>
              <a:r>
                <a:rPr lang="en-US" altLang="zh-CN" sz="1600" spc="-410" dirty="0">
                  <a:solidFill>
                    <a:srgbClr val="000000"/>
                  </a:solidFill>
                  <a:latin typeface="MS Gothic"/>
                  <a:ea typeface="MS Gothic"/>
                  <a:cs typeface="MS Gothic"/>
                </a:rPr>
                <a:t>ン</a:t>
              </a:r>
              <a:r>
                <a:rPr lang="en-US" altLang="zh-CN" sz="1600" spc="272" dirty="0">
                  <a:solidFill>
                    <a:srgbClr val="000000"/>
                  </a:solidFill>
                  <a:latin typeface="Arial"/>
                  <a:ea typeface="Arial"/>
                  <a:cs typeface="Arial"/>
                </a:rPr>
                <a:t>/</a:t>
              </a:r>
              <a:r>
                <a:rPr lang="en-US" altLang="zh-CN" sz="1600" spc="-272" dirty="0">
                  <a:solidFill>
                    <a:srgbClr val="000000"/>
                  </a:solidFill>
                  <a:latin typeface="SimSun"/>
                  <a:ea typeface="SimSun"/>
                  <a:cs typeface="SimSun"/>
                </a:rPr>
                <a:t>年</a:t>
              </a:r>
              <a:r>
                <a:rPr lang="en-US" altLang="zh-CN" sz="1600" spc="352" dirty="0">
                  <a:solidFill>
                    <a:srgbClr val="000000"/>
                  </a:solidFill>
                  <a:latin typeface="SimSun"/>
                  <a:ea typeface="SimSun"/>
                  <a:cs typeface="SimSun"/>
                </a:rPr>
                <a:t> </a:t>
              </a:r>
              <a:r>
                <a:rPr lang="en-US" altLang="zh-CN" sz="1600" spc="163" dirty="0">
                  <a:solidFill>
                    <a:srgbClr val="000000"/>
                  </a:solidFill>
                  <a:latin typeface="Arial"/>
                  <a:ea typeface="Arial"/>
                  <a:cs typeface="Arial"/>
                </a:rPr>
                <a:t>(</a:t>
              </a:r>
              <a:r>
                <a:rPr lang="en-US" altLang="zh-CN" sz="1600" spc="-167" dirty="0">
                  <a:solidFill>
                    <a:srgbClr val="000000"/>
                  </a:solidFill>
                  <a:latin typeface="SimSun"/>
                  <a:ea typeface="SimSun"/>
                  <a:cs typeface="SimSun"/>
                </a:rPr>
                <a:t>全</a:t>
              </a:r>
              <a:r>
                <a:rPr lang="en-US" altLang="zh-CN" sz="1600" spc="0" dirty="0">
                  <a:solidFill>
                    <a:srgbClr val="000000"/>
                  </a:solidFill>
                  <a:latin typeface="SimSun"/>
                  <a:ea typeface="SimSun"/>
                  <a:cs typeface="SimSun"/>
                </a:rPr>
                <a:t>廃</a:t>
              </a:r>
              <a:r>
                <a:rPr lang="en-US" altLang="zh-CN" sz="1600" spc="-8" dirty="0">
                  <a:solidFill>
                    <a:srgbClr val="000000"/>
                  </a:solidFill>
                  <a:latin typeface="SimSun"/>
                  <a:ea typeface="SimSun"/>
                  <a:cs typeface="SimSun"/>
                </a:rPr>
                <a:t>棄</a:t>
              </a:r>
              <a:r>
                <a:rPr lang="en-US" altLang="zh-CN" sz="1600" spc="0" dirty="0">
                  <a:solidFill>
                    <a:srgbClr val="000000"/>
                  </a:solidFill>
                  <a:latin typeface="SimSun"/>
                  <a:ea typeface="SimSun"/>
                  <a:cs typeface="SimSun"/>
                </a:rPr>
                <a:t>物</a:t>
              </a:r>
              <a:r>
                <a:rPr lang="en-US" altLang="zh-CN" sz="1600" spc="-8" dirty="0">
                  <a:solidFill>
                    <a:srgbClr val="000000"/>
                  </a:solidFill>
                  <a:latin typeface="MS Gothic"/>
                  <a:ea typeface="MS Gothic"/>
                  <a:cs typeface="MS Gothic"/>
                </a:rPr>
                <a:t>（</a:t>
              </a:r>
              <a:r>
                <a:rPr lang="en-US" altLang="zh-CN" sz="1600" spc="105" dirty="0">
                  <a:solidFill>
                    <a:srgbClr val="000000"/>
                  </a:solidFill>
                  <a:latin typeface="Arial"/>
                  <a:ea typeface="Arial"/>
                  <a:cs typeface="Arial"/>
                </a:rPr>
                <a:t>431</a:t>
              </a:r>
              <a:r>
                <a:rPr lang="en-US" altLang="zh-CN" sz="1600" spc="-103" dirty="0">
                  <a:solidFill>
                    <a:srgbClr val="000000"/>
                  </a:solidFill>
                  <a:latin typeface="SimSun"/>
                  <a:ea typeface="SimSun"/>
                  <a:cs typeface="SimSun"/>
                </a:rPr>
                <a:t>百</a:t>
              </a:r>
              <a:r>
                <a:rPr lang="en-US" altLang="zh-CN" sz="1600" spc="0" dirty="0">
                  <a:solidFill>
                    <a:srgbClr val="000000"/>
                  </a:solidFill>
                  <a:latin typeface="SimSun"/>
                  <a:ea typeface="SimSun"/>
                  <a:cs typeface="SimSun"/>
                </a:rPr>
                <a:t>万</a:t>
              </a:r>
              <a:r>
                <a:rPr lang="en-US" altLang="zh-CN" sz="1600" spc="-476" dirty="0">
                  <a:solidFill>
                    <a:srgbClr val="000000"/>
                  </a:solidFill>
                  <a:latin typeface="MS Gothic"/>
                  <a:ea typeface="MS Gothic"/>
                  <a:cs typeface="MS Gothic"/>
                </a:rPr>
                <a:t>ト</a:t>
              </a:r>
              <a:r>
                <a:rPr lang="en-US" altLang="zh-CN" sz="1600" spc="-400" dirty="0">
                  <a:solidFill>
                    <a:srgbClr val="000000"/>
                  </a:solidFill>
                  <a:latin typeface="MS Gothic"/>
                  <a:ea typeface="MS Gothic"/>
                  <a:cs typeface="MS Gothic"/>
                </a:rPr>
                <a:t>ン</a:t>
              </a:r>
              <a:r>
                <a:rPr lang="en-US" altLang="zh-CN" sz="1600" spc="0" dirty="0">
                  <a:solidFill>
                    <a:srgbClr val="000000"/>
                  </a:solidFill>
                  <a:latin typeface="MS Gothic"/>
                  <a:ea typeface="MS Gothic"/>
                  <a:cs typeface="MS Gothic"/>
                </a:rPr>
                <a:t>）</a:t>
              </a:r>
              <a:r>
                <a:rPr lang="en-US" altLang="zh-CN" sz="1600" spc="-301" dirty="0">
                  <a:solidFill>
                    <a:srgbClr val="000000"/>
                  </a:solidFill>
                  <a:latin typeface="MS Gothic"/>
                  <a:ea typeface="MS Gothic"/>
                  <a:cs typeface="MS Gothic"/>
                </a:rPr>
                <a:t>の</a:t>
              </a:r>
              <a:r>
                <a:rPr lang="en-US" altLang="zh-CN" sz="1600" spc="8" dirty="0">
                  <a:solidFill>
                    <a:srgbClr val="000000"/>
                  </a:solidFill>
                  <a:latin typeface="MS Gothic"/>
                  <a:ea typeface="MS Gothic"/>
                  <a:cs typeface="MS Gothic"/>
                </a:rPr>
                <a:t>２</a:t>
              </a:r>
              <a:r>
                <a:rPr lang="en-US" altLang="zh-CN" sz="1600" spc="-12" dirty="0">
                  <a:solidFill>
                    <a:srgbClr val="000000"/>
                  </a:solidFill>
                  <a:latin typeface="MS Gothic"/>
                  <a:ea typeface="MS Gothic"/>
                  <a:cs typeface="MS Gothic"/>
                </a:rPr>
                <a:t>％</a:t>
              </a:r>
              <a:r>
                <a:rPr lang="en-US" altLang="zh-CN" sz="1600" spc="-180" dirty="0">
                  <a:solidFill>
                    <a:srgbClr val="000000"/>
                  </a:solidFill>
                  <a:latin typeface="MS Gothic"/>
                  <a:ea typeface="MS Gothic"/>
                  <a:cs typeface="MS Gothic"/>
                </a:rPr>
                <a:t> </a:t>
              </a:r>
              <a:r>
                <a:rPr lang="en-US" altLang="zh-CN" sz="1600" spc="0" dirty="0">
                  <a:solidFill>
                    <a:srgbClr val="000000"/>
                  </a:solidFill>
                  <a:latin typeface="MS Gothic"/>
                  <a:ea typeface="MS Gothic"/>
                  <a:cs typeface="MS Gothic"/>
                </a:rPr>
                <a:t>）</a:t>
              </a:r>
              <a:r>
                <a:rPr lang="en-US" altLang="zh-CN" sz="1600" dirty="0">
                  <a:solidFill>
                    <a:srgbClr val="000000"/>
                  </a:solidFill>
                  <a:latin typeface="MS Gothic"/>
                  <a:ea typeface="MS Gothic"/>
                  <a:cs typeface="MS Gothic"/>
                </a:rPr>
                <a:t> </a:t>
              </a:r>
              <a:r>
                <a:rPr lang="en-US" altLang="zh-CN" sz="1600" spc="82" dirty="0">
                  <a:solidFill>
                    <a:srgbClr val="000000"/>
                  </a:solidFill>
                  <a:latin typeface="Wingdings"/>
                  <a:ea typeface="Wingdings"/>
                  <a:cs typeface="Wingdings"/>
                </a:rPr>
                <a:t></a:t>
              </a:r>
              <a:r>
                <a:rPr lang="en-US" altLang="zh-CN" sz="1600" spc="-176" dirty="0">
                  <a:solidFill>
                    <a:srgbClr val="000000"/>
                  </a:solidFill>
                  <a:latin typeface="Wingdings"/>
                  <a:ea typeface="Wingdings"/>
                  <a:cs typeface="Wingdings"/>
                </a:rPr>
                <a:t> </a:t>
              </a:r>
              <a:r>
                <a:rPr lang="en-US" altLang="zh-CN" sz="1600" spc="-663" dirty="0">
                  <a:solidFill>
                    <a:srgbClr val="000000"/>
                  </a:solidFill>
                  <a:latin typeface="MS Gothic"/>
                  <a:ea typeface="MS Gothic"/>
                  <a:cs typeface="MS Gothic"/>
                </a:rPr>
                <a:t>リ</a:t>
              </a:r>
              <a:r>
                <a:rPr lang="en-US" altLang="zh-CN" sz="1600" spc="-296" dirty="0">
                  <a:solidFill>
                    <a:srgbClr val="000000"/>
                  </a:solidFill>
                  <a:latin typeface="MS Gothic"/>
                  <a:ea typeface="MS Gothic"/>
                  <a:cs typeface="MS Gothic"/>
                </a:rPr>
                <a:t>サ</a:t>
              </a:r>
              <a:r>
                <a:rPr lang="en-US" altLang="zh-CN" sz="1600" spc="-444" dirty="0">
                  <a:solidFill>
                    <a:srgbClr val="000000"/>
                  </a:solidFill>
                  <a:latin typeface="MS Gothic"/>
                  <a:ea typeface="MS Gothic"/>
                  <a:cs typeface="MS Gothic"/>
                </a:rPr>
                <a:t>イ</a:t>
              </a:r>
              <a:r>
                <a:rPr lang="en-US" altLang="zh-CN" sz="1600" spc="-496" dirty="0">
                  <a:solidFill>
                    <a:srgbClr val="000000"/>
                  </a:solidFill>
                  <a:latin typeface="MS Gothic"/>
                  <a:ea typeface="MS Gothic"/>
                  <a:cs typeface="MS Gothic"/>
                </a:rPr>
                <a:t>ク</a:t>
              </a:r>
              <a:r>
                <a:rPr lang="en-US" altLang="zh-CN" sz="1600" spc="-296" dirty="0">
                  <a:solidFill>
                    <a:srgbClr val="000000"/>
                  </a:solidFill>
                  <a:latin typeface="MS Gothic"/>
                  <a:ea typeface="MS Gothic"/>
                  <a:cs typeface="MS Gothic"/>
                </a:rPr>
                <a:t>ル</a:t>
              </a:r>
              <a:r>
                <a:rPr lang="en-US" altLang="zh-CN" sz="1600" spc="0" dirty="0">
                  <a:solidFill>
                    <a:srgbClr val="000000"/>
                  </a:solidFill>
                  <a:latin typeface="SimSun"/>
                  <a:ea typeface="SimSun"/>
                  <a:cs typeface="SimSun"/>
                </a:rPr>
                <a:t>率</a:t>
              </a:r>
              <a:r>
                <a:rPr lang="en-US" altLang="zh-CN" sz="1600" spc="353" dirty="0">
                  <a:solidFill>
                    <a:srgbClr val="000000"/>
                  </a:solidFill>
                  <a:latin typeface="Arial"/>
                  <a:ea typeface="Arial"/>
                  <a:cs typeface="Arial"/>
                </a:rPr>
                <a:t>=</a:t>
              </a:r>
              <a:r>
                <a:rPr lang="en-US" altLang="zh-CN" sz="1600" spc="-213" dirty="0">
                  <a:solidFill>
                    <a:srgbClr val="000000"/>
                  </a:solidFill>
                  <a:latin typeface="Arial"/>
                  <a:ea typeface="Arial"/>
                  <a:cs typeface="Arial"/>
                </a:rPr>
                <a:t> </a:t>
              </a:r>
              <a:r>
                <a:rPr lang="en-US" altLang="zh-CN" sz="1600" spc="105" dirty="0">
                  <a:solidFill>
                    <a:srgbClr val="000000"/>
                  </a:solidFill>
                  <a:latin typeface="Arial"/>
                  <a:ea typeface="Arial"/>
                  <a:cs typeface="Arial"/>
                </a:rPr>
                <a:t>24.8</a:t>
              </a:r>
              <a:r>
                <a:rPr lang="en-US" altLang="zh-CN" sz="1600" spc="-101" dirty="0">
                  <a:solidFill>
                    <a:srgbClr val="000000"/>
                  </a:solidFill>
                  <a:latin typeface="MS Gothic"/>
                  <a:ea typeface="MS Gothic"/>
                  <a:cs typeface="MS Gothic"/>
                </a:rPr>
                <a:t>％</a:t>
              </a:r>
              <a:r>
                <a:rPr lang="en-US" altLang="zh-CN" sz="1600" spc="113" dirty="0">
                  <a:solidFill>
                    <a:srgbClr val="000000"/>
                  </a:solidFill>
                  <a:latin typeface="Arial"/>
                  <a:ea typeface="Arial"/>
                  <a:cs typeface="Arial"/>
                </a:rPr>
                <a:t>,</a:t>
              </a:r>
              <a:r>
                <a:rPr lang="en-US" altLang="zh-CN" sz="1600" spc="577" dirty="0">
                  <a:solidFill>
                    <a:srgbClr val="000000"/>
                  </a:solidFill>
                  <a:latin typeface="Arial"/>
                  <a:ea typeface="Arial"/>
                  <a:cs typeface="Arial"/>
                </a:rPr>
                <a:t> </a:t>
              </a:r>
              <a:r>
                <a:rPr lang="en-US" altLang="zh-CN" sz="1600" spc="-663" dirty="0">
                  <a:solidFill>
                    <a:srgbClr val="000000"/>
                  </a:solidFill>
                  <a:latin typeface="MS Gothic"/>
                  <a:ea typeface="MS Gothic"/>
                  <a:cs typeface="MS Gothic"/>
                </a:rPr>
                <a:t>リ</a:t>
              </a:r>
              <a:r>
                <a:rPr lang="en-US" altLang="zh-CN" sz="1600" spc="-296" dirty="0">
                  <a:solidFill>
                    <a:srgbClr val="000000"/>
                  </a:solidFill>
                  <a:latin typeface="MS Gothic"/>
                  <a:ea typeface="MS Gothic"/>
                  <a:cs typeface="MS Gothic"/>
                </a:rPr>
                <a:t>サ</a:t>
              </a:r>
              <a:r>
                <a:rPr lang="en-US" altLang="zh-CN" sz="1600" spc="-444" dirty="0">
                  <a:solidFill>
                    <a:srgbClr val="000000"/>
                  </a:solidFill>
                  <a:latin typeface="MS Gothic"/>
                  <a:ea typeface="MS Gothic"/>
                  <a:cs typeface="MS Gothic"/>
                </a:rPr>
                <a:t>イ</a:t>
              </a:r>
              <a:r>
                <a:rPr lang="en-US" altLang="zh-CN" sz="1600" spc="-496" dirty="0">
                  <a:solidFill>
                    <a:srgbClr val="000000"/>
                  </a:solidFill>
                  <a:latin typeface="MS Gothic"/>
                  <a:ea typeface="MS Gothic"/>
                  <a:cs typeface="MS Gothic"/>
                </a:rPr>
                <a:t>ク</a:t>
              </a:r>
              <a:r>
                <a:rPr lang="en-US" altLang="zh-CN" sz="1600" spc="-296" dirty="0">
                  <a:solidFill>
                    <a:srgbClr val="000000"/>
                  </a:solidFill>
                  <a:latin typeface="MS Gothic"/>
                  <a:ea typeface="MS Gothic"/>
                  <a:cs typeface="MS Gothic"/>
                </a:rPr>
                <a:t>ル</a:t>
              </a:r>
              <a:r>
                <a:rPr lang="en-US" altLang="zh-CN" sz="1600" spc="0" dirty="0">
                  <a:solidFill>
                    <a:srgbClr val="000000"/>
                  </a:solidFill>
                  <a:latin typeface="MS Gothic"/>
                  <a:ea typeface="MS Gothic"/>
                  <a:cs typeface="MS Gothic"/>
                </a:rPr>
                <a:t>＋</a:t>
              </a:r>
              <a:r>
                <a:rPr lang="en-US" altLang="zh-CN" sz="1600" spc="0" dirty="0">
                  <a:solidFill>
                    <a:srgbClr val="000000"/>
                  </a:solidFill>
                  <a:latin typeface="SimSun"/>
                  <a:ea typeface="SimSun"/>
                  <a:cs typeface="SimSun"/>
                </a:rPr>
                <a:t>熱回</a:t>
              </a:r>
              <a:r>
                <a:rPr lang="en-US" altLang="zh-CN" sz="1600" spc="-12" dirty="0">
                  <a:solidFill>
                    <a:srgbClr val="000000"/>
                  </a:solidFill>
                  <a:latin typeface="SimSun"/>
                  <a:ea typeface="SimSun"/>
                  <a:cs typeface="SimSun"/>
                </a:rPr>
                <a:t>収</a:t>
              </a:r>
              <a:r>
                <a:rPr lang="en-US" altLang="zh-CN" sz="1600" spc="0" dirty="0">
                  <a:solidFill>
                    <a:srgbClr val="000000"/>
                  </a:solidFill>
                  <a:latin typeface="SimSun"/>
                  <a:ea typeface="SimSun"/>
                  <a:cs typeface="SimSun"/>
                </a:rPr>
                <a:t>率</a:t>
              </a:r>
              <a:r>
                <a:rPr lang="en-US" altLang="zh-CN" sz="1600" spc="-203" dirty="0">
                  <a:solidFill>
                    <a:srgbClr val="000000"/>
                  </a:solidFill>
                  <a:latin typeface="SimSun"/>
                  <a:ea typeface="SimSun"/>
                  <a:cs typeface="SimSun"/>
                </a:rPr>
                <a:t> </a:t>
              </a:r>
              <a:r>
                <a:rPr lang="en-US" altLang="zh-CN" sz="1600" spc="351" dirty="0">
                  <a:solidFill>
                    <a:srgbClr val="000000"/>
                  </a:solidFill>
                  <a:latin typeface="Arial"/>
                  <a:ea typeface="Arial"/>
                  <a:cs typeface="Arial"/>
                </a:rPr>
                <a:t>=</a:t>
              </a:r>
              <a:r>
                <a:rPr lang="en-US" altLang="zh-CN" sz="1600" spc="-246" dirty="0">
                  <a:solidFill>
                    <a:srgbClr val="000000"/>
                  </a:solidFill>
                  <a:latin typeface="Arial"/>
                  <a:ea typeface="Arial"/>
                  <a:cs typeface="Arial"/>
                </a:rPr>
                <a:t> </a:t>
              </a:r>
              <a:r>
                <a:rPr lang="en-US" altLang="zh-CN" sz="1600" spc="105" dirty="0">
                  <a:solidFill>
                    <a:srgbClr val="000000"/>
                  </a:solidFill>
                  <a:latin typeface="Arial"/>
                  <a:ea typeface="Arial"/>
                  <a:cs typeface="Arial"/>
                </a:rPr>
                <a:t>81.6</a:t>
              </a:r>
              <a:r>
                <a:rPr lang="en-US" altLang="zh-CN" sz="1600" spc="-97" dirty="0">
                  <a:solidFill>
                    <a:srgbClr val="000000"/>
                  </a:solidFill>
                  <a:latin typeface="MS Gothic"/>
                  <a:ea typeface="MS Gothic"/>
                  <a:cs typeface="MS Gothic"/>
                </a:rPr>
                <a:t>％</a:t>
              </a:r>
              <a:endParaRPr lang="en-US" altLang="zh-CN" sz="1600">
                <a:latin typeface="MS Gothic"/>
                <a:ea typeface="MS Gothic"/>
                <a:cs typeface="MS Gothic"/>
              </a:endParaRPr>
            </a:p>
          </p:txBody>
        </p:sp>
      </p:grpSp>
      <p:grpSp>
        <p:nvGrpSpPr>
          <p:cNvPr id="771" name="Group771"/>
          <p:cNvGrpSpPr/>
          <p:nvPr/>
        </p:nvGrpSpPr>
        <p:grpSpPr>
          <a:xfrm>
            <a:off x="6164580" y="1591056"/>
            <a:ext cx="2101583" cy="3689604"/>
            <a:chOff x="6164580" y="1591056"/>
            <a:chExt cx="2101583" cy="3689604"/>
          </a:xfrm>
        </p:grpSpPr>
        <p:sp>
          <p:nvSpPr>
            <p:cNvPr id="772" name="Path772"/>
            <p:cNvSpPr/>
            <p:nvPr/>
          </p:nvSpPr>
          <p:spPr>
            <a:xfrm>
              <a:off x="6164580" y="1591056"/>
              <a:ext cx="1709928" cy="1435608"/>
            </a:xfrm>
            <a:custGeom>
              <a:avLst/>
              <a:gdLst/>
              <a:ahLst/>
              <a:cxnLst/>
              <a:rect l="l" t="t" r="r" b="b"/>
              <a:pathLst>
                <a:path w="1709928" h="1435608">
                  <a:moveTo>
                    <a:pt x="57912" y="1377696"/>
                  </a:moveTo>
                  <a:lnTo>
                    <a:pt x="1652016" y="1377696"/>
                  </a:lnTo>
                  <a:lnTo>
                    <a:pt x="1652016" y="57912"/>
                  </a:lnTo>
                  <a:lnTo>
                    <a:pt x="57912" y="57912"/>
                  </a:lnTo>
                  <a:lnTo>
                    <a:pt x="57912" y="1377696"/>
                  </a:lnTo>
                  <a:close/>
                </a:path>
              </a:pathLst>
            </a:custGeom>
            <a:solidFill>
              <a:srgbClr val="FFFFFF">
                <a:alpha val="0"/>
              </a:srgbClr>
            </a:solidFill>
            <a:ln w="30480" cap="sq">
              <a:solidFill>
                <a:srgbClr val="92D050"/>
              </a:solidFill>
              <a:prstDash val="solid"/>
            </a:ln>
          </p:spPr>
          <p:txBody>
            <a:bodyPr rtlCol="0" anchor="ctr"/>
            <a:lstStyle/>
            <a:p>
              <a:pPr algn="ctr"/>
              <a:endParaRPr lang="en-US" altLang="zh-CN"/>
            </a:p>
          </p:txBody>
        </p:sp>
        <p:sp>
          <p:nvSpPr>
            <p:cNvPr id="773" name="Path773"/>
            <p:cNvSpPr/>
            <p:nvPr/>
          </p:nvSpPr>
          <p:spPr>
            <a:xfrm>
              <a:off x="6193537" y="3008376"/>
              <a:ext cx="1680972" cy="2272284"/>
            </a:xfrm>
            <a:custGeom>
              <a:avLst/>
              <a:gdLst/>
              <a:ahLst/>
              <a:cxnLst/>
              <a:rect l="l" t="t" r="r" b="b"/>
              <a:pathLst>
                <a:path w="1680972" h="2272284">
                  <a:moveTo>
                    <a:pt x="57912" y="2214372"/>
                  </a:moveTo>
                  <a:lnTo>
                    <a:pt x="1623060" y="2214372"/>
                  </a:lnTo>
                  <a:lnTo>
                    <a:pt x="1623060" y="57912"/>
                  </a:lnTo>
                  <a:lnTo>
                    <a:pt x="57912" y="57912"/>
                  </a:lnTo>
                  <a:lnTo>
                    <a:pt x="57912" y="2214372"/>
                  </a:lnTo>
                  <a:close/>
                </a:path>
              </a:pathLst>
            </a:custGeom>
            <a:solidFill>
              <a:srgbClr val="FFFFFF">
                <a:alpha val="0"/>
              </a:srgbClr>
            </a:solidFill>
            <a:ln w="30480" cap="sq">
              <a:solidFill>
                <a:srgbClr val="FFC000"/>
              </a:solidFill>
              <a:prstDash val="solid"/>
            </a:ln>
          </p:spPr>
          <p:txBody>
            <a:bodyPr rtlCol="0" anchor="ctr"/>
            <a:lstStyle/>
            <a:p>
              <a:pPr algn="ctr"/>
              <a:endParaRPr lang="en-US" altLang="zh-CN"/>
            </a:p>
          </p:txBody>
        </p:sp>
        <p:pic>
          <p:nvPicPr>
            <p:cNvPr id="774" name="Image774"/>
            <p:cNvPicPr>
              <a:picLocks noChangeAspect="1"/>
            </p:cNvPicPr>
            <p:nvPr/>
          </p:nvPicPr>
          <p:blipFill>
            <a:blip r:embed="rId3"/>
            <a:stretch>
              <a:fillRect/>
            </a:stretch>
          </p:blipFill>
          <p:spPr>
            <a:xfrm>
              <a:off x="7775448" y="1920228"/>
              <a:ext cx="490715" cy="633996"/>
            </a:xfrm>
            <a:prstGeom prst="rect">
              <a:avLst/>
            </a:prstGeom>
            <a:noFill/>
          </p:spPr>
        </p:pic>
        <p:pic>
          <p:nvPicPr>
            <p:cNvPr id="775" name="Image775"/>
            <p:cNvPicPr>
              <a:picLocks noChangeAspect="1"/>
            </p:cNvPicPr>
            <p:nvPr/>
          </p:nvPicPr>
          <p:blipFill>
            <a:blip r:embed="rId4"/>
            <a:stretch>
              <a:fillRect/>
            </a:stretch>
          </p:blipFill>
          <p:spPr>
            <a:xfrm>
              <a:off x="7775448" y="1677924"/>
              <a:ext cx="490715" cy="361188"/>
            </a:xfrm>
            <a:prstGeom prst="rect">
              <a:avLst/>
            </a:prstGeom>
            <a:noFill/>
          </p:spPr>
        </p:pic>
      </p:grpSp>
      <p:sp>
        <p:nvSpPr>
          <p:cNvPr id="776" name="Text Box776"/>
          <p:cNvSpPr txBox="1"/>
          <p:nvPr/>
        </p:nvSpPr>
        <p:spPr>
          <a:xfrm>
            <a:off x="52578" y="1943862"/>
            <a:ext cx="1296924" cy="3902964"/>
          </a:xfrm>
          <a:prstGeom prst="rect">
            <a:avLst/>
          </a:prstGeom>
          <a:ln w="19812">
            <a:solidFill>
              <a:srgbClr val="00B0F0"/>
            </a:solidFill>
          </a:ln>
        </p:spPr>
        <p:txBody>
          <a:bodyPr wrap="square" lIns="0" tIns="0" rIns="0" rtlCol="0">
            <a:spAutoFit/>
          </a:bodyPr>
          <a:lstStyle/>
          <a:p>
            <a:pPr algn="l">
              <a:lnSpc>
                <a:spcPts val="13847"/>
              </a:lnSpc>
            </a:pPr>
            <a:endParaRPr/>
          </a:p>
          <a:p>
            <a:pPr marL="117805" marR="118690" indent="83820" algn="l" rtl="0">
              <a:lnSpc>
                <a:spcPts val="1441"/>
              </a:lnSpc>
            </a:pPr>
            <a:r>
              <a:rPr lang="en-US" altLang="zh-CN" sz="1400" spc="0" dirty="0">
                <a:solidFill>
                  <a:srgbClr val="000000"/>
                </a:solidFill>
                <a:latin typeface="SimSun"/>
                <a:ea typeface="SimSun"/>
                <a:cs typeface="SimSun"/>
              </a:rPr>
              <a:t>使</a:t>
            </a:r>
            <a:r>
              <a:rPr lang="en-US" altLang="zh-CN" sz="1400" spc="8" dirty="0">
                <a:solidFill>
                  <a:srgbClr val="000000"/>
                </a:solidFill>
                <a:latin typeface="SimSun"/>
                <a:ea typeface="SimSun"/>
                <a:cs typeface="SimSun"/>
              </a:rPr>
              <a:t>用</a:t>
            </a:r>
            <a:r>
              <a:rPr lang="en-US" altLang="zh-CN" sz="1400" spc="0" dirty="0">
                <a:solidFill>
                  <a:srgbClr val="000000"/>
                </a:solidFill>
                <a:latin typeface="SimSun"/>
                <a:ea typeface="SimSun"/>
                <a:cs typeface="SimSun"/>
              </a:rPr>
              <a:t>済製品</a:t>
            </a:r>
            <a:r>
              <a:rPr lang="en-US" altLang="zh-CN" sz="1400" dirty="0">
                <a:solidFill>
                  <a:srgbClr val="000000"/>
                </a:solidFill>
                <a:latin typeface="SimSun"/>
                <a:ea typeface="SimSun"/>
                <a:cs typeface="SimSun"/>
              </a:rPr>
              <a:t> </a:t>
            </a:r>
            <a:r>
              <a:rPr lang="en-US" altLang="zh-CN" sz="1000" spc="72" dirty="0">
                <a:solidFill>
                  <a:srgbClr val="000000"/>
                </a:solidFill>
                <a:latin typeface="Arial"/>
                <a:ea typeface="Arial"/>
                <a:cs typeface="Arial"/>
              </a:rPr>
              <a:t>(8,680</a:t>
            </a:r>
            <a:r>
              <a:rPr lang="en-US" altLang="zh-CN" sz="1000" spc="-68" dirty="0">
                <a:solidFill>
                  <a:srgbClr val="000000"/>
                </a:solidFill>
                <a:latin typeface="SimSun"/>
                <a:ea typeface="SimSun"/>
                <a:cs typeface="SimSun"/>
              </a:rPr>
              <a:t>千</a:t>
            </a:r>
            <a:r>
              <a:rPr lang="en-US" altLang="zh-CN" sz="1000" spc="0" dirty="0">
                <a:solidFill>
                  <a:srgbClr val="000000"/>
                </a:solidFill>
                <a:latin typeface="Arial Unicode MS"/>
                <a:ea typeface="Arial Unicode MS"/>
                <a:cs typeface="Arial Unicode MS"/>
              </a:rPr>
              <a:t>㌧</a:t>
            </a:r>
            <a:r>
              <a:rPr lang="en-US" altLang="zh-CN" sz="1000" spc="81" dirty="0">
                <a:solidFill>
                  <a:srgbClr val="000000"/>
                </a:solidFill>
                <a:latin typeface="Arial Unicode MS"/>
                <a:ea typeface="Arial Unicode MS"/>
                <a:cs typeface="Arial Unicode MS"/>
              </a:rPr>
              <a:t> </a:t>
            </a:r>
            <a:r>
              <a:rPr lang="en-US" altLang="zh-CN" sz="1000" spc="96" dirty="0">
                <a:solidFill>
                  <a:srgbClr val="000000"/>
                </a:solidFill>
                <a:latin typeface="Arial"/>
                <a:ea typeface="Arial"/>
                <a:cs typeface="Arial"/>
              </a:rPr>
              <a:t>92%)</a:t>
            </a:r>
            <a:endParaRPr lang="en-US" altLang="zh-CN" sz="1000">
              <a:latin typeface="Arial"/>
              <a:ea typeface="Arial"/>
              <a:cs typeface="Arial"/>
            </a:endParaRPr>
          </a:p>
        </p:txBody>
      </p:sp>
      <p:sp>
        <p:nvSpPr>
          <p:cNvPr id="777" name="Text Box777"/>
          <p:cNvSpPr txBox="1"/>
          <p:nvPr/>
        </p:nvSpPr>
        <p:spPr>
          <a:xfrm>
            <a:off x="49530" y="5820918"/>
            <a:ext cx="1298448" cy="675132"/>
          </a:xfrm>
          <a:prstGeom prst="rect">
            <a:avLst/>
          </a:prstGeom>
          <a:ln w="19812">
            <a:solidFill>
              <a:srgbClr val="00B0F0"/>
            </a:solidFill>
          </a:ln>
        </p:spPr>
        <p:txBody>
          <a:bodyPr wrap="square" lIns="0" tIns="0" rIns="0" rtlCol="0">
            <a:spAutoFit/>
          </a:bodyPr>
          <a:lstStyle/>
          <a:p>
            <a:pPr algn="l">
              <a:lnSpc>
                <a:spcPts val="455"/>
              </a:lnSpc>
            </a:pPr>
            <a:endParaRPr/>
          </a:p>
          <a:p>
            <a:pPr marL="173888" marR="178548" indent="207569" algn="l" rtl="0">
              <a:lnSpc>
                <a:spcPts val="1348"/>
              </a:lnSpc>
            </a:pPr>
            <a:r>
              <a:rPr lang="en-US" altLang="zh-CN" sz="1200" spc="0" dirty="0">
                <a:solidFill>
                  <a:srgbClr val="000000"/>
                </a:solidFill>
                <a:latin typeface="SimSun"/>
                <a:ea typeface="SimSun"/>
                <a:cs typeface="SimSun"/>
              </a:rPr>
              <a:t>生産</a:t>
            </a:r>
            <a:r>
              <a:rPr lang="en-US" altLang="zh-CN" sz="1200" spc="-336" dirty="0">
                <a:solidFill>
                  <a:srgbClr val="000000"/>
                </a:solidFill>
                <a:latin typeface="MS Gothic"/>
                <a:ea typeface="MS Gothic"/>
                <a:cs typeface="MS Gothic"/>
              </a:rPr>
              <a:t>ロ</a:t>
            </a:r>
            <a:r>
              <a:rPr lang="en-US" altLang="zh-CN" sz="1200" spc="-281" dirty="0">
                <a:solidFill>
                  <a:srgbClr val="000000"/>
                </a:solidFill>
                <a:latin typeface="MS Gothic"/>
                <a:ea typeface="MS Gothic"/>
                <a:cs typeface="MS Gothic"/>
              </a:rPr>
              <a:t>ス</a:t>
            </a:r>
            <a:r>
              <a:rPr lang="en-US" altLang="zh-CN" sz="1200" dirty="0">
                <a:solidFill>
                  <a:srgbClr val="000000"/>
                </a:solidFill>
                <a:latin typeface="MS Gothic"/>
                <a:ea typeface="MS Gothic"/>
                <a:cs typeface="MS Gothic"/>
              </a:rPr>
              <a:t> </a:t>
            </a:r>
            <a:r>
              <a:rPr lang="en-US" altLang="zh-CN" sz="1050" spc="111" dirty="0">
                <a:solidFill>
                  <a:srgbClr val="000000"/>
                </a:solidFill>
                <a:latin typeface="Arial"/>
                <a:ea typeface="Arial"/>
                <a:cs typeface="Arial"/>
              </a:rPr>
              <a:t>(720</a:t>
            </a:r>
            <a:r>
              <a:rPr lang="en-US" altLang="zh-CN" sz="1050" spc="-50" dirty="0">
                <a:solidFill>
                  <a:srgbClr val="000000"/>
                </a:solidFill>
                <a:latin typeface="SimSun"/>
                <a:ea typeface="SimSun"/>
                <a:cs typeface="SimSun"/>
              </a:rPr>
              <a:t>千</a:t>
            </a:r>
            <a:r>
              <a:rPr lang="en-US" altLang="zh-CN" sz="1050" spc="44" dirty="0">
                <a:solidFill>
                  <a:srgbClr val="000000"/>
                </a:solidFill>
                <a:latin typeface="Arial Unicode MS"/>
                <a:ea typeface="Arial Unicode MS"/>
                <a:cs typeface="Arial Unicode MS"/>
              </a:rPr>
              <a:t>㌧</a:t>
            </a:r>
            <a:r>
              <a:rPr lang="en-US" altLang="zh-CN" sz="1050" spc="47" dirty="0">
                <a:solidFill>
                  <a:srgbClr val="000000"/>
                </a:solidFill>
                <a:latin typeface="Arial"/>
                <a:ea typeface="Arial"/>
                <a:cs typeface="Arial"/>
              </a:rPr>
              <a:t>,</a:t>
            </a:r>
            <a:r>
              <a:rPr lang="en-US" altLang="zh-CN" sz="1050" spc="-10" dirty="0">
                <a:solidFill>
                  <a:srgbClr val="000000"/>
                </a:solidFill>
                <a:latin typeface="Arial"/>
                <a:ea typeface="Arial"/>
                <a:cs typeface="Arial"/>
              </a:rPr>
              <a:t> </a:t>
            </a:r>
            <a:r>
              <a:rPr lang="en-US" altLang="zh-CN" sz="1050" spc="145" dirty="0">
                <a:solidFill>
                  <a:srgbClr val="000000"/>
                </a:solidFill>
                <a:latin typeface="Arial"/>
                <a:ea typeface="Arial"/>
                <a:cs typeface="Arial"/>
              </a:rPr>
              <a:t>8%)</a:t>
            </a:r>
            <a:endParaRPr lang="en-US" altLang="zh-CN" sz="1050">
              <a:latin typeface="Arial"/>
              <a:ea typeface="Arial"/>
              <a:cs typeface="Arial"/>
            </a:endParaRPr>
          </a:p>
        </p:txBody>
      </p:sp>
      <p:sp>
        <p:nvSpPr>
          <p:cNvPr id="778" name="Text Box778"/>
          <p:cNvSpPr txBox="1"/>
          <p:nvPr/>
        </p:nvSpPr>
        <p:spPr>
          <a:xfrm>
            <a:off x="3453384" y="2101596"/>
            <a:ext cx="1257300" cy="341376"/>
          </a:xfrm>
          <a:prstGeom prst="rect">
            <a:avLst/>
          </a:prstGeom>
          <a:ln w="12192">
            <a:solidFill>
              <a:srgbClr val="41719C"/>
            </a:solidFill>
          </a:ln>
        </p:spPr>
        <p:txBody>
          <a:bodyPr wrap="square" lIns="0" tIns="0" rIns="0" rtlCol="0">
            <a:spAutoFit/>
          </a:bodyPr>
          <a:lstStyle/>
          <a:p>
            <a:pPr algn="l">
              <a:lnSpc>
                <a:spcPts val="214"/>
              </a:lnSpc>
            </a:pPr>
            <a:endParaRPr/>
          </a:p>
          <a:p>
            <a:pPr marL="376174" algn="l" rtl="0">
              <a:lnSpc>
                <a:spcPts val="1177"/>
              </a:lnSpc>
            </a:pPr>
            <a:r>
              <a:rPr lang="en-US" altLang="zh-CN" sz="1000" spc="0" dirty="0">
                <a:solidFill>
                  <a:srgbClr val="000000"/>
                </a:solidFill>
                <a:latin typeface="SimSun"/>
                <a:ea typeface="SimSun"/>
                <a:cs typeface="SimSun"/>
              </a:rPr>
              <a:t>容</a:t>
            </a:r>
            <a:r>
              <a:rPr lang="en-US" altLang="zh-CN" sz="1000" spc="-8" dirty="0">
                <a:solidFill>
                  <a:srgbClr val="000000"/>
                </a:solidFill>
                <a:latin typeface="SimSun"/>
                <a:ea typeface="SimSun"/>
                <a:cs typeface="SimSun"/>
              </a:rPr>
              <a:t>器</a:t>
            </a:r>
            <a:r>
              <a:rPr lang="en-US" altLang="zh-CN" sz="1000" spc="0" dirty="0">
                <a:solidFill>
                  <a:srgbClr val="000000"/>
                </a:solidFill>
                <a:latin typeface="SimSun"/>
                <a:ea typeface="SimSun"/>
                <a:cs typeface="SimSun"/>
              </a:rPr>
              <a:t>包</a:t>
            </a:r>
            <a:r>
              <a:rPr lang="en-US" altLang="zh-CN" sz="1000" spc="-8" dirty="0">
                <a:solidFill>
                  <a:srgbClr val="000000"/>
                </a:solidFill>
                <a:latin typeface="SimSun"/>
                <a:ea typeface="SimSun"/>
                <a:cs typeface="SimSun"/>
              </a:rPr>
              <a:t>装</a:t>
            </a:r>
            <a:endParaRPr lang="en-US" altLang="zh-CN" sz="1000">
              <a:latin typeface="SimSun"/>
              <a:ea typeface="SimSun"/>
              <a:cs typeface="SimSun"/>
            </a:endParaRPr>
          </a:p>
          <a:p>
            <a:pPr marL="383794" algn="l" rtl="0">
              <a:lnSpc>
                <a:spcPts val="996"/>
              </a:lnSpc>
            </a:pPr>
            <a:r>
              <a:rPr lang="en-US" altLang="zh-CN" sz="1000" spc="66" dirty="0">
                <a:solidFill>
                  <a:srgbClr val="000000"/>
                </a:solidFill>
                <a:latin typeface="Arial"/>
                <a:ea typeface="Arial"/>
                <a:cs typeface="Arial"/>
              </a:rPr>
              <a:t>745</a:t>
            </a:r>
            <a:r>
              <a:rPr lang="en-US" altLang="zh-CN" sz="1000" spc="-65" dirty="0">
                <a:solidFill>
                  <a:srgbClr val="000000"/>
                </a:solidFill>
                <a:latin typeface="SimSun"/>
                <a:ea typeface="SimSun"/>
                <a:cs typeface="SimSun"/>
              </a:rPr>
              <a:t>千</a:t>
            </a:r>
            <a:r>
              <a:rPr lang="en-US" altLang="zh-CN" sz="1000" spc="0" dirty="0">
                <a:solidFill>
                  <a:srgbClr val="000000"/>
                </a:solidFill>
                <a:latin typeface="Arial Unicode MS"/>
                <a:ea typeface="Arial Unicode MS"/>
                <a:cs typeface="Arial Unicode MS"/>
              </a:rPr>
              <a:t>㌧</a:t>
            </a:r>
            <a:endParaRPr lang="en-US" altLang="zh-CN" sz="1000">
              <a:latin typeface="Arial Unicode MS"/>
              <a:ea typeface="Arial Unicode MS"/>
              <a:cs typeface="Arial Unicode MS"/>
            </a:endParaRPr>
          </a:p>
        </p:txBody>
      </p:sp>
      <p:sp>
        <p:nvSpPr>
          <p:cNvPr id="779" name="Text Box779"/>
          <p:cNvSpPr txBox="1"/>
          <p:nvPr/>
        </p:nvSpPr>
        <p:spPr>
          <a:xfrm>
            <a:off x="3453384" y="3390901"/>
            <a:ext cx="1257300" cy="342899"/>
          </a:xfrm>
          <a:prstGeom prst="rect">
            <a:avLst/>
          </a:prstGeom>
          <a:ln w="12192">
            <a:solidFill>
              <a:srgbClr val="41719C"/>
            </a:solidFill>
          </a:ln>
        </p:spPr>
        <p:txBody>
          <a:bodyPr wrap="square" lIns="0" tIns="0" rIns="0" rtlCol="0">
            <a:spAutoFit/>
          </a:bodyPr>
          <a:lstStyle/>
          <a:p>
            <a:pPr algn="l">
              <a:lnSpc>
                <a:spcPts val="98"/>
              </a:lnSpc>
            </a:pPr>
            <a:endParaRPr/>
          </a:p>
          <a:p>
            <a:pPr marL="164338" marR="161044" indent="71628" algn="l" rtl="0">
              <a:lnSpc>
                <a:spcPts val="1189"/>
              </a:lnSpc>
            </a:pPr>
            <a:r>
              <a:rPr lang="en-US" altLang="zh-CN" sz="1000" spc="-249" dirty="0">
                <a:solidFill>
                  <a:srgbClr val="000000"/>
                </a:solidFill>
                <a:latin typeface="MS Gothic"/>
                <a:ea typeface="MS Gothic"/>
                <a:cs typeface="MS Gothic"/>
              </a:rPr>
              <a:t>エ</a:t>
            </a:r>
            <a:r>
              <a:rPr lang="en-US" altLang="zh-CN" sz="1000" spc="-245" dirty="0">
                <a:solidFill>
                  <a:srgbClr val="000000"/>
                </a:solidFill>
                <a:latin typeface="MS Gothic"/>
                <a:ea typeface="MS Gothic"/>
                <a:cs typeface="MS Gothic"/>
              </a:rPr>
              <a:t>ア</a:t>
            </a:r>
            <a:r>
              <a:rPr lang="en-US" altLang="zh-CN" sz="1000" spc="-312" dirty="0">
                <a:solidFill>
                  <a:srgbClr val="000000"/>
                </a:solidFill>
                <a:latin typeface="MS Gothic"/>
                <a:ea typeface="MS Gothic"/>
                <a:cs typeface="MS Gothic"/>
              </a:rPr>
              <a:t>コ</a:t>
            </a:r>
            <a:r>
              <a:rPr lang="en-US" altLang="zh-CN" sz="1000" spc="-257" dirty="0">
                <a:solidFill>
                  <a:srgbClr val="000000"/>
                </a:solidFill>
                <a:latin typeface="MS Gothic"/>
                <a:ea typeface="MS Gothic"/>
                <a:cs typeface="MS Gothic"/>
              </a:rPr>
              <a:t>ン</a:t>
            </a:r>
            <a:r>
              <a:rPr lang="en-US" altLang="zh-CN" sz="1000" spc="73" dirty="0">
                <a:solidFill>
                  <a:srgbClr val="000000"/>
                </a:solidFill>
                <a:latin typeface="Arial"/>
                <a:ea typeface="Arial"/>
                <a:cs typeface="Arial"/>
              </a:rPr>
              <a:t>,</a:t>
            </a:r>
            <a:r>
              <a:rPr lang="en-US" altLang="zh-CN" sz="1000" spc="-13" dirty="0">
                <a:solidFill>
                  <a:srgbClr val="000000"/>
                </a:solidFill>
                <a:latin typeface="Arial"/>
                <a:ea typeface="Arial"/>
                <a:cs typeface="Arial"/>
              </a:rPr>
              <a:t> </a:t>
            </a:r>
            <a:r>
              <a:rPr lang="en-US" altLang="zh-CN" sz="1000" spc="-237" dirty="0">
                <a:solidFill>
                  <a:srgbClr val="000000"/>
                </a:solidFill>
                <a:latin typeface="MS Gothic"/>
                <a:ea typeface="MS Gothic"/>
                <a:cs typeface="MS Gothic"/>
              </a:rPr>
              <a:t>テ</a:t>
            </a:r>
            <a:r>
              <a:rPr lang="en-US" altLang="zh-CN" sz="1000" spc="-244" dirty="0">
                <a:solidFill>
                  <a:srgbClr val="000000"/>
                </a:solidFill>
                <a:latin typeface="MS Gothic"/>
                <a:ea typeface="MS Gothic"/>
                <a:cs typeface="MS Gothic"/>
              </a:rPr>
              <a:t>レ</a:t>
            </a:r>
            <a:r>
              <a:rPr lang="en-US" altLang="zh-CN" sz="1000" spc="-291" dirty="0">
                <a:solidFill>
                  <a:srgbClr val="000000"/>
                </a:solidFill>
                <a:latin typeface="MS Gothic"/>
                <a:ea typeface="MS Gothic"/>
                <a:cs typeface="MS Gothic"/>
              </a:rPr>
              <a:t>ビ</a:t>
            </a:r>
            <a:r>
              <a:rPr lang="en-US" altLang="zh-CN" sz="1000" spc="74" dirty="0">
                <a:solidFill>
                  <a:srgbClr val="000000"/>
                </a:solidFill>
                <a:latin typeface="Arial"/>
                <a:ea typeface="Arial"/>
                <a:cs typeface="Arial"/>
              </a:rPr>
              <a:t>,</a:t>
            </a:r>
            <a:r>
              <a:rPr lang="en-US" altLang="zh-CN" sz="1000" spc="-74" dirty="0">
                <a:solidFill>
                  <a:srgbClr val="000000"/>
                </a:solidFill>
                <a:latin typeface="Arial"/>
                <a:ea typeface="Arial"/>
                <a:cs typeface="Arial"/>
              </a:rPr>
              <a:t> </a:t>
            </a:r>
            <a:r>
              <a:rPr lang="en-US" altLang="zh-CN" sz="1000" spc="0" dirty="0">
                <a:solidFill>
                  <a:srgbClr val="000000"/>
                </a:solidFill>
                <a:latin typeface="SimSun"/>
                <a:ea typeface="SimSun"/>
                <a:cs typeface="SimSun"/>
              </a:rPr>
              <a:t>冷</a:t>
            </a:r>
            <a:r>
              <a:rPr lang="en-US" altLang="zh-CN" sz="1000" spc="-8" dirty="0">
                <a:solidFill>
                  <a:srgbClr val="000000"/>
                </a:solidFill>
                <a:latin typeface="SimSun"/>
                <a:ea typeface="SimSun"/>
                <a:cs typeface="SimSun"/>
              </a:rPr>
              <a:t>蔵</a:t>
            </a:r>
            <a:r>
              <a:rPr lang="en-US" altLang="zh-CN" sz="1000" spc="0" dirty="0">
                <a:solidFill>
                  <a:srgbClr val="000000"/>
                </a:solidFill>
                <a:latin typeface="SimSun"/>
                <a:ea typeface="SimSun"/>
                <a:cs typeface="SimSun"/>
              </a:rPr>
              <a:t>庫</a:t>
            </a:r>
            <a:r>
              <a:rPr lang="en-US" altLang="zh-CN" sz="1000" spc="66" dirty="0">
                <a:solidFill>
                  <a:srgbClr val="000000"/>
                </a:solidFill>
                <a:latin typeface="Arial"/>
                <a:ea typeface="Arial"/>
                <a:cs typeface="Arial"/>
              </a:rPr>
              <a:t>,</a:t>
            </a:r>
            <a:r>
              <a:rPr lang="en-US" altLang="zh-CN" sz="1000" spc="666" dirty="0">
                <a:solidFill>
                  <a:srgbClr val="000000"/>
                </a:solidFill>
                <a:latin typeface="Arial"/>
                <a:ea typeface="Arial"/>
                <a:cs typeface="Arial"/>
              </a:rPr>
              <a:t> </a:t>
            </a:r>
            <a:r>
              <a:rPr lang="en-US" altLang="zh-CN" sz="1000" spc="0" dirty="0">
                <a:solidFill>
                  <a:srgbClr val="000000"/>
                </a:solidFill>
                <a:latin typeface="SimSun"/>
                <a:ea typeface="SimSun"/>
                <a:cs typeface="SimSun"/>
              </a:rPr>
              <a:t>洗</a:t>
            </a:r>
            <a:r>
              <a:rPr lang="en-US" altLang="zh-CN" sz="1000" spc="-8" dirty="0">
                <a:solidFill>
                  <a:srgbClr val="000000"/>
                </a:solidFill>
                <a:latin typeface="SimSun"/>
                <a:ea typeface="SimSun"/>
                <a:cs typeface="SimSun"/>
              </a:rPr>
              <a:t>濯</a:t>
            </a:r>
            <a:r>
              <a:rPr lang="en-US" altLang="zh-CN" sz="1000" spc="0" dirty="0">
                <a:solidFill>
                  <a:srgbClr val="000000"/>
                </a:solidFill>
                <a:latin typeface="SimSun"/>
                <a:ea typeface="SimSun"/>
                <a:cs typeface="SimSun"/>
              </a:rPr>
              <a:t>機</a:t>
            </a:r>
            <a:endParaRPr lang="en-US" altLang="zh-CN" sz="1000">
              <a:latin typeface="SimSun"/>
              <a:ea typeface="SimSun"/>
              <a:cs typeface="SimSun"/>
            </a:endParaRPr>
          </a:p>
        </p:txBody>
      </p:sp>
      <p:sp>
        <p:nvSpPr>
          <p:cNvPr id="780" name="Text Box780"/>
          <p:cNvSpPr txBox="1"/>
          <p:nvPr/>
        </p:nvSpPr>
        <p:spPr>
          <a:xfrm>
            <a:off x="3265932" y="5100828"/>
            <a:ext cx="1632204" cy="336804"/>
          </a:xfrm>
          <a:prstGeom prst="rect">
            <a:avLst/>
          </a:prstGeom>
          <a:ln w="12192">
            <a:solidFill>
              <a:srgbClr val="41719C"/>
            </a:solidFill>
          </a:ln>
        </p:spPr>
        <p:txBody>
          <a:bodyPr wrap="square" lIns="0" tIns="0" rIns="0" rtlCol="0">
            <a:spAutoFit/>
          </a:bodyPr>
          <a:lstStyle/>
          <a:p>
            <a:pPr algn="l">
              <a:lnSpc>
                <a:spcPts val="547"/>
              </a:lnSpc>
            </a:pPr>
            <a:endParaRPr/>
          </a:p>
          <a:p>
            <a:pPr marL="284734" algn="l" rtl="0">
              <a:lnSpc>
                <a:spcPts val="1418"/>
              </a:lnSpc>
            </a:pPr>
            <a:r>
              <a:rPr lang="en-US" altLang="zh-CN" sz="1200" b="1" spc="-50" dirty="0">
                <a:solidFill>
                  <a:srgbClr val="000000"/>
                </a:solidFill>
                <a:latin typeface="SimSun"/>
                <a:ea typeface="SimSun"/>
                <a:cs typeface="SimSun"/>
              </a:rPr>
              <a:t>建設</a:t>
            </a:r>
            <a:r>
              <a:rPr lang="en-US" altLang="zh-CN" sz="1200" b="1" spc="-405" dirty="0">
                <a:solidFill>
                  <a:srgbClr val="000000"/>
                </a:solidFill>
                <a:latin typeface="MS Gothic"/>
                <a:ea typeface="MS Gothic"/>
                <a:cs typeface="MS Gothic"/>
              </a:rPr>
              <a:t>リ</a:t>
            </a:r>
            <a:r>
              <a:rPr lang="en-US" altLang="zh-CN" sz="1200" b="1" spc="-276" dirty="0">
                <a:solidFill>
                  <a:srgbClr val="000000"/>
                </a:solidFill>
                <a:latin typeface="MS Gothic"/>
                <a:ea typeface="MS Gothic"/>
                <a:cs typeface="MS Gothic"/>
              </a:rPr>
              <a:t>サ</a:t>
            </a:r>
            <a:r>
              <a:rPr lang="en-US" altLang="zh-CN" sz="1200" b="1" spc="-274" dirty="0">
                <a:solidFill>
                  <a:srgbClr val="000000"/>
                </a:solidFill>
                <a:latin typeface="MS Gothic"/>
                <a:ea typeface="MS Gothic"/>
                <a:cs typeface="MS Gothic"/>
              </a:rPr>
              <a:t>イ</a:t>
            </a:r>
            <a:r>
              <a:rPr lang="en-US" altLang="zh-CN" sz="1200" b="1" spc="-281" dirty="0">
                <a:solidFill>
                  <a:srgbClr val="000000"/>
                </a:solidFill>
                <a:latin typeface="MS Gothic"/>
                <a:ea typeface="MS Gothic"/>
                <a:cs typeface="MS Gothic"/>
              </a:rPr>
              <a:t>ク</a:t>
            </a:r>
            <a:r>
              <a:rPr lang="en-US" altLang="zh-CN" sz="1200" b="1" spc="-240" dirty="0">
                <a:solidFill>
                  <a:srgbClr val="000000"/>
                </a:solidFill>
                <a:latin typeface="MS Gothic"/>
                <a:ea typeface="MS Gothic"/>
                <a:cs typeface="MS Gothic"/>
              </a:rPr>
              <a:t>ル</a:t>
            </a:r>
            <a:r>
              <a:rPr lang="en-US" altLang="zh-CN" sz="1200" b="1" spc="-47" dirty="0">
                <a:solidFill>
                  <a:srgbClr val="000000"/>
                </a:solidFill>
                <a:latin typeface="SimSun"/>
                <a:ea typeface="SimSun"/>
                <a:cs typeface="SimSun"/>
              </a:rPr>
              <a:t>法</a:t>
            </a:r>
            <a:endParaRPr lang="en-US" altLang="zh-CN" sz="1200">
              <a:latin typeface="SimSun"/>
              <a:ea typeface="SimSun"/>
              <a:cs typeface="SimSun"/>
            </a:endParaRPr>
          </a:p>
        </p:txBody>
      </p:sp>
      <p:sp>
        <p:nvSpPr>
          <p:cNvPr id="781" name="Text Box781"/>
          <p:cNvSpPr txBox="1"/>
          <p:nvPr/>
        </p:nvSpPr>
        <p:spPr>
          <a:xfrm>
            <a:off x="3265932" y="5558028"/>
            <a:ext cx="1632204" cy="844296"/>
          </a:xfrm>
          <a:prstGeom prst="rect">
            <a:avLst/>
          </a:prstGeom>
          <a:ln w="12192">
            <a:solidFill>
              <a:srgbClr val="41719C"/>
            </a:solidFill>
          </a:ln>
        </p:spPr>
        <p:txBody>
          <a:bodyPr wrap="square" lIns="0" tIns="0" rIns="0" rtlCol="0">
            <a:spAutoFit/>
          </a:bodyPr>
          <a:lstStyle/>
          <a:p>
            <a:pPr algn="l">
              <a:lnSpc>
                <a:spcPts val="1354"/>
              </a:lnSpc>
            </a:pPr>
            <a:endParaRPr/>
          </a:p>
          <a:p>
            <a:pPr marL="394716" marR="124570" indent="-266954" algn="l" rtl="0">
              <a:lnSpc>
                <a:spcPts val="1270"/>
              </a:lnSpc>
            </a:pPr>
            <a:r>
              <a:rPr lang="en-US" altLang="zh-CN" sz="1000" spc="99" dirty="0">
                <a:solidFill>
                  <a:srgbClr val="000000"/>
                </a:solidFill>
                <a:latin typeface="Arial"/>
                <a:ea typeface="Arial"/>
                <a:cs typeface="Arial"/>
              </a:rPr>
              <a:t>(</a:t>
            </a:r>
            <a:r>
              <a:rPr lang="en-US" altLang="zh-CN" sz="1000" spc="-103" dirty="0">
                <a:solidFill>
                  <a:srgbClr val="000000"/>
                </a:solidFill>
                <a:latin typeface="SimSun"/>
                <a:ea typeface="SimSun"/>
                <a:cs typeface="SimSun"/>
              </a:rPr>
              <a:t>個</a:t>
            </a:r>
            <a:r>
              <a:rPr lang="en-US" altLang="zh-CN" sz="1000" spc="0" dirty="0">
                <a:solidFill>
                  <a:srgbClr val="000000"/>
                </a:solidFill>
                <a:latin typeface="SimSun"/>
                <a:ea typeface="SimSun"/>
                <a:cs typeface="SimSun"/>
              </a:rPr>
              <a:t>別</a:t>
            </a:r>
            <a:r>
              <a:rPr lang="en-US" altLang="zh-CN" sz="1000" spc="-416" dirty="0">
                <a:solidFill>
                  <a:srgbClr val="000000"/>
                </a:solidFill>
                <a:latin typeface="MS Gothic"/>
                <a:ea typeface="MS Gothic"/>
                <a:cs typeface="MS Gothic"/>
              </a:rPr>
              <a:t>リ</a:t>
            </a:r>
            <a:r>
              <a:rPr lang="en-US" altLang="zh-CN" sz="1000" spc="-185" dirty="0">
                <a:solidFill>
                  <a:srgbClr val="000000"/>
                </a:solidFill>
                <a:latin typeface="MS Gothic"/>
                <a:ea typeface="MS Gothic"/>
                <a:cs typeface="MS Gothic"/>
              </a:rPr>
              <a:t>サ</a:t>
            </a:r>
            <a:r>
              <a:rPr lang="en-US" altLang="zh-CN" sz="1000" spc="-275" dirty="0">
                <a:solidFill>
                  <a:srgbClr val="000000"/>
                </a:solidFill>
                <a:latin typeface="MS Gothic"/>
                <a:ea typeface="MS Gothic"/>
                <a:cs typeface="MS Gothic"/>
              </a:rPr>
              <a:t>イ</a:t>
            </a:r>
            <a:r>
              <a:rPr lang="en-US" altLang="zh-CN" sz="1000" spc="-315" dirty="0">
                <a:solidFill>
                  <a:srgbClr val="000000"/>
                </a:solidFill>
                <a:latin typeface="MS Gothic"/>
                <a:ea typeface="MS Gothic"/>
                <a:cs typeface="MS Gothic"/>
              </a:rPr>
              <a:t>ク</a:t>
            </a:r>
            <a:r>
              <a:rPr lang="en-US" altLang="zh-CN" sz="1000" spc="-188" dirty="0">
                <a:solidFill>
                  <a:srgbClr val="000000"/>
                </a:solidFill>
                <a:latin typeface="MS Gothic"/>
                <a:ea typeface="MS Gothic"/>
                <a:cs typeface="MS Gothic"/>
              </a:rPr>
              <a:t>ル</a:t>
            </a:r>
            <a:r>
              <a:rPr lang="en-US" altLang="zh-CN" sz="1000" spc="0" dirty="0">
                <a:solidFill>
                  <a:srgbClr val="000000"/>
                </a:solidFill>
                <a:latin typeface="SimSun"/>
                <a:ea typeface="SimSun"/>
                <a:cs typeface="SimSun"/>
              </a:rPr>
              <a:t>法</a:t>
            </a:r>
            <a:r>
              <a:rPr lang="en-US" altLang="zh-CN" sz="1000" spc="-186" dirty="0">
                <a:solidFill>
                  <a:srgbClr val="000000"/>
                </a:solidFill>
                <a:latin typeface="MS Gothic"/>
                <a:ea typeface="MS Gothic"/>
                <a:cs typeface="MS Gothic"/>
              </a:rPr>
              <a:t>の</a:t>
            </a:r>
            <a:r>
              <a:rPr lang="en-US" altLang="zh-CN" sz="1000" spc="0" dirty="0">
                <a:solidFill>
                  <a:srgbClr val="000000"/>
                </a:solidFill>
                <a:latin typeface="SimSun"/>
                <a:ea typeface="SimSun"/>
                <a:cs typeface="SimSun"/>
              </a:rPr>
              <a:t>対象外</a:t>
            </a:r>
            <a:r>
              <a:rPr lang="en-US" altLang="zh-CN" sz="1000" dirty="0">
                <a:solidFill>
                  <a:srgbClr val="000000"/>
                </a:solidFill>
                <a:latin typeface="SimSun"/>
                <a:ea typeface="SimSun"/>
                <a:cs typeface="SimSun"/>
              </a:rPr>
              <a:t> </a:t>
            </a:r>
            <a:r>
              <a:rPr lang="en-US" altLang="zh-CN" sz="1000" spc="0" dirty="0">
                <a:solidFill>
                  <a:srgbClr val="000000"/>
                </a:solidFill>
                <a:latin typeface="SimSun"/>
                <a:ea typeface="SimSun"/>
                <a:cs typeface="SimSun"/>
              </a:rPr>
              <a:t>例</a:t>
            </a:r>
            <a:r>
              <a:rPr lang="en-US" altLang="zh-CN" sz="1000" spc="-8" dirty="0">
                <a:solidFill>
                  <a:srgbClr val="000000"/>
                </a:solidFill>
                <a:latin typeface="MS Gothic"/>
                <a:ea typeface="MS Gothic"/>
                <a:cs typeface="MS Gothic"/>
              </a:rPr>
              <a:t>：</a:t>
            </a:r>
            <a:r>
              <a:rPr lang="en-US" altLang="zh-CN" sz="1000" spc="0" dirty="0">
                <a:solidFill>
                  <a:srgbClr val="000000"/>
                </a:solidFill>
                <a:latin typeface="SimSun"/>
                <a:ea typeface="SimSun"/>
                <a:cs typeface="SimSun"/>
              </a:rPr>
              <a:t>可</a:t>
            </a:r>
            <a:r>
              <a:rPr lang="en-US" altLang="zh-CN" sz="1000" spc="-8" dirty="0">
                <a:solidFill>
                  <a:srgbClr val="000000"/>
                </a:solidFill>
                <a:latin typeface="SimSun"/>
                <a:ea typeface="SimSun"/>
                <a:cs typeface="SimSun"/>
              </a:rPr>
              <a:t>燃</a:t>
            </a:r>
            <a:r>
              <a:rPr lang="en-US" altLang="zh-CN" sz="1000" spc="-233" dirty="0">
                <a:solidFill>
                  <a:srgbClr val="000000"/>
                </a:solidFill>
                <a:latin typeface="MS Gothic"/>
                <a:ea typeface="MS Gothic"/>
                <a:cs typeface="MS Gothic"/>
              </a:rPr>
              <a:t>ご</a:t>
            </a:r>
            <a:r>
              <a:rPr lang="en-US" altLang="zh-CN" sz="1000" spc="-117" dirty="0">
                <a:solidFill>
                  <a:srgbClr val="000000"/>
                </a:solidFill>
                <a:latin typeface="MS Gothic"/>
                <a:ea typeface="MS Gothic"/>
                <a:cs typeface="MS Gothic"/>
              </a:rPr>
              <a:t>み</a:t>
            </a:r>
            <a:r>
              <a:rPr lang="en-US" altLang="zh-CN" sz="1000" spc="0" dirty="0">
                <a:solidFill>
                  <a:srgbClr val="000000"/>
                </a:solidFill>
                <a:latin typeface="MS Gothic"/>
                <a:ea typeface="MS Gothic"/>
                <a:cs typeface="MS Gothic"/>
              </a:rPr>
              <a:t>）</a:t>
            </a:r>
            <a:r>
              <a:rPr lang="en-US" altLang="zh-CN" sz="1000" dirty="0">
                <a:solidFill>
                  <a:srgbClr val="000000"/>
                </a:solidFill>
                <a:latin typeface="MS Gothic"/>
                <a:ea typeface="MS Gothic"/>
                <a:cs typeface="MS Gothic"/>
              </a:rPr>
              <a:t> </a:t>
            </a:r>
            <a:r>
              <a:rPr lang="en-US" altLang="zh-CN" sz="1200" b="1" spc="135" dirty="0">
                <a:solidFill>
                  <a:srgbClr val="000000"/>
                </a:solidFill>
                <a:latin typeface="Arial"/>
                <a:ea typeface="Arial"/>
                <a:cs typeface="Arial"/>
              </a:rPr>
              <a:t>6,880</a:t>
            </a:r>
            <a:r>
              <a:rPr lang="en-US" altLang="zh-CN" sz="1200" b="1" spc="-179"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endParaRPr lang="en-US" altLang="zh-CN" sz="1200">
              <a:latin typeface="Arial Unicode MS"/>
              <a:ea typeface="Arial Unicode MS"/>
              <a:cs typeface="Arial Unicode MS"/>
            </a:endParaRPr>
          </a:p>
        </p:txBody>
      </p:sp>
      <p:sp>
        <p:nvSpPr>
          <p:cNvPr id="782" name="Text Box782"/>
          <p:cNvSpPr txBox="1"/>
          <p:nvPr/>
        </p:nvSpPr>
        <p:spPr>
          <a:xfrm>
            <a:off x="3453384" y="2447544"/>
            <a:ext cx="1257300" cy="382524"/>
          </a:xfrm>
          <a:prstGeom prst="rect">
            <a:avLst/>
          </a:prstGeom>
          <a:ln w="12192">
            <a:solidFill>
              <a:srgbClr val="41719C"/>
            </a:solidFill>
          </a:ln>
        </p:spPr>
        <p:txBody>
          <a:bodyPr wrap="square" lIns="0" tIns="0" rIns="0" rtlCol="0">
            <a:spAutoFit/>
          </a:bodyPr>
          <a:lstStyle/>
          <a:p>
            <a:pPr algn="l">
              <a:lnSpc>
                <a:spcPts val="403"/>
              </a:lnSpc>
            </a:pPr>
            <a:endParaRPr/>
          </a:p>
          <a:p>
            <a:pPr marL="383794" marR="346914" indent="-36576" algn="l" rtl="0">
              <a:lnSpc>
                <a:spcPts val="1189"/>
              </a:lnSpc>
            </a:pPr>
            <a:r>
              <a:rPr lang="en-US" altLang="zh-CN" sz="1000" spc="-187" dirty="0">
                <a:solidFill>
                  <a:srgbClr val="000000"/>
                </a:solidFill>
                <a:latin typeface="MS Gothic"/>
                <a:ea typeface="MS Gothic"/>
                <a:cs typeface="MS Gothic"/>
              </a:rPr>
              <a:t>ペ</a:t>
            </a:r>
            <a:r>
              <a:rPr lang="en-US" altLang="zh-CN" sz="1000" spc="-423" dirty="0">
                <a:solidFill>
                  <a:srgbClr val="000000"/>
                </a:solidFill>
                <a:latin typeface="MS Gothic"/>
                <a:ea typeface="MS Gothic"/>
                <a:cs typeface="MS Gothic"/>
              </a:rPr>
              <a:t>ッ</a:t>
            </a:r>
            <a:r>
              <a:rPr lang="en-US" altLang="zh-CN" sz="1000" spc="-295" dirty="0">
                <a:solidFill>
                  <a:srgbClr val="000000"/>
                </a:solidFill>
                <a:latin typeface="MS Gothic"/>
                <a:ea typeface="MS Gothic"/>
                <a:cs typeface="MS Gothic"/>
              </a:rPr>
              <a:t>ト</a:t>
            </a:r>
            <a:r>
              <a:rPr lang="en-US" altLang="zh-CN" sz="1000" spc="-185" dirty="0">
                <a:solidFill>
                  <a:srgbClr val="000000"/>
                </a:solidFill>
                <a:latin typeface="MS Gothic"/>
                <a:ea typeface="MS Gothic"/>
                <a:cs typeface="MS Gothic"/>
              </a:rPr>
              <a:t>ボ</a:t>
            </a:r>
            <a:r>
              <a:rPr lang="en-US" altLang="zh-CN" sz="1000" spc="-294" dirty="0">
                <a:solidFill>
                  <a:srgbClr val="000000"/>
                </a:solidFill>
                <a:latin typeface="MS Gothic"/>
                <a:ea typeface="MS Gothic"/>
                <a:cs typeface="MS Gothic"/>
              </a:rPr>
              <a:t>ト</a:t>
            </a:r>
            <a:r>
              <a:rPr lang="en-US" altLang="zh-CN" sz="1000" spc="-184" dirty="0">
                <a:solidFill>
                  <a:srgbClr val="000000"/>
                </a:solidFill>
                <a:latin typeface="MS Gothic"/>
                <a:ea typeface="MS Gothic"/>
                <a:cs typeface="MS Gothic"/>
              </a:rPr>
              <a:t>ル</a:t>
            </a:r>
            <a:r>
              <a:rPr lang="en-US" altLang="zh-CN" sz="1000" dirty="0">
                <a:solidFill>
                  <a:srgbClr val="000000"/>
                </a:solidFill>
                <a:latin typeface="MS Gothic"/>
                <a:ea typeface="MS Gothic"/>
                <a:cs typeface="MS Gothic"/>
              </a:rPr>
              <a:t> </a:t>
            </a:r>
            <a:r>
              <a:rPr lang="en-US" altLang="zh-CN" sz="1000" spc="66" dirty="0">
                <a:solidFill>
                  <a:srgbClr val="000000"/>
                </a:solidFill>
                <a:latin typeface="Arial"/>
                <a:ea typeface="Arial"/>
                <a:cs typeface="Arial"/>
              </a:rPr>
              <a:t>292</a:t>
            </a:r>
            <a:r>
              <a:rPr lang="en-US" altLang="zh-CN" sz="1000" spc="-65" dirty="0">
                <a:solidFill>
                  <a:srgbClr val="000000"/>
                </a:solidFill>
                <a:latin typeface="SimSun"/>
                <a:ea typeface="SimSun"/>
                <a:cs typeface="SimSun"/>
              </a:rPr>
              <a:t>千</a:t>
            </a:r>
            <a:r>
              <a:rPr lang="en-US" altLang="zh-CN" sz="1000" spc="0" dirty="0">
                <a:solidFill>
                  <a:srgbClr val="000000"/>
                </a:solidFill>
                <a:latin typeface="Arial Unicode MS"/>
                <a:ea typeface="Arial Unicode MS"/>
                <a:cs typeface="Arial Unicode MS"/>
              </a:rPr>
              <a:t>㌧</a:t>
            </a:r>
            <a:endParaRPr lang="en-US" altLang="zh-CN" sz="1000">
              <a:latin typeface="Arial Unicode MS"/>
              <a:ea typeface="Arial Unicode MS"/>
              <a:cs typeface="Arial Unicode MS"/>
            </a:endParaRPr>
          </a:p>
        </p:txBody>
      </p:sp>
      <p:sp>
        <p:nvSpPr>
          <p:cNvPr id="783" name="Text Box783"/>
          <p:cNvSpPr txBox="1"/>
          <p:nvPr/>
        </p:nvSpPr>
        <p:spPr>
          <a:xfrm>
            <a:off x="6210300" y="1616964"/>
            <a:ext cx="1618488" cy="684276"/>
          </a:xfrm>
          <a:prstGeom prst="rect">
            <a:avLst/>
          </a:prstGeom>
          <a:solidFill>
            <a:srgbClr val="E2F0D9"/>
          </a:solidFill>
          <a:ln w="12192">
            <a:solidFill>
              <a:srgbClr val="A9D18E"/>
            </a:solidFill>
          </a:ln>
        </p:spPr>
        <p:txBody>
          <a:bodyPr wrap="square" lIns="0" tIns="0" rIns="0" rtlCol="0">
            <a:spAutoFit/>
          </a:bodyPr>
          <a:lstStyle/>
          <a:p>
            <a:pPr algn="l">
              <a:lnSpc>
                <a:spcPts val="463"/>
              </a:lnSpc>
            </a:pPr>
            <a:endParaRPr/>
          </a:p>
          <a:p>
            <a:pPr marL="423418" marR="354049" indent="-68580" algn="l" rtl="0">
              <a:lnSpc>
                <a:spcPts val="1429"/>
              </a:lnSpc>
            </a:pPr>
            <a:r>
              <a:rPr lang="en-US" altLang="zh-CN" sz="1200" b="1" spc="-50" dirty="0">
                <a:solidFill>
                  <a:srgbClr val="000000"/>
                </a:solidFill>
                <a:latin typeface="SimSun"/>
                <a:ea typeface="SimSun"/>
                <a:cs typeface="SimSun"/>
              </a:rPr>
              <a:t>材料</a:t>
            </a:r>
            <a:r>
              <a:rPr lang="en-US" altLang="zh-CN" sz="1200" b="1" spc="-409" dirty="0">
                <a:solidFill>
                  <a:srgbClr val="000000"/>
                </a:solidFill>
                <a:latin typeface="MS Gothic"/>
                <a:ea typeface="MS Gothic"/>
                <a:cs typeface="MS Gothic"/>
              </a:rPr>
              <a:t>リ</a:t>
            </a:r>
            <a:r>
              <a:rPr lang="en-US" altLang="zh-CN" sz="1200" b="1" spc="-279" dirty="0">
                <a:solidFill>
                  <a:srgbClr val="000000"/>
                </a:solidFill>
                <a:latin typeface="MS Gothic"/>
                <a:ea typeface="MS Gothic"/>
                <a:cs typeface="MS Gothic"/>
              </a:rPr>
              <a:t>サ</a:t>
            </a:r>
            <a:r>
              <a:rPr lang="en-US" altLang="zh-CN" sz="1200" b="1" spc="-278" dirty="0">
                <a:solidFill>
                  <a:srgbClr val="000000"/>
                </a:solidFill>
                <a:latin typeface="MS Gothic"/>
                <a:ea typeface="MS Gothic"/>
                <a:cs typeface="MS Gothic"/>
              </a:rPr>
              <a:t>イ</a:t>
            </a:r>
            <a:r>
              <a:rPr lang="en-US" altLang="zh-CN" sz="1200" b="1" spc="-280" dirty="0">
                <a:solidFill>
                  <a:srgbClr val="000000"/>
                </a:solidFill>
                <a:latin typeface="MS Gothic"/>
                <a:ea typeface="MS Gothic"/>
                <a:cs typeface="MS Gothic"/>
              </a:rPr>
              <a:t>ク</a:t>
            </a:r>
            <a:r>
              <a:rPr lang="en-US" altLang="zh-CN" sz="1200" b="1" spc="-245" dirty="0">
                <a:solidFill>
                  <a:srgbClr val="000000"/>
                </a:solidFill>
                <a:latin typeface="MS Gothic"/>
                <a:ea typeface="MS Gothic"/>
                <a:cs typeface="MS Gothic"/>
              </a:rPr>
              <a:t>ル</a:t>
            </a:r>
            <a:r>
              <a:rPr lang="en-US" altLang="zh-CN" sz="1200" b="1" dirty="0">
                <a:solidFill>
                  <a:srgbClr val="000000"/>
                </a:solidFill>
                <a:latin typeface="MS Gothic"/>
                <a:ea typeface="MS Gothic"/>
                <a:cs typeface="MS Gothic"/>
              </a:rPr>
              <a:t> </a:t>
            </a:r>
            <a:r>
              <a:rPr lang="en-US" altLang="zh-CN" sz="1200" b="1" spc="136" dirty="0">
                <a:solidFill>
                  <a:srgbClr val="000000"/>
                </a:solidFill>
                <a:latin typeface="Arial"/>
                <a:ea typeface="Arial"/>
                <a:cs typeface="Arial"/>
              </a:rPr>
              <a:t>2,030</a:t>
            </a:r>
            <a:r>
              <a:rPr lang="en-US" altLang="zh-CN" sz="1200" b="1" spc="-185" dirty="0">
                <a:solidFill>
                  <a:srgbClr val="000000"/>
                </a:solidFill>
                <a:latin typeface="SimSun"/>
                <a:ea typeface="SimSun"/>
                <a:cs typeface="SimSun"/>
              </a:rPr>
              <a:t>千</a:t>
            </a:r>
            <a:r>
              <a:rPr lang="en-US" altLang="zh-CN" sz="1200" b="1" spc="-48" dirty="0">
                <a:solidFill>
                  <a:srgbClr val="000000"/>
                </a:solidFill>
                <a:latin typeface="Arial Unicode MS"/>
                <a:ea typeface="Arial Unicode MS"/>
                <a:cs typeface="Arial Unicode MS"/>
              </a:rPr>
              <a:t>㌧</a:t>
            </a:r>
            <a:endParaRPr lang="en-US" altLang="zh-CN" sz="1200">
              <a:latin typeface="Arial Unicode MS"/>
              <a:ea typeface="Arial Unicode MS"/>
              <a:cs typeface="Arial Unicode MS"/>
            </a:endParaRPr>
          </a:p>
          <a:p>
            <a:pPr marL="569722" algn="l" rtl="0">
              <a:lnSpc>
                <a:spcPts val="1418"/>
              </a:lnSpc>
              <a:spcBef>
                <a:spcPts val="24"/>
              </a:spcBef>
            </a:pPr>
            <a:r>
              <a:rPr lang="en-US" altLang="zh-CN" sz="1200" spc="116" dirty="0">
                <a:solidFill>
                  <a:srgbClr val="000000"/>
                </a:solidFill>
                <a:latin typeface="Arial"/>
                <a:ea typeface="Arial"/>
                <a:cs typeface="Arial"/>
              </a:rPr>
              <a:t>(22%)</a:t>
            </a:r>
            <a:endParaRPr lang="en-US" altLang="zh-CN" sz="1200">
              <a:latin typeface="Arial"/>
              <a:ea typeface="Arial"/>
              <a:cs typeface="Arial"/>
            </a:endParaRPr>
          </a:p>
        </p:txBody>
      </p:sp>
      <p:sp>
        <p:nvSpPr>
          <p:cNvPr id="784" name="Text Box784"/>
          <p:cNvSpPr txBox="1"/>
          <p:nvPr/>
        </p:nvSpPr>
        <p:spPr>
          <a:xfrm>
            <a:off x="6210300" y="2276856"/>
            <a:ext cx="1618488" cy="682752"/>
          </a:xfrm>
          <a:prstGeom prst="rect">
            <a:avLst/>
          </a:prstGeom>
          <a:ln w="12192">
            <a:solidFill>
              <a:srgbClr val="44546A"/>
            </a:solidFill>
          </a:ln>
        </p:spPr>
        <p:txBody>
          <a:bodyPr wrap="square" lIns="0" tIns="0" rIns="0" rtlCol="0">
            <a:spAutoFit/>
          </a:bodyPr>
          <a:lstStyle/>
          <a:p>
            <a:pPr algn="l">
              <a:lnSpc>
                <a:spcPts val="461"/>
              </a:lnSpc>
            </a:pPr>
            <a:endParaRPr/>
          </a:p>
          <a:p>
            <a:pPr marL="502666" marR="264285" indent="-236220" algn="l" rtl="0">
              <a:lnSpc>
                <a:spcPts val="1429"/>
              </a:lnSpc>
            </a:pPr>
            <a:r>
              <a:rPr lang="en-US" altLang="zh-CN" sz="1200" b="1" spc="-283" dirty="0">
                <a:solidFill>
                  <a:srgbClr val="000000"/>
                </a:solidFill>
                <a:latin typeface="MS Gothic"/>
                <a:ea typeface="MS Gothic"/>
                <a:cs typeface="MS Gothic"/>
              </a:rPr>
              <a:t>ケ</a:t>
            </a:r>
            <a:r>
              <a:rPr lang="en-US" altLang="zh-CN" sz="1200" b="1" spc="-394" dirty="0">
                <a:solidFill>
                  <a:srgbClr val="000000"/>
                </a:solidFill>
                <a:latin typeface="MS Gothic"/>
                <a:ea typeface="MS Gothic"/>
                <a:cs typeface="MS Gothic"/>
              </a:rPr>
              <a:t>ミ</a:t>
            </a:r>
            <a:r>
              <a:rPr lang="en-US" altLang="zh-CN" sz="1200" b="1" spc="-278" dirty="0">
                <a:solidFill>
                  <a:srgbClr val="000000"/>
                </a:solidFill>
                <a:latin typeface="MS Gothic"/>
                <a:ea typeface="MS Gothic"/>
                <a:cs typeface="MS Gothic"/>
              </a:rPr>
              <a:t>カ</a:t>
            </a:r>
            <a:r>
              <a:rPr lang="en-US" altLang="zh-CN" sz="1200" b="1" spc="-245" dirty="0">
                <a:solidFill>
                  <a:srgbClr val="000000"/>
                </a:solidFill>
                <a:latin typeface="MS Gothic"/>
                <a:ea typeface="MS Gothic"/>
                <a:cs typeface="MS Gothic"/>
              </a:rPr>
              <a:t>ル</a:t>
            </a:r>
            <a:r>
              <a:rPr lang="en-US" altLang="zh-CN" sz="1200" b="1" spc="-408" dirty="0">
                <a:solidFill>
                  <a:srgbClr val="000000"/>
                </a:solidFill>
                <a:latin typeface="MS Gothic"/>
                <a:ea typeface="MS Gothic"/>
                <a:cs typeface="MS Gothic"/>
              </a:rPr>
              <a:t>リ</a:t>
            </a:r>
            <a:r>
              <a:rPr lang="en-US" altLang="zh-CN" sz="1200" b="1" spc="-276" dirty="0">
                <a:solidFill>
                  <a:srgbClr val="000000"/>
                </a:solidFill>
                <a:latin typeface="MS Gothic"/>
                <a:ea typeface="MS Gothic"/>
                <a:cs typeface="MS Gothic"/>
              </a:rPr>
              <a:t>サ</a:t>
            </a:r>
            <a:r>
              <a:rPr lang="en-US" altLang="zh-CN" sz="1200" b="1" spc="-279" dirty="0">
                <a:solidFill>
                  <a:srgbClr val="000000"/>
                </a:solidFill>
                <a:latin typeface="MS Gothic"/>
                <a:ea typeface="MS Gothic"/>
                <a:cs typeface="MS Gothic"/>
              </a:rPr>
              <a:t>イ</a:t>
            </a:r>
            <a:r>
              <a:rPr lang="en-US" altLang="zh-CN" sz="1200" b="1" spc="-281" dirty="0">
                <a:solidFill>
                  <a:srgbClr val="000000"/>
                </a:solidFill>
                <a:latin typeface="MS Gothic"/>
                <a:ea typeface="MS Gothic"/>
                <a:cs typeface="MS Gothic"/>
              </a:rPr>
              <a:t>ク</a:t>
            </a:r>
            <a:r>
              <a:rPr lang="en-US" altLang="zh-CN" sz="1200" b="1" spc="-244" dirty="0">
                <a:solidFill>
                  <a:srgbClr val="000000"/>
                </a:solidFill>
                <a:latin typeface="MS Gothic"/>
                <a:ea typeface="MS Gothic"/>
                <a:cs typeface="MS Gothic"/>
              </a:rPr>
              <a:t>ル</a:t>
            </a:r>
            <a:r>
              <a:rPr lang="en-US" altLang="zh-CN" sz="1200" b="1" dirty="0">
                <a:solidFill>
                  <a:srgbClr val="000000"/>
                </a:solidFill>
                <a:latin typeface="MS Gothic"/>
                <a:ea typeface="MS Gothic"/>
                <a:cs typeface="MS Gothic"/>
              </a:rPr>
              <a:t> </a:t>
            </a:r>
            <a:r>
              <a:rPr lang="en-US" altLang="zh-CN" sz="1200" b="1" spc="147" dirty="0">
                <a:solidFill>
                  <a:srgbClr val="000000"/>
                </a:solidFill>
                <a:latin typeface="Arial"/>
                <a:ea typeface="Arial"/>
                <a:cs typeface="Arial"/>
              </a:rPr>
              <a:t>300</a:t>
            </a:r>
            <a:r>
              <a:rPr lang="en-US" altLang="zh-CN" sz="1200" b="1" spc="-192"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endParaRPr lang="en-US" altLang="zh-CN" sz="1200">
              <a:latin typeface="Arial Unicode MS"/>
              <a:ea typeface="Arial Unicode MS"/>
              <a:cs typeface="Arial Unicode MS"/>
            </a:endParaRPr>
          </a:p>
          <a:p>
            <a:pPr marL="616966" algn="l" rtl="0">
              <a:lnSpc>
                <a:spcPts val="1418"/>
              </a:lnSpc>
              <a:spcBef>
                <a:spcPts val="22"/>
              </a:spcBef>
            </a:pPr>
            <a:r>
              <a:rPr lang="en-US" altLang="zh-CN" sz="1200" spc="126" dirty="0">
                <a:solidFill>
                  <a:srgbClr val="000000"/>
                </a:solidFill>
                <a:latin typeface="Arial"/>
                <a:ea typeface="Arial"/>
                <a:cs typeface="Arial"/>
              </a:rPr>
              <a:t>(3%)</a:t>
            </a:r>
            <a:endParaRPr lang="en-US" altLang="zh-CN" sz="1200">
              <a:latin typeface="Arial"/>
              <a:ea typeface="Arial"/>
              <a:cs typeface="Arial"/>
            </a:endParaRPr>
          </a:p>
        </p:txBody>
      </p:sp>
      <p:sp>
        <p:nvSpPr>
          <p:cNvPr id="785" name="Text Box785"/>
          <p:cNvSpPr txBox="1"/>
          <p:nvPr/>
        </p:nvSpPr>
        <p:spPr>
          <a:xfrm>
            <a:off x="6227064" y="3066289"/>
            <a:ext cx="1601724" cy="661415"/>
          </a:xfrm>
          <a:prstGeom prst="rect">
            <a:avLst/>
          </a:prstGeom>
          <a:ln w="12192">
            <a:solidFill>
              <a:srgbClr val="41719C"/>
            </a:solidFill>
          </a:ln>
        </p:spPr>
        <p:txBody>
          <a:bodyPr wrap="square" lIns="0" tIns="0" rIns="0" rtlCol="0">
            <a:spAutoFit/>
          </a:bodyPr>
          <a:lstStyle/>
          <a:p>
            <a:pPr algn="l">
              <a:lnSpc>
                <a:spcPts val="1097"/>
              </a:lnSpc>
            </a:pPr>
            <a:endParaRPr/>
          </a:p>
          <a:p>
            <a:pPr marL="124079" marR="121104" indent="297181" algn="l" rtl="0">
              <a:lnSpc>
                <a:spcPts val="1429"/>
              </a:lnSpc>
            </a:pPr>
            <a:r>
              <a:rPr lang="en-US" altLang="zh-CN" sz="1200" b="1" spc="-50" dirty="0">
                <a:solidFill>
                  <a:srgbClr val="000000"/>
                </a:solidFill>
                <a:latin typeface="SimSun"/>
                <a:ea typeface="SimSun"/>
                <a:cs typeface="SimSun"/>
              </a:rPr>
              <a:t>廃棄物発電</a:t>
            </a:r>
            <a:r>
              <a:rPr lang="en-US" altLang="zh-CN" sz="1200" b="1" dirty="0">
                <a:solidFill>
                  <a:srgbClr val="000000"/>
                </a:solidFill>
                <a:latin typeface="SimSun"/>
                <a:ea typeface="SimSun"/>
                <a:cs typeface="SimSun"/>
              </a:rPr>
              <a:t> </a:t>
            </a:r>
            <a:r>
              <a:rPr lang="en-US" altLang="zh-CN" sz="1200" spc="127" dirty="0">
                <a:solidFill>
                  <a:srgbClr val="000000"/>
                </a:solidFill>
                <a:latin typeface="Arial"/>
                <a:ea typeface="Arial"/>
                <a:cs typeface="Arial"/>
              </a:rPr>
              <a:t>(</a:t>
            </a:r>
            <a:r>
              <a:rPr lang="en-US" altLang="zh-CN" sz="1200" b="1" spc="110" dirty="0">
                <a:solidFill>
                  <a:srgbClr val="000000"/>
                </a:solidFill>
                <a:latin typeface="Arial"/>
                <a:ea typeface="Arial"/>
                <a:cs typeface="Arial"/>
              </a:rPr>
              <a:t>3,190</a:t>
            </a:r>
            <a:r>
              <a:rPr lang="en-US" altLang="zh-CN" sz="1200" b="1" spc="-155"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r>
              <a:rPr lang="en-US" altLang="zh-CN" sz="1200" spc="86" dirty="0">
                <a:solidFill>
                  <a:srgbClr val="000000"/>
                </a:solidFill>
                <a:latin typeface="Arial"/>
                <a:ea typeface="Arial"/>
                <a:cs typeface="Arial"/>
              </a:rPr>
              <a:t>,</a:t>
            </a:r>
            <a:r>
              <a:rPr lang="en-US" altLang="zh-CN" sz="1200" spc="-22" dirty="0">
                <a:solidFill>
                  <a:srgbClr val="000000"/>
                </a:solidFill>
                <a:latin typeface="Arial"/>
                <a:ea typeface="Arial"/>
                <a:cs typeface="Arial"/>
              </a:rPr>
              <a:t> </a:t>
            </a:r>
            <a:r>
              <a:rPr lang="en-US" altLang="zh-CN" sz="1200" spc="112" dirty="0">
                <a:solidFill>
                  <a:srgbClr val="000000"/>
                </a:solidFill>
                <a:latin typeface="Arial"/>
                <a:ea typeface="Arial"/>
                <a:cs typeface="Arial"/>
              </a:rPr>
              <a:t>34%)</a:t>
            </a:r>
            <a:endParaRPr lang="en-US" altLang="zh-CN" sz="1200">
              <a:latin typeface="Arial"/>
              <a:ea typeface="Arial"/>
              <a:cs typeface="Arial"/>
            </a:endParaRPr>
          </a:p>
        </p:txBody>
      </p:sp>
      <p:sp>
        <p:nvSpPr>
          <p:cNvPr id="786" name="Text Box786"/>
          <p:cNvSpPr txBox="1"/>
          <p:nvPr/>
        </p:nvSpPr>
        <p:spPr>
          <a:xfrm>
            <a:off x="6252972" y="4489704"/>
            <a:ext cx="1575816" cy="737616"/>
          </a:xfrm>
          <a:prstGeom prst="rect">
            <a:avLst/>
          </a:prstGeom>
          <a:ln w="12192">
            <a:solidFill>
              <a:srgbClr val="41719C"/>
            </a:solidFill>
          </a:ln>
        </p:spPr>
        <p:txBody>
          <a:bodyPr wrap="square" lIns="0" tIns="0" rIns="0" rtlCol="0">
            <a:spAutoFit/>
          </a:bodyPr>
          <a:lstStyle/>
          <a:p>
            <a:pPr algn="l">
              <a:lnSpc>
                <a:spcPts val="1399"/>
              </a:lnSpc>
            </a:pPr>
            <a:endParaRPr/>
          </a:p>
          <a:p>
            <a:pPr marL="188977" marR="185747" indent="371855" algn="l" rtl="0">
              <a:lnSpc>
                <a:spcPts val="1429"/>
              </a:lnSpc>
            </a:pPr>
            <a:r>
              <a:rPr lang="en-US" altLang="zh-CN" sz="1200" b="1" spc="-50" dirty="0">
                <a:solidFill>
                  <a:srgbClr val="000000"/>
                </a:solidFill>
                <a:latin typeface="SimSun"/>
                <a:ea typeface="SimSun"/>
                <a:cs typeface="SimSun"/>
              </a:rPr>
              <a:t>熱利用</a:t>
            </a:r>
            <a:r>
              <a:rPr lang="en-US" altLang="zh-CN" sz="1200" b="1" dirty="0">
                <a:solidFill>
                  <a:srgbClr val="000000"/>
                </a:solidFill>
                <a:latin typeface="SimSun"/>
                <a:ea typeface="SimSun"/>
                <a:cs typeface="SimSun"/>
              </a:rPr>
              <a:t> </a:t>
            </a:r>
            <a:r>
              <a:rPr lang="en-US" altLang="zh-CN" sz="1200" spc="127" dirty="0">
                <a:solidFill>
                  <a:srgbClr val="000000"/>
                </a:solidFill>
                <a:latin typeface="Arial"/>
                <a:ea typeface="Arial"/>
                <a:cs typeface="Arial"/>
              </a:rPr>
              <a:t>(</a:t>
            </a:r>
            <a:r>
              <a:rPr lang="en-US" altLang="zh-CN" sz="1200" b="1" spc="106" dirty="0">
                <a:solidFill>
                  <a:srgbClr val="000000"/>
                </a:solidFill>
                <a:latin typeface="Arial"/>
                <a:ea typeface="Arial"/>
                <a:cs typeface="Arial"/>
              </a:rPr>
              <a:t>970</a:t>
            </a:r>
            <a:r>
              <a:rPr lang="en-US" altLang="zh-CN" sz="1200" b="1" spc="-154"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r>
              <a:rPr lang="en-US" altLang="zh-CN" sz="1200" spc="86" dirty="0">
                <a:solidFill>
                  <a:srgbClr val="000000"/>
                </a:solidFill>
                <a:latin typeface="Arial"/>
                <a:ea typeface="Arial"/>
                <a:cs typeface="Arial"/>
              </a:rPr>
              <a:t>,</a:t>
            </a:r>
            <a:r>
              <a:rPr lang="en-US" altLang="zh-CN" sz="1200" spc="-11" dirty="0">
                <a:solidFill>
                  <a:srgbClr val="000000"/>
                </a:solidFill>
                <a:latin typeface="Arial"/>
                <a:ea typeface="Arial"/>
                <a:cs typeface="Arial"/>
              </a:rPr>
              <a:t> </a:t>
            </a:r>
            <a:r>
              <a:rPr lang="en-US" altLang="zh-CN" sz="1200" spc="112" dirty="0">
                <a:solidFill>
                  <a:srgbClr val="000000"/>
                </a:solidFill>
                <a:latin typeface="Arial"/>
                <a:ea typeface="Arial"/>
                <a:cs typeface="Arial"/>
              </a:rPr>
              <a:t>10%)</a:t>
            </a:r>
            <a:endParaRPr lang="en-US" altLang="zh-CN" sz="1200">
              <a:latin typeface="Arial"/>
              <a:ea typeface="Arial"/>
              <a:cs typeface="Arial"/>
            </a:endParaRPr>
          </a:p>
        </p:txBody>
      </p:sp>
      <p:sp>
        <p:nvSpPr>
          <p:cNvPr id="787" name="Text Box787"/>
          <p:cNvSpPr txBox="1"/>
          <p:nvPr/>
        </p:nvSpPr>
        <p:spPr>
          <a:xfrm>
            <a:off x="6260592" y="3703320"/>
            <a:ext cx="1568196" cy="848868"/>
          </a:xfrm>
          <a:prstGeom prst="rect">
            <a:avLst/>
          </a:prstGeom>
          <a:ln w="12192">
            <a:solidFill>
              <a:srgbClr val="41719C"/>
            </a:solidFill>
          </a:ln>
        </p:spPr>
        <p:txBody>
          <a:bodyPr wrap="square" lIns="0" tIns="0" rIns="0" rtlCol="0">
            <a:spAutoFit/>
          </a:bodyPr>
          <a:lstStyle/>
          <a:p>
            <a:pPr algn="l">
              <a:lnSpc>
                <a:spcPts val="1121"/>
              </a:lnSpc>
            </a:pPr>
            <a:endParaRPr/>
          </a:p>
          <a:p>
            <a:pPr marL="583946" algn="l" rtl="0">
              <a:lnSpc>
                <a:spcPts val="1418"/>
              </a:lnSpc>
            </a:pPr>
            <a:r>
              <a:rPr lang="en-US" altLang="zh-CN" sz="1200" b="1" spc="113" dirty="0">
                <a:solidFill>
                  <a:srgbClr val="000000"/>
                </a:solidFill>
                <a:latin typeface="Arial"/>
                <a:ea typeface="Arial"/>
                <a:cs typeface="Arial"/>
              </a:rPr>
              <a:t>RPF/</a:t>
            </a:r>
            <a:endParaRPr lang="en-US" altLang="zh-CN" sz="1200">
              <a:latin typeface="Arial"/>
              <a:ea typeface="Arial"/>
              <a:cs typeface="Arial"/>
            </a:endParaRPr>
          </a:p>
          <a:p>
            <a:pPr marL="132842" marR="128725" indent="184404" algn="l" rtl="0">
              <a:lnSpc>
                <a:spcPts val="1441"/>
              </a:lnSpc>
            </a:pPr>
            <a:r>
              <a:rPr lang="en-US" altLang="zh-CN" sz="1200" b="1" spc="-280" dirty="0">
                <a:solidFill>
                  <a:srgbClr val="000000"/>
                </a:solidFill>
                <a:latin typeface="MS Gothic"/>
                <a:ea typeface="MS Gothic"/>
                <a:cs typeface="MS Gothic"/>
              </a:rPr>
              <a:t>セ</a:t>
            </a:r>
            <a:r>
              <a:rPr lang="en-US" altLang="zh-CN" sz="1200" b="1" spc="-288" dirty="0">
                <a:solidFill>
                  <a:srgbClr val="000000"/>
                </a:solidFill>
                <a:latin typeface="MS Gothic"/>
                <a:ea typeface="MS Gothic"/>
                <a:cs typeface="MS Gothic"/>
              </a:rPr>
              <a:t>メ</a:t>
            </a:r>
            <a:r>
              <a:rPr lang="en-US" altLang="zh-CN" sz="1200" b="1" spc="-317" dirty="0">
                <a:solidFill>
                  <a:srgbClr val="000000"/>
                </a:solidFill>
                <a:latin typeface="MS Gothic"/>
                <a:ea typeface="MS Gothic"/>
                <a:cs typeface="MS Gothic"/>
              </a:rPr>
              <a:t>ン</a:t>
            </a:r>
            <a:r>
              <a:rPr lang="en-US" altLang="zh-CN" sz="1200" b="1" spc="-344" dirty="0">
                <a:solidFill>
                  <a:srgbClr val="000000"/>
                </a:solidFill>
                <a:latin typeface="MS Gothic"/>
                <a:ea typeface="MS Gothic"/>
                <a:cs typeface="MS Gothic"/>
              </a:rPr>
              <a:t>ト</a:t>
            </a:r>
            <a:r>
              <a:rPr lang="en-US" altLang="zh-CN" sz="1200" b="1" spc="-53" dirty="0">
                <a:solidFill>
                  <a:srgbClr val="000000"/>
                </a:solidFill>
                <a:latin typeface="SimSun"/>
                <a:ea typeface="SimSun"/>
                <a:cs typeface="SimSun"/>
              </a:rPr>
              <a:t>燃</a:t>
            </a:r>
            <a:r>
              <a:rPr lang="en-US" altLang="zh-CN" sz="1200" b="1" spc="-47" dirty="0">
                <a:solidFill>
                  <a:srgbClr val="000000"/>
                </a:solidFill>
                <a:latin typeface="SimSun"/>
                <a:ea typeface="SimSun"/>
                <a:cs typeface="SimSun"/>
              </a:rPr>
              <a:t>料</a:t>
            </a:r>
            <a:r>
              <a:rPr lang="en-US" altLang="zh-CN" sz="1200" b="1" spc="-48" dirty="0">
                <a:solidFill>
                  <a:srgbClr val="000000"/>
                </a:solidFill>
                <a:latin typeface="SimSun"/>
                <a:ea typeface="SimSun"/>
                <a:cs typeface="SimSun"/>
              </a:rPr>
              <a:t>化</a:t>
            </a:r>
            <a:r>
              <a:rPr lang="en-US" altLang="zh-CN" sz="1200" b="1" dirty="0">
                <a:solidFill>
                  <a:srgbClr val="000000"/>
                </a:solidFill>
                <a:latin typeface="SimSun"/>
                <a:ea typeface="SimSun"/>
                <a:cs typeface="SimSun"/>
              </a:rPr>
              <a:t> </a:t>
            </a:r>
            <a:r>
              <a:rPr lang="en-US" altLang="zh-CN" sz="1200" spc="127" dirty="0">
                <a:solidFill>
                  <a:srgbClr val="000000"/>
                </a:solidFill>
                <a:latin typeface="Arial"/>
                <a:ea typeface="Arial"/>
                <a:cs typeface="Arial"/>
              </a:rPr>
              <a:t>(</a:t>
            </a:r>
            <a:r>
              <a:rPr lang="en-US" altLang="zh-CN" sz="1200" b="1" spc="110" dirty="0">
                <a:solidFill>
                  <a:srgbClr val="000000"/>
                </a:solidFill>
                <a:latin typeface="Arial"/>
                <a:ea typeface="Arial"/>
                <a:cs typeface="Arial"/>
              </a:rPr>
              <a:t>1,180</a:t>
            </a:r>
            <a:r>
              <a:rPr lang="en-US" altLang="zh-CN" sz="1200" b="1" spc="-152"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r>
              <a:rPr lang="en-US" altLang="zh-CN" sz="1200" spc="86" dirty="0">
                <a:solidFill>
                  <a:srgbClr val="000000"/>
                </a:solidFill>
                <a:latin typeface="Arial"/>
                <a:ea typeface="Arial"/>
                <a:cs typeface="Arial"/>
              </a:rPr>
              <a:t>,</a:t>
            </a:r>
            <a:r>
              <a:rPr lang="en-US" altLang="zh-CN" sz="1200" spc="91" dirty="0">
                <a:solidFill>
                  <a:srgbClr val="000000"/>
                </a:solidFill>
                <a:latin typeface="Arial"/>
                <a:ea typeface="Arial"/>
                <a:cs typeface="Arial"/>
              </a:rPr>
              <a:t>13%)</a:t>
            </a:r>
            <a:endParaRPr lang="en-US" altLang="zh-CN" sz="1200">
              <a:latin typeface="Arial"/>
              <a:ea typeface="Arial"/>
              <a:cs typeface="Arial"/>
            </a:endParaRPr>
          </a:p>
        </p:txBody>
      </p:sp>
      <p:sp>
        <p:nvSpPr>
          <p:cNvPr id="788" name="Text Box788"/>
          <p:cNvSpPr txBox="1"/>
          <p:nvPr/>
        </p:nvSpPr>
        <p:spPr>
          <a:xfrm>
            <a:off x="6239257" y="5384292"/>
            <a:ext cx="1589532" cy="492252"/>
          </a:xfrm>
          <a:prstGeom prst="rect">
            <a:avLst/>
          </a:prstGeom>
          <a:ln w="12192">
            <a:solidFill>
              <a:srgbClr val="41719C"/>
            </a:solidFill>
          </a:ln>
        </p:spPr>
        <p:txBody>
          <a:bodyPr wrap="square" lIns="0" tIns="0" rIns="0" rtlCol="0">
            <a:spAutoFit/>
          </a:bodyPr>
          <a:lstStyle/>
          <a:p>
            <a:pPr algn="l">
              <a:lnSpc>
                <a:spcPts val="437"/>
              </a:lnSpc>
            </a:pPr>
            <a:endParaRPr/>
          </a:p>
          <a:p>
            <a:pPr marL="194436" marR="194003" indent="448056" algn="l" rtl="0">
              <a:lnSpc>
                <a:spcPts val="1429"/>
              </a:lnSpc>
            </a:pPr>
            <a:r>
              <a:rPr lang="en-US" altLang="zh-CN" sz="1200" b="1" spc="-50" dirty="0">
                <a:solidFill>
                  <a:srgbClr val="000000"/>
                </a:solidFill>
                <a:latin typeface="SimSun"/>
                <a:ea typeface="SimSun"/>
                <a:cs typeface="SimSun"/>
              </a:rPr>
              <a:t>焼却</a:t>
            </a:r>
            <a:r>
              <a:rPr lang="en-US" altLang="zh-CN" sz="1200" b="1" dirty="0">
                <a:solidFill>
                  <a:srgbClr val="000000"/>
                </a:solidFill>
                <a:latin typeface="SimSun"/>
                <a:ea typeface="SimSun"/>
                <a:cs typeface="SimSun"/>
              </a:rPr>
              <a:t> </a:t>
            </a:r>
            <a:r>
              <a:rPr lang="en-US" altLang="zh-CN" sz="1200" spc="127" dirty="0">
                <a:solidFill>
                  <a:srgbClr val="000000"/>
                </a:solidFill>
                <a:latin typeface="Arial"/>
                <a:ea typeface="Arial"/>
                <a:cs typeface="Arial"/>
              </a:rPr>
              <a:t>(</a:t>
            </a:r>
            <a:r>
              <a:rPr lang="en-US" altLang="zh-CN" sz="1200" b="1" spc="106" dirty="0">
                <a:solidFill>
                  <a:srgbClr val="000000"/>
                </a:solidFill>
                <a:latin typeface="Arial"/>
                <a:ea typeface="Arial"/>
                <a:cs typeface="Arial"/>
              </a:rPr>
              <a:t>980</a:t>
            </a:r>
            <a:r>
              <a:rPr lang="en-US" altLang="zh-CN" sz="1200" b="1" spc="-154"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r>
              <a:rPr lang="en-US" altLang="zh-CN" sz="1200" spc="86" dirty="0">
                <a:solidFill>
                  <a:srgbClr val="000000"/>
                </a:solidFill>
                <a:latin typeface="Arial"/>
                <a:ea typeface="Arial"/>
                <a:cs typeface="Arial"/>
              </a:rPr>
              <a:t>,</a:t>
            </a:r>
            <a:r>
              <a:rPr lang="en-US" altLang="zh-CN" sz="1200" spc="-11" dirty="0">
                <a:solidFill>
                  <a:srgbClr val="000000"/>
                </a:solidFill>
                <a:latin typeface="Arial"/>
                <a:ea typeface="Arial"/>
                <a:cs typeface="Arial"/>
              </a:rPr>
              <a:t> </a:t>
            </a:r>
            <a:r>
              <a:rPr lang="en-US" altLang="zh-CN" sz="1200" spc="112" dirty="0">
                <a:solidFill>
                  <a:srgbClr val="000000"/>
                </a:solidFill>
                <a:latin typeface="Arial"/>
                <a:ea typeface="Arial"/>
                <a:cs typeface="Arial"/>
              </a:rPr>
              <a:t>10%)</a:t>
            </a:r>
            <a:endParaRPr lang="en-US" altLang="zh-CN" sz="1200">
              <a:latin typeface="Arial"/>
              <a:ea typeface="Arial"/>
              <a:cs typeface="Arial"/>
            </a:endParaRPr>
          </a:p>
        </p:txBody>
      </p:sp>
      <p:sp>
        <p:nvSpPr>
          <p:cNvPr id="789" name="Text Box789"/>
          <p:cNvSpPr txBox="1"/>
          <p:nvPr/>
        </p:nvSpPr>
        <p:spPr>
          <a:xfrm>
            <a:off x="6252972" y="5852160"/>
            <a:ext cx="1575816" cy="473964"/>
          </a:xfrm>
          <a:prstGeom prst="rect">
            <a:avLst/>
          </a:prstGeom>
          <a:ln w="12192">
            <a:solidFill>
              <a:srgbClr val="41719C"/>
            </a:solidFill>
          </a:ln>
        </p:spPr>
        <p:txBody>
          <a:bodyPr wrap="square" lIns="0" tIns="0" rIns="0" rtlCol="0">
            <a:spAutoFit/>
          </a:bodyPr>
          <a:lstStyle/>
          <a:p>
            <a:pPr algn="l">
              <a:lnSpc>
                <a:spcPts val="367"/>
              </a:lnSpc>
            </a:pPr>
            <a:endParaRPr/>
          </a:p>
          <a:p>
            <a:pPr marL="236220" marR="232812" indent="339853" algn="l" rtl="0">
              <a:lnSpc>
                <a:spcPts val="1429"/>
              </a:lnSpc>
            </a:pPr>
            <a:r>
              <a:rPr lang="en-US" altLang="zh-CN" sz="1200" b="1" spc="-50" dirty="0">
                <a:solidFill>
                  <a:srgbClr val="000000"/>
                </a:solidFill>
                <a:latin typeface="SimSun"/>
                <a:ea typeface="SimSun"/>
                <a:cs typeface="SimSun"/>
              </a:rPr>
              <a:t>埋立</a:t>
            </a:r>
            <a:r>
              <a:rPr lang="en-US" altLang="zh-CN" sz="1200" b="1" spc="-284" dirty="0">
                <a:solidFill>
                  <a:srgbClr val="000000"/>
                </a:solidFill>
                <a:latin typeface="MS Gothic"/>
                <a:ea typeface="MS Gothic"/>
                <a:cs typeface="MS Gothic"/>
              </a:rPr>
              <a:t>て</a:t>
            </a:r>
            <a:r>
              <a:rPr lang="en-US" altLang="zh-CN" sz="1200" b="1" dirty="0">
                <a:solidFill>
                  <a:srgbClr val="000000"/>
                </a:solidFill>
                <a:latin typeface="MS Gothic"/>
                <a:ea typeface="MS Gothic"/>
                <a:cs typeface="MS Gothic"/>
              </a:rPr>
              <a:t> </a:t>
            </a:r>
            <a:r>
              <a:rPr lang="en-US" altLang="zh-CN" sz="1200" spc="128" dirty="0">
                <a:solidFill>
                  <a:srgbClr val="000000"/>
                </a:solidFill>
                <a:latin typeface="Arial"/>
                <a:ea typeface="Arial"/>
                <a:cs typeface="Arial"/>
              </a:rPr>
              <a:t>(</a:t>
            </a:r>
            <a:r>
              <a:rPr lang="en-US" altLang="zh-CN" sz="1200" b="1" spc="105" dirty="0">
                <a:solidFill>
                  <a:srgbClr val="000000"/>
                </a:solidFill>
                <a:latin typeface="Arial"/>
                <a:ea typeface="Arial"/>
                <a:cs typeface="Arial"/>
              </a:rPr>
              <a:t>740</a:t>
            </a:r>
            <a:r>
              <a:rPr lang="en-US" altLang="zh-CN" sz="1200" b="1" spc="-152"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r>
              <a:rPr lang="en-US" altLang="zh-CN" sz="1200" spc="86" dirty="0">
                <a:solidFill>
                  <a:srgbClr val="000000"/>
                </a:solidFill>
                <a:latin typeface="Arial"/>
                <a:ea typeface="Arial"/>
                <a:cs typeface="Arial"/>
              </a:rPr>
              <a:t>,</a:t>
            </a:r>
            <a:r>
              <a:rPr lang="en-US" altLang="zh-CN" sz="1200" spc="-11" dirty="0">
                <a:solidFill>
                  <a:srgbClr val="000000"/>
                </a:solidFill>
                <a:latin typeface="Arial"/>
                <a:ea typeface="Arial"/>
                <a:cs typeface="Arial"/>
              </a:rPr>
              <a:t> </a:t>
            </a:r>
            <a:r>
              <a:rPr lang="en-US" altLang="zh-CN" sz="1200" spc="125" dirty="0">
                <a:solidFill>
                  <a:srgbClr val="000000"/>
                </a:solidFill>
                <a:latin typeface="Arial"/>
                <a:ea typeface="Arial"/>
                <a:cs typeface="Arial"/>
              </a:rPr>
              <a:t>8%)</a:t>
            </a:r>
            <a:endParaRPr lang="en-US" altLang="zh-CN" sz="1200">
              <a:latin typeface="Arial"/>
              <a:ea typeface="Arial"/>
              <a:cs typeface="Arial"/>
            </a:endParaRPr>
          </a:p>
        </p:txBody>
      </p:sp>
      <p:sp>
        <p:nvSpPr>
          <p:cNvPr id="790" name="Text Box790"/>
          <p:cNvSpPr txBox="1"/>
          <p:nvPr/>
        </p:nvSpPr>
        <p:spPr>
          <a:xfrm>
            <a:off x="1331976" y="4963668"/>
            <a:ext cx="1524000" cy="409956"/>
          </a:xfrm>
          <a:prstGeom prst="rect">
            <a:avLst/>
          </a:prstGeom>
          <a:solidFill>
            <a:srgbClr val="DCE6F2"/>
          </a:solidFill>
          <a:ln w="12192">
            <a:solidFill>
              <a:srgbClr val="41719C"/>
            </a:solidFill>
          </a:ln>
        </p:spPr>
        <p:txBody>
          <a:bodyPr wrap="square" lIns="0" tIns="0" rIns="0" rtlCol="0">
            <a:spAutoFit/>
          </a:bodyPr>
          <a:lstStyle/>
          <a:p>
            <a:pPr algn="l">
              <a:lnSpc>
                <a:spcPts val="108"/>
              </a:lnSpc>
            </a:pPr>
            <a:endParaRPr/>
          </a:p>
          <a:p>
            <a:pPr marL="455422" marR="379347" indent="-73152" algn="l" rtl="0">
              <a:lnSpc>
                <a:spcPts val="1429"/>
              </a:lnSpc>
            </a:pPr>
            <a:r>
              <a:rPr lang="en-US" altLang="zh-CN" sz="1200" b="1" spc="-50" dirty="0">
                <a:solidFill>
                  <a:srgbClr val="000000"/>
                </a:solidFill>
                <a:latin typeface="SimSun"/>
                <a:ea typeface="SimSun"/>
                <a:cs typeface="SimSun"/>
              </a:rPr>
              <a:t>建設系資材</a:t>
            </a:r>
            <a:r>
              <a:rPr lang="en-US" altLang="zh-CN" sz="1200" b="1" dirty="0">
                <a:solidFill>
                  <a:srgbClr val="000000"/>
                </a:solidFill>
                <a:latin typeface="SimSun"/>
                <a:ea typeface="SimSun"/>
                <a:cs typeface="SimSun"/>
              </a:rPr>
              <a:t> </a:t>
            </a:r>
            <a:r>
              <a:rPr lang="en-US" altLang="zh-CN" sz="1200" b="1" spc="147" dirty="0">
                <a:solidFill>
                  <a:srgbClr val="000000"/>
                </a:solidFill>
                <a:latin typeface="Arial"/>
                <a:ea typeface="Arial"/>
                <a:cs typeface="Arial"/>
              </a:rPr>
              <a:t>590</a:t>
            </a:r>
            <a:r>
              <a:rPr lang="en-US" altLang="zh-CN" sz="1200" b="1" spc="-192"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endParaRPr lang="en-US" altLang="zh-CN" sz="1200">
              <a:latin typeface="Arial Unicode MS"/>
              <a:ea typeface="Arial Unicode MS"/>
              <a:cs typeface="Arial Unicode MS"/>
            </a:endParaRPr>
          </a:p>
        </p:txBody>
      </p:sp>
      <p:sp>
        <p:nvSpPr>
          <p:cNvPr id="791" name="Text Box791"/>
          <p:cNvSpPr txBox="1"/>
          <p:nvPr/>
        </p:nvSpPr>
        <p:spPr>
          <a:xfrm>
            <a:off x="1508760" y="2427732"/>
            <a:ext cx="1173480" cy="365760"/>
          </a:xfrm>
          <a:prstGeom prst="rect">
            <a:avLst/>
          </a:prstGeom>
          <a:ln w="12192">
            <a:solidFill>
              <a:srgbClr val="41719C"/>
            </a:solidFill>
          </a:ln>
        </p:spPr>
        <p:txBody>
          <a:bodyPr wrap="square" lIns="0" tIns="0" rIns="0" rtlCol="0">
            <a:spAutoFit/>
          </a:bodyPr>
          <a:lstStyle/>
          <a:p>
            <a:pPr algn="l">
              <a:lnSpc>
                <a:spcPts val="406"/>
              </a:lnSpc>
            </a:pPr>
            <a:endParaRPr/>
          </a:p>
          <a:p>
            <a:pPr marL="342011" marR="304877" indent="-36576" algn="l" rtl="0">
              <a:lnSpc>
                <a:spcPts val="1189"/>
              </a:lnSpc>
            </a:pPr>
            <a:r>
              <a:rPr lang="en-US" altLang="zh-CN" sz="1000" spc="-187" dirty="0">
                <a:solidFill>
                  <a:srgbClr val="000000"/>
                </a:solidFill>
                <a:latin typeface="MS Gothic"/>
                <a:ea typeface="MS Gothic"/>
                <a:cs typeface="MS Gothic"/>
              </a:rPr>
              <a:t>ペ</a:t>
            </a:r>
            <a:r>
              <a:rPr lang="en-US" altLang="zh-CN" sz="1000" spc="-423" dirty="0">
                <a:solidFill>
                  <a:srgbClr val="000000"/>
                </a:solidFill>
                <a:latin typeface="MS Gothic"/>
                <a:ea typeface="MS Gothic"/>
                <a:cs typeface="MS Gothic"/>
              </a:rPr>
              <a:t>ッ</a:t>
            </a:r>
            <a:r>
              <a:rPr lang="en-US" altLang="zh-CN" sz="1000" spc="-295" dirty="0">
                <a:solidFill>
                  <a:srgbClr val="000000"/>
                </a:solidFill>
                <a:latin typeface="MS Gothic"/>
                <a:ea typeface="MS Gothic"/>
                <a:cs typeface="MS Gothic"/>
              </a:rPr>
              <a:t>ト</a:t>
            </a:r>
            <a:r>
              <a:rPr lang="en-US" altLang="zh-CN" sz="1000" spc="-185" dirty="0">
                <a:solidFill>
                  <a:srgbClr val="000000"/>
                </a:solidFill>
                <a:latin typeface="MS Gothic"/>
                <a:ea typeface="MS Gothic"/>
                <a:cs typeface="MS Gothic"/>
              </a:rPr>
              <a:t>ボ</a:t>
            </a:r>
            <a:r>
              <a:rPr lang="en-US" altLang="zh-CN" sz="1000" spc="-294" dirty="0">
                <a:solidFill>
                  <a:srgbClr val="000000"/>
                </a:solidFill>
                <a:latin typeface="MS Gothic"/>
                <a:ea typeface="MS Gothic"/>
                <a:cs typeface="MS Gothic"/>
              </a:rPr>
              <a:t>ト</a:t>
            </a:r>
            <a:r>
              <a:rPr lang="en-US" altLang="zh-CN" sz="1000" spc="-184" dirty="0">
                <a:solidFill>
                  <a:srgbClr val="000000"/>
                </a:solidFill>
                <a:latin typeface="MS Gothic"/>
                <a:ea typeface="MS Gothic"/>
                <a:cs typeface="MS Gothic"/>
              </a:rPr>
              <a:t>ル</a:t>
            </a:r>
            <a:r>
              <a:rPr lang="en-US" altLang="zh-CN" sz="1000" dirty="0">
                <a:solidFill>
                  <a:srgbClr val="000000"/>
                </a:solidFill>
                <a:latin typeface="MS Gothic"/>
                <a:ea typeface="MS Gothic"/>
                <a:cs typeface="MS Gothic"/>
              </a:rPr>
              <a:t> </a:t>
            </a:r>
            <a:r>
              <a:rPr lang="en-US" altLang="zh-CN" sz="1000" spc="66" dirty="0">
                <a:solidFill>
                  <a:srgbClr val="000000"/>
                </a:solidFill>
                <a:latin typeface="Arial"/>
                <a:ea typeface="Arial"/>
                <a:cs typeface="Arial"/>
              </a:rPr>
              <a:t>580</a:t>
            </a:r>
            <a:r>
              <a:rPr lang="en-US" altLang="zh-CN" sz="1000" spc="-65" dirty="0">
                <a:solidFill>
                  <a:srgbClr val="000000"/>
                </a:solidFill>
                <a:latin typeface="SimSun"/>
                <a:ea typeface="SimSun"/>
                <a:cs typeface="SimSun"/>
              </a:rPr>
              <a:t>千</a:t>
            </a:r>
            <a:r>
              <a:rPr lang="en-US" altLang="zh-CN" sz="1000" spc="0" dirty="0">
                <a:solidFill>
                  <a:srgbClr val="000000"/>
                </a:solidFill>
                <a:latin typeface="Arial Unicode MS"/>
                <a:ea typeface="Arial Unicode MS"/>
                <a:cs typeface="Arial Unicode MS"/>
              </a:rPr>
              <a:t>㌧</a:t>
            </a:r>
            <a:endParaRPr lang="en-US" altLang="zh-CN" sz="1000">
              <a:latin typeface="Arial Unicode MS"/>
              <a:ea typeface="Arial Unicode MS"/>
              <a:cs typeface="Arial Unicode MS"/>
            </a:endParaRPr>
          </a:p>
        </p:txBody>
      </p:sp>
      <p:sp>
        <p:nvSpPr>
          <p:cNvPr id="792" name="Text Box792"/>
          <p:cNvSpPr txBox="1"/>
          <p:nvPr/>
        </p:nvSpPr>
        <p:spPr>
          <a:xfrm>
            <a:off x="1508760" y="2037588"/>
            <a:ext cx="1173480" cy="384048"/>
          </a:xfrm>
          <a:prstGeom prst="rect">
            <a:avLst/>
          </a:prstGeom>
          <a:ln w="12192">
            <a:solidFill>
              <a:srgbClr val="41719C"/>
            </a:solidFill>
          </a:ln>
        </p:spPr>
        <p:txBody>
          <a:bodyPr wrap="square" lIns="0" tIns="0" rIns="0" rtlCol="0">
            <a:spAutoFit/>
          </a:bodyPr>
          <a:lstStyle/>
          <a:p>
            <a:pPr algn="l">
              <a:lnSpc>
                <a:spcPts val="406"/>
              </a:lnSpc>
            </a:pPr>
            <a:endParaRPr/>
          </a:p>
          <a:p>
            <a:pPr marL="334391" algn="l" rtl="0">
              <a:lnSpc>
                <a:spcPts val="1177"/>
              </a:lnSpc>
            </a:pPr>
            <a:r>
              <a:rPr lang="en-US" altLang="zh-CN" sz="1000" spc="0" dirty="0">
                <a:solidFill>
                  <a:srgbClr val="000000"/>
                </a:solidFill>
                <a:latin typeface="SimSun"/>
                <a:ea typeface="SimSun"/>
                <a:cs typeface="SimSun"/>
              </a:rPr>
              <a:t>容</a:t>
            </a:r>
            <a:r>
              <a:rPr lang="en-US" altLang="zh-CN" sz="1000" spc="-8" dirty="0">
                <a:solidFill>
                  <a:srgbClr val="000000"/>
                </a:solidFill>
                <a:latin typeface="SimSun"/>
                <a:ea typeface="SimSun"/>
                <a:cs typeface="SimSun"/>
              </a:rPr>
              <a:t>器</a:t>
            </a:r>
            <a:r>
              <a:rPr lang="en-US" altLang="zh-CN" sz="1000" spc="0" dirty="0">
                <a:solidFill>
                  <a:srgbClr val="000000"/>
                </a:solidFill>
                <a:latin typeface="SimSun"/>
                <a:ea typeface="SimSun"/>
                <a:cs typeface="SimSun"/>
              </a:rPr>
              <a:t>包</a:t>
            </a:r>
            <a:r>
              <a:rPr lang="en-US" altLang="zh-CN" sz="1000" spc="-8" dirty="0">
                <a:solidFill>
                  <a:srgbClr val="000000"/>
                </a:solidFill>
                <a:latin typeface="SimSun"/>
                <a:ea typeface="SimSun"/>
                <a:cs typeface="SimSun"/>
              </a:rPr>
              <a:t>装</a:t>
            </a:r>
            <a:endParaRPr lang="en-US" altLang="zh-CN" sz="1000">
              <a:latin typeface="SimSun"/>
              <a:ea typeface="SimSun"/>
              <a:cs typeface="SimSun"/>
            </a:endParaRPr>
          </a:p>
          <a:p>
            <a:pPr marL="279527" algn="l" rtl="0">
              <a:lnSpc>
                <a:spcPts val="1177"/>
              </a:lnSpc>
              <a:spcBef>
                <a:spcPts val="23"/>
              </a:spcBef>
            </a:pPr>
            <a:r>
              <a:rPr lang="en-US" altLang="zh-CN" sz="1000" spc="67" dirty="0">
                <a:solidFill>
                  <a:srgbClr val="000000"/>
                </a:solidFill>
                <a:latin typeface="Arial"/>
                <a:ea typeface="Arial"/>
                <a:cs typeface="Arial"/>
              </a:rPr>
              <a:t>3,680</a:t>
            </a:r>
            <a:r>
              <a:rPr lang="en-US" altLang="zh-CN" sz="1000" spc="-65" dirty="0">
                <a:solidFill>
                  <a:srgbClr val="000000"/>
                </a:solidFill>
                <a:latin typeface="SimSun"/>
                <a:ea typeface="SimSun"/>
                <a:cs typeface="SimSun"/>
              </a:rPr>
              <a:t>千</a:t>
            </a:r>
            <a:r>
              <a:rPr lang="en-US" altLang="zh-CN" sz="1000" spc="0" dirty="0">
                <a:solidFill>
                  <a:srgbClr val="000000"/>
                </a:solidFill>
                <a:latin typeface="Arial Unicode MS"/>
                <a:ea typeface="Arial Unicode MS"/>
                <a:cs typeface="Arial Unicode MS"/>
              </a:rPr>
              <a:t>㌧</a:t>
            </a:r>
            <a:endParaRPr lang="en-US" altLang="zh-CN" sz="1000">
              <a:latin typeface="Arial Unicode MS"/>
              <a:ea typeface="Arial Unicode MS"/>
              <a:cs typeface="Arial Unicode MS"/>
            </a:endParaRPr>
          </a:p>
        </p:txBody>
      </p:sp>
      <p:sp>
        <p:nvSpPr>
          <p:cNvPr id="793" name="Text Box793"/>
          <p:cNvSpPr txBox="1"/>
          <p:nvPr/>
        </p:nvSpPr>
        <p:spPr>
          <a:xfrm>
            <a:off x="1319784" y="1540765"/>
            <a:ext cx="1530096" cy="1316735"/>
          </a:xfrm>
          <a:prstGeom prst="rect">
            <a:avLst/>
          </a:prstGeom>
          <a:solidFill>
            <a:srgbClr val="DCE6F2"/>
          </a:solidFill>
          <a:ln w="12192">
            <a:solidFill>
              <a:srgbClr val="41719C"/>
            </a:solidFill>
          </a:ln>
        </p:spPr>
        <p:txBody>
          <a:bodyPr wrap="square" lIns="0" tIns="0" rIns="0" rtlCol="0">
            <a:spAutoFit/>
          </a:bodyPr>
          <a:lstStyle/>
          <a:p>
            <a:pPr algn="l">
              <a:lnSpc>
                <a:spcPts val="386"/>
              </a:lnSpc>
            </a:pPr>
            <a:endParaRPr/>
          </a:p>
          <a:p>
            <a:pPr marL="378206" marR="116813" indent="-260858" algn="l" rtl="0">
              <a:lnSpc>
                <a:spcPts val="1429"/>
              </a:lnSpc>
            </a:pPr>
            <a:r>
              <a:rPr lang="en-US" altLang="zh-CN" sz="1200" b="1" spc="-50" dirty="0">
                <a:solidFill>
                  <a:srgbClr val="000000"/>
                </a:solidFill>
                <a:latin typeface="SimSun"/>
                <a:ea typeface="SimSun"/>
                <a:cs typeface="SimSun"/>
              </a:rPr>
              <a:t>容器</a:t>
            </a:r>
            <a:r>
              <a:rPr lang="en-US" altLang="zh-CN" sz="1200" b="1" spc="-46" dirty="0">
                <a:solidFill>
                  <a:srgbClr val="000000"/>
                </a:solidFill>
                <a:latin typeface="SimSun"/>
                <a:ea typeface="SimSun"/>
                <a:cs typeface="SimSun"/>
              </a:rPr>
              <a:t>包</a:t>
            </a:r>
            <a:r>
              <a:rPr lang="en-US" altLang="zh-CN" sz="1200" b="1" spc="-50" dirty="0">
                <a:solidFill>
                  <a:srgbClr val="000000"/>
                </a:solidFill>
                <a:latin typeface="SimSun"/>
                <a:ea typeface="SimSun"/>
                <a:cs typeface="SimSun"/>
              </a:rPr>
              <a:t>装</a:t>
            </a:r>
            <a:r>
              <a:rPr lang="en-US" altLang="zh-CN" sz="1200" b="1" spc="-622" dirty="0">
                <a:solidFill>
                  <a:srgbClr val="000000"/>
                </a:solidFill>
                <a:latin typeface="MS Gothic"/>
                <a:ea typeface="MS Gothic"/>
                <a:cs typeface="MS Gothic"/>
              </a:rPr>
              <a:t>・</a:t>
            </a:r>
            <a:r>
              <a:rPr lang="en-US" altLang="zh-CN" sz="1200" b="1" spc="-372" dirty="0">
                <a:solidFill>
                  <a:srgbClr val="000000"/>
                </a:solidFill>
                <a:latin typeface="MS Gothic"/>
                <a:ea typeface="MS Gothic"/>
                <a:cs typeface="MS Gothic"/>
              </a:rPr>
              <a:t>コ</a:t>
            </a:r>
            <a:r>
              <a:rPr lang="en-US" altLang="zh-CN" sz="1200" b="1" spc="-319" dirty="0">
                <a:solidFill>
                  <a:srgbClr val="000000"/>
                </a:solidFill>
                <a:latin typeface="MS Gothic"/>
                <a:ea typeface="MS Gothic"/>
                <a:cs typeface="MS Gothic"/>
              </a:rPr>
              <a:t>ン</a:t>
            </a:r>
            <a:r>
              <a:rPr lang="en-US" altLang="zh-CN" sz="1200" b="1" spc="-313" dirty="0">
                <a:solidFill>
                  <a:srgbClr val="000000"/>
                </a:solidFill>
                <a:latin typeface="MS Gothic"/>
                <a:ea typeface="MS Gothic"/>
                <a:cs typeface="MS Gothic"/>
              </a:rPr>
              <a:t>テ</a:t>
            </a:r>
            <a:r>
              <a:rPr lang="en-US" altLang="zh-CN" sz="1200" b="1" spc="-285" dirty="0">
                <a:solidFill>
                  <a:srgbClr val="000000"/>
                </a:solidFill>
                <a:latin typeface="MS Gothic"/>
                <a:ea typeface="MS Gothic"/>
                <a:cs typeface="MS Gothic"/>
              </a:rPr>
              <a:t>ナ</a:t>
            </a:r>
            <a:r>
              <a:rPr lang="en-US" altLang="zh-CN" sz="1200" b="1" spc="-192" dirty="0">
                <a:solidFill>
                  <a:srgbClr val="000000"/>
                </a:solidFill>
                <a:latin typeface="MS Gothic"/>
                <a:ea typeface="MS Gothic"/>
                <a:cs typeface="MS Gothic"/>
              </a:rPr>
              <a:t>ー</a:t>
            </a:r>
            <a:r>
              <a:rPr lang="en-US" altLang="zh-CN" sz="1200" b="1" dirty="0">
                <a:solidFill>
                  <a:srgbClr val="000000"/>
                </a:solidFill>
                <a:latin typeface="MS Gothic"/>
                <a:ea typeface="MS Gothic"/>
                <a:cs typeface="MS Gothic"/>
              </a:rPr>
              <a:t> </a:t>
            </a:r>
            <a:r>
              <a:rPr lang="en-US" altLang="zh-CN" sz="1200" b="1" spc="135" dirty="0">
                <a:solidFill>
                  <a:srgbClr val="000000"/>
                </a:solidFill>
                <a:latin typeface="Arial"/>
                <a:ea typeface="Arial"/>
                <a:cs typeface="Arial"/>
              </a:rPr>
              <a:t>4,260</a:t>
            </a:r>
            <a:r>
              <a:rPr lang="en-US" altLang="zh-CN" sz="1200" b="1" spc="-179"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endParaRPr lang="en-US" altLang="zh-CN" sz="1200">
              <a:latin typeface="Arial Unicode MS"/>
              <a:ea typeface="Arial Unicode MS"/>
              <a:cs typeface="Arial Unicode MS"/>
            </a:endParaRPr>
          </a:p>
        </p:txBody>
      </p:sp>
      <p:sp>
        <p:nvSpPr>
          <p:cNvPr id="794" name="Text Box794"/>
          <p:cNvSpPr txBox="1"/>
          <p:nvPr/>
        </p:nvSpPr>
        <p:spPr>
          <a:xfrm>
            <a:off x="1508760" y="3410712"/>
            <a:ext cx="1173480" cy="461772"/>
          </a:xfrm>
          <a:prstGeom prst="rect">
            <a:avLst/>
          </a:prstGeom>
          <a:ln w="12192">
            <a:solidFill>
              <a:srgbClr val="41719C"/>
            </a:solidFill>
          </a:ln>
        </p:spPr>
        <p:txBody>
          <a:bodyPr wrap="square" lIns="0" tIns="0" rIns="0" rtlCol="0">
            <a:spAutoFit/>
          </a:bodyPr>
          <a:lstStyle/>
          <a:p>
            <a:pPr algn="l">
              <a:lnSpc>
                <a:spcPts val="569"/>
              </a:lnSpc>
            </a:pPr>
            <a:endParaRPr/>
          </a:p>
          <a:p>
            <a:pPr marL="121031" marR="120785" indent="71628" algn="l" rtl="0">
              <a:lnSpc>
                <a:spcPts val="1189"/>
              </a:lnSpc>
            </a:pPr>
            <a:r>
              <a:rPr lang="en-US" altLang="zh-CN" sz="1000" spc="-249" dirty="0">
                <a:solidFill>
                  <a:srgbClr val="000000"/>
                </a:solidFill>
                <a:latin typeface="MS Gothic"/>
                <a:ea typeface="MS Gothic"/>
                <a:cs typeface="MS Gothic"/>
              </a:rPr>
              <a:t>エ</a:t>
            </a:r>
            <a:r>
              <a:rPr lang="en-US" altLang="zh-CN" sz="1000" spc="-245" dirty="0">
                <a:solidFill>
                  <a:srgbClr val="000000"/>
                </a:solidFill>
                <a:latin typeface="MS Gothic"/>
                <a:ea typeface="MS Gothic"/>
                <a:cs typeface="MS Gothic"/>
              </a:rPr>
              <a:t>ア</a:t>
            </a:r>
            <a:r>
              <a:rPr lang="en-US" altLang="zh-CN" sz="1000" spc="-312" dirty="0">
                <a:solidFill>
                  <a:srgbClr val="000000"/>
                </a:solidFill>
                <a:latin typeface="MS Gothic"/>
                <a:ea typeface="MS Gothic"/>
                <a:cs typeface="MS Gothic"/>
              </a:rPr>
              <a:t>コ</a:t>
            </a:r>
            <a:r>
              <a:rPr lang="en-US" altLang="zh-CN" sz="1000" spc="-257" dirty="0">
                <a:solidFill>
                  <a:srgbClr val="000000"/>
                </a:solidFill>
                <a:latin typeface="MS Gothic"/>
                <a:ea typeface="MS Gothic"/>
                <a:cs typeface="MS Gothic"/>
              </a:rPr>
              <a:t>ン</a:t>
            </a:r>
            <a:r>
              <a:rPr lang="en-US" altLang="zh-CN" sz="1000" spc="73" dirty="0">
                <a:solidFill>
                  <a:srgbClr val="000000"/>
                </a:solidFill>
                <a:latin typeface="Arial"/>
                <a:ea typeface="Arial"/>
                <a:cs typeface="Arial"/>
              </a:rPr>
              <a:t>,</a:t>
            </a:r>
            <a:r>
              <a:rPr lang="en-US" altLang="zh-CN" sz="1000" spc="-15" dirty="0">
                <a:solidFill>
                  <a:srgbClr val="000000"/>
                </a:solidFill>
                <a:latin typeface="Arial"/>
                <a:ea typeface="Arial"/>
                <a:cs typeface="Arial"/>
              </a:rPr>
              <a:t> </a:t>
            </a:r>
            <a:r>
              <a:rPr lang="en-US" altLang="zh-CN" sz="1000" spc="-237" dirty="0">
                <a:solidFill>
                  <a:srgbClr val="000000"/>
                </a:solidFill>
                <a:latin typeface="MS Gothic"/>
                <a:ea typeface="MS Gothic"/>
                <a:cs typeface="MS Gothic"/>
              </a:rPr>
              <a:t>テ</a:t>
            </a:r>
            <a:r>
              <a:rPr lang="en-US" altLang="zh-CN" sz="1000" spc="-244" dirty="0">
                <a:solidFill>
                  <a:srgbClr val="000000"/>
                </a:solidFill>
                <a:latin typeface="MS Gothic"/>
                <a:ea typeface="MS Gothic"/>
                <a:cs typeface="MS Gothic"/>
              </a:rPr>
              <a:t>レ</a:t>
            </a:r>
            <a:r>
              <a:rPr lang="en-US" altLang="zh-CN" sz="1000" spc="-291" dirty="0">
                <a:solidFill>
                  <a:srgbClr val="000000"/>
                </a:solidFill>
                <a:latin typeface="MS Gothic"/>
                <a:ea typeface="MS Gothic"/>
                <a:cs typeface="MS Gothic"/>
              </a:rPr>
              <a:t>ビ</a:t>
            </a:r>
            <a:r>
              <a:rPr lang="en-US" altLang="zh-CN" sz="1000" spc="74" dirty="0">
                <a:solidFill>
                  <a:srgbClr val="000000"/>
                </a:solidFill>
                <a:latin typeface="Arial"/>
                <a:ea typeface="Arial"/>
                <a:cs typeface="Arial"/>
              </a:rPr>
              <a:t>,</a:t>
            </a:r>
            <a:r>
              <a:rPr lang="en-US" altLang="zh-CN" sz="1000" spc="-74" dirty="0">
                <a:solidFill>
                  <a:srgbClr val="000000"/>
                </a:solidFill>
                <a:latin typeface="Arial"/>
                <a:ea typeface="Arial"/>
                <a:cs typeface="Arial"/>
              </a:rPr>
              <a:t> </a:t>
            </a:r>
            <a:r>
              <a:rPr lang="en-US" altLang="zh-CN" sz="1000" spc="0" dirty="0">
                <a:solidFill>
                  <a:srgbClr val="000000"/>
                </a:solidFill>
                <a:latin typeface="SimSun"/>
                <a:ea typeface="SimSun"/>
                <a:cs typeface="SimSun"/>
              </a:rPr>
              <a:t>冷</a:t>
            </a:r>
            <a:r>
              <a:rPr lang="en-US" altLang="zh-CN" sz="1000" spc="-8" dirty="0">
                <a:solidFill>
                  <a:srgbClr val="000000"/>
                </a:solidFill>
                <a:latin typeface="SimSun"/>
                <a:ea typeface="SimSun"/>
                <a:cs typeface="SimSun"/>
              </a:rPr>
              <a:t>蔵</a:t>
            </a:r>
            <a:r>
              <a:rPr lang="en-US" altLang="zh-CN" sz="1000" spc="0" dirty="0">
                <a:solidFill>
                  <a:srgbClr val="000000"/>
                </a:solidFill>
                <a:latin typeface="SimSun"/>
                <a:ea typeface="SimSun"/>
                <a:cs typeface="SimSun"/>
              </a:rPr>
              <a:t>庫</a:t>
            </a:r>
            <a:r>
              <a:rPr lang="en-US" altLang="zh-CN" sz="1000" spc="66" dirty="0">
                <a:solidFill>
                  <a:srgbClr val="000000"/>
                </a:solidFill>
                <a:latin typeface="Arial"/>
                <a:ea typeface="Arial"/>
                <a:cs typeface="Arial"/>
              </a:rPr>
              <a:t>,</a:t>
            </a:r>
            <a:r>
              <a:rPr lang="en-US" altLang="zh-CN" sz="1000" spc="664" dirty="0">
                <a:solidFill>
                  <a:srgbClr val="000000"/>
                </a:solidFill>
                <a:latin typeface="Arial"/>
                <a:ea typeface="Arial"/>
                <a:cs typeface="Arial"/>
              </a:rPr>
              <a:t> </a:t>
            </a:r>
            <a:r>
              <a:rPr lang="en-US" altLang="zh-CN" sz="1000" spc="0" dirty="0">
                <a:solidFill>
                  <a:srgbClr val="000000"/>
                </a:solidFill>
                <a:latin typeface="SimSun"/>
                <a:ea typeface="SimSun"/>
                <a:cs typeface="SimSun"/>
              </a:rPr>
              <a:t>洗</a:t>
            </a:r>
            <a:r>
              <a:rPr lang="en-US" altLang="zh-CN" sz="1000" spc="-8" dirty="0">
                <a:solidFill>
                  <a:srgbClr val="000000"/>
                </a:solidFill>
                <a:latin typeface="SimSun"/>
                <a:ea typeface="SimSun"/>
                <a:cs typeface="SimSun"/>
              </a:rPr>
              <a:t>濯</a:t>
            </a:r>
            <a:r>
              <a:rPr lang="en-US" altLang="zh-CN" sz="1000" spc="0" dirty="0">
                <a:solidFill>
                  <a:srgbClr val="000000"/>
                </a:solidFill>
                <a:latin typeface="SimSun"/>
                <a:ea typeface="SimSun"/>
                <a:cs typeface="SimSun"/>
              </a:rPr>
              <a:t>機</a:t>
            </a:r>
            <a:endParaRPr lang="en-US" altLang="zh-CN" sz="1000">
              <a:latin typeface="SimSun"/>
              <a:ea typeface="SimSun"/>
              <a:cs typeface="SimSun"/>
            </a:endParaRPr>
          </a:p>
        </p:txBody>
      </p:sp>
      <p:sp>
        <p:nvSpPr>
          <p:cNvPr id="795" name="Text Box795"/>
          <p:cNvSpPr txBox="1"/>
          <p:nvPr/>
        </p:nvSpPr>
        <p:spPr>
          <a:xfrm>
            <a:off x="1493520" y="5835396"/>
            <a:ext cx="1197864" cy="486156"/>
          </a:xfrm>
          <a:prstGeom prst="rect">
            <a:avLst/>
          </a:prstGeom>
          <a:ln w="12192">
            <a:solidFill>
              <a:srgbClr val="41719C"/>
            </a:solidFill>
          </a:ln>
        </p:spPr>
        <p:txBody>
          <a:bodyPr wrap="square" lIns="0" tIns="0" rIns="0" rtlCol="0">
            <a:spAutoFit/>
          </a:bodyPr>
          <a:lstStyle/>
          <a:p>
            <a:pPr algn="l">
              <a:lnSpc>
                <a:spcPts val="175"/>
              </a:lnSpc>
            </a:pPr>
            <a:endParaRPr/>
          </a:p>
          <a:p>
            <a:pPr marL="104521" marR="120150" algn="just" rtl="0">
              <a:lnSpc>
                <a:spcPts val="1056"/>
              </a:lnSpc>
            </a:pPr>
            <a:r>
              <a:rPr lang="en-US" altLang="zh-CN" sz="1000" spc="0" dirty="0">
                <a:solidFill>
                  <a:srgbClr val="000000"/>
                </a:solidFill>
                <a:latin typeface="SimSun"/>
                <a:ea typeface="SimSun"/>
                <a:cs typeface="SimSun"/>
              </a:rPr>
              <a:t>家</a:t>
            </a:r>
            <a:r>
              <a:rPr lang="en-US" altLang="zh-CN" sz="1000" spc="-8" dirty="0">
                <a:solidFill>
                  <a:srgbClr val="000000"/>
                </a:solidFill>
                <a:latin typeface="SimSun"/>
                <a:ea typeface="SimSun"/>
                <a:cs typeface="SimSun"/>
              </a:rPr>
              <a:t>庭</a:t>
            </a:r>
            <a:r>
              <a:rPr lang="en-US" altLang="zh-CN" sz="1000" spc="0" dirty="0">
                <a:solidFill>
                  <a:srgbClr val="000000"/>
                </a:solidFill>
                <a:latin typeface="SimSun"/>
                <a:ea typeface="SimSun"/>
                <a:cs typeface="SimSun"/>
              </a:rPr>
              <a:t>用</a:t>
            </a:r>
            <a:r>
              <a:rPr lang="en-US" altLang="zh-CN" sz="1000" spc="-8" dirty="0">
                <a:solidFill>
                  <a:srgbClr val="000000"/>
                </a:solidFill>
                <a:latin typeface="SimSun"/>
                <a:ea typeface="SimSun"/>
                <a:cs typeface="SimSun"/>
              </a:rPr>
              <a:t>製</a:t>
            </a:r>
            <a:r>
              <a:rPr lang="en-US" altLang="zh-CN" sz="1000" spc="0" dirty="0">
                <a:solidFill>
                  <a:srgbClr val="000000"/>
                </a:solidFill>
                <a:latin typeface="SimSun"/>
                <a:ea typeface="SimSun"/>
                <a:cs typeface="SimSun"/>
              </a:rPr>
              <a:t>品</a:t>
            </a:r>
            <a:r>
              <a:rPr lang="en-US" altLang="zh-CN" sz="1000" spc="66" dirty="0">
                <a:solidFill>
                  <a:srgbClr val="000000"/>
                </a:solidFill>
                <a:latin typeface="Arial"/>
                <a:ea typeface="Arial"/>
                <a:cs typeface="Arial"/>
              </a:rPr>
              <a:t>,</a:t>
            </a:r>
            <a:r>
              <a:rPr lang="en-US" altLang="zh-CN" sz="1000" spc="16" dirty="0">
                <a:solidFill>
                  <a:srgbClr val="000000"/>
                </a:solidFill>
                <a:latin typeface="Arial"/>
                <a:ea typeface="Arial"/>
                <a:cs typeface="Arial"/>
              </a:rPr>
              <a:t> </a:t>
            </a:r>
            <a:r>
              <a:rPr lang="en-US" altLang="zh-CN" sz="1000" spc="0" dirty="0">
                <a:solidFill>
                  <a:srgbClr val="000000"/>
                </a:solidFill>
                <a:latin typeface="SimSun"/>
                <a:ea typeface="SimSun"/>
                <a:cs typeface="SimSun"/>
              </a:rPr>
              <a:t>衣</a:t>
            </a:r>
            <a:r>
              <a:rPr lang="en-US" altLang="zh-CN" sz="1000" dirty="0">
                <a:solidFill>
                  <a:srgbClr val="000000"/>
                </a:solidFill>
                <a:latin typeface="SimSun"/>
                <a:ea typeface="SimSun"/>
                <a:cs typeface="SimSun"/>
              </a:rPr>
              <a:t> </a:t>
            </a:r>
            <a:r>
              <a:rPr lang="en-US" altLang="zh-CN" sz="1000" spc="0" dirty="0">
                <a:solidFill>
                  <a:srgbClr val="000000"/>
                </a:solidFill>
                <a:latin typeface="SimSun"/>
                <a:ea typeface="SimSun"/>
                <a:cs typeface="SimSun"/>
              </a:rPr>
              <a:t>料</a:t>
            </a:r>
            <a:r>
              <a:rPr lang="en-US" altLang="zh-CN" sz="1000" spc="66" dirty="0">
                <a:solidFill>
                  <a:srgbClr val="000000"/>
                </a:solidFill>
                <a:latin typeface="Arial"/>
                <a:ea typeface="Arial"/>
                <a:cs typeface="Arial"/>
              </a:rPr>
              <a:t>,</a:t>
            </a:r>
            <a:r>
              <a:rPr lang="en-US" altLang="zh-CN" sz="1000" dirty="0">
                <a:solidFill>
                  <a:srgbClr val="000000"/>
                </a:solidFill>
                <a:latin typeface="Arial"/>
                <a:ea typeface="Arial"/>
                <a:cs typeface="Arial"/>
              </a:rPr>
              <a:t> </a:t>
            </a:r>
            <a:r>
              <a:rPr lang="en-US" altLang="zh-CN" sz="1000" spc="0" dirty="0">
                <a:solidFill>
                  <a:srgbClr val="000000"/>
                </a:solidFill>
                <a:latin typeface="SimSun"/>
                <a:ea typeface="SimSun"/>
                <a:cs typeface="SimSun"/>
              </a:rPr>
              <a:t>家具</a:t>
            </a:r>
            <a:r>
              <a:rPr lang="en-US" altLang="zh-CN" sz="1000" spc="66" dirty="0">
                <a:solidFill>
                  <a:srgbClr val="000000"/>
                </a:solidFill>
                <a:latin typeface="Arial"/>
                <a:ea typeface="Arial"/>
                <a:cs typeface="Arial"/>
              </a:rPr>
              <a:t>,</a:t>
            </a:r>
            <a:r>
              <a:rPr lang="en-US" altLang="zh-CN" sz="1000" dirty="0">
                <a:solidFill>
                  <a:srgbClr val="000000"/>
                </a:solidFill>
                <a:latin typeface="Arial"/>
                <a:ea typeface="Arial"/>
                <a:cs typeface="Arial"/>
              </a:rPr>
              <a:t> </a:t>
            </a:r>
            <a:r>
              <a:rPr lang="en-US" altLang="zh-CN" sz="1000" spc="0" dirty="0">
                <a:solidFill>
                  <a:srgbClr val="000000"/>
                </a:solidFill>
                <a:latin typeface="SimSun"/>
                <a:ea typeface="SimSun"/>
                <a:cs typeface="SimSun"/>
              </a:rPr>
              <a:t>玩具</a:t>
            </a:r>
            <a:r>
              <a:rPr lang="en-US" altLang="zh-CN" sz="1000" spc="67" dirty="0">
                <a:solidFill>
                  <a:srgbClr val="000000"/>
                </a:solidFill>
                <a:latin typeface="Arial"/>
                <a:ea typeface="Arial"/>
                <a:cs typeface="Arial"/>
              </a:rPr>
              <a:t>,</a:t>
            </a:r>
            <a:r>
              <a:rPr lang="en-US" altLang="zh-CN" sz="1000" spc="-67" dirty="0">
                <a:solidFill>
                  <a:srgbClr val="000000"/>
                </a:solidFill>
                <a:latin typeface="Arial"/>
                <a:ea typeface="Arial"/>
                <a:cs typeface="Arial"/>
              </a:rPr>
              <a:t> </a:t>
            </a:r>
            <a:r>
              <a:rPr lang="en-US" altLang="zh-CN" sz="1000" spc="0" dirty="0">
                <a:solidFill>
                  <a:srgbClr val="000000"/>
                </a:solidFill>
                <a:latin typeface="SimSun"/>
                <a:ea typeface="SimSun"/>
                <a:cs typeface="SimSun"/>
              </a:rPr>
              <a:t>農</a:t>
            </a:r>
            <a:r>
              <a:rPr lang="en-US" altLang="zh-CN" sz="1000" spc="-8" dirty="0">
                <a:solidFill>
                  <a:srgbClr val="000000"/>
                </a:solidFill>
                <a:latin typeface="SimSun"/>
                <a:ea typeface="SimSun"/>
                <a:cs typeface="SimSun"/>
              </a:rPr>
              <a:t>林</a:t>
            </a:r>
            <a:r>
              <a:rPr lang="en-US" altLang="zh-CN" sz="1000" spc="0" dirty="0">
                <a:solidFill>
                  <a:srgbClr val="000000"/>
                </a:solidFill>
                <a:latin typeface="SimSun"/>
                <a:ea typeface="SimSun"/>
                <a:cs typeface="SimSun"/>
              </a:rPr>
              <a:t>水</a:t>
            </a:r>
            <a:r>
              <a:rPr lang="en-US" altLang="zh-CN" sz="1000" spc="-8" dirty="0">
                <a:solidFill>
                  <a:srgbClr val="000000"/>
                </a:solidFill>
                <a:latin typeface="SimSun"/>
                <a:ea typeface="SimSun"/>
                <a:cs typeface="SimSun"/>
              </a:rPr>
              <a:t>産</a:t>
            </a:r>
            <a:r>
              <a:rPr lang="en-US" altLang="zh-CN" sz="1000" spc="0" dirty="0">
                <a:solidFill>
                  <a:srgbClr val="000000"/>
                </a:solidFill>
                <a:latin typeface="SimSun"/>
                <a:ea typeface="SimSun"/>
                <a:cs typeface="SimSun"/>
              </a:rPr>
              <a:t>用</a:t>
            </a:r>
            <a:r>
              <a:rPr lang="en-US" altLang="zh-CN" sz="1000" spc="-8" dirty="0">
                <a:solidFill>
                  <a:srgbClr val="000000"/>
                </a:solidFill>
                <a:latin typeface="SimSun"/>
                <a:ea typeface="SimSun"/>
                <a:cs typeface="SimSun"/>
              </a:rPr>
              <a:t>具</a:t>
            </a:r>
            <a:r>
              <a:rPr lang="en-US" altLang="zh-CN" sz="1000" spc="187" dirty="0">
                <a:solidFill>
                  <a:srgbClr val="000000"/>
                </a:solidFill>
                <a:latin typeface="SimSun"/>
                <a:ea typeface="SimSun"/>
                <a:cs typeface="SimSun"/>
              </a:rPr>
              <a:t> </a:t>
            </a:r>
            <a:r>
              <a:rPr lang="en-US" altLang="zh-CN" sz="1000" spc="0" dirty="0">
                <a:solidFill>
                  <a:srgbClr val="000000"/>
                </a:solidFill>
                <a:latin typeface="SimSun"/>
                <a:ea typeface="SimSun"/>
                <a:cs typeface="SimSun"/>
              </a:rPr>
              <a:t>等</a:t>
            </a:r>
            <a:endParaRPr lang="en-US" altLang="zh-CN" sz="1000">
              <a:latin typeface="SimSun"/>
              <a:ea typeface="SimSun"/>
              <a:cs typeface="SimSun"/>
            </a:endParaRPr>
          </a:p>
        </p:txBody>
      </p:sp>
      <p:sp>
        <p:nvSpPr>
          <p:cNvPr id="796" name="Text Box796"/>
          <p:cNvSpPr txBox="1"/>
          <p:nvPr/>
        </p:nvSpPr>
        <p:spPr>
          <a:xfrm>
            <a:off x="1331976" y="5401056"/>
            <a:ext cx="1524000" cy="1001268"/>
          </a:xfrm>
          <a:prstGeom prst="rect">
            <a:avLst/>
          </a:prstGeom>
          <a:solidFill>
            <a:srgbClr val="DCE6F2"/>
          </a:solidFill>
          <a:ln w="12192">
            <a:solidFill>
              <a:srgbClr val="41719C"/>
            </a:solidFill>
          </a:ln>
        </p:spPr>
        <p:txBody>
          <a:bodyPr wrap="square" lIns="0" tIns="0" rIns="0" rtlCol="0">
            <a:spAutoFit/>
          </a:bodyPr>
          <a:lstStyle/>
          <a:p>
            <a:pPr algn="l">
              <a:lnSpc>
                <a:spcPts val="156"/>
              </a:lnSpc>
            </a:pPr>
            <a:endParaRPr/>
          </a:p>
          <a:p>
            <a:pPr marL="376174" marR="335456" indent="-41148" algn="l" rtl="0">
              <a:lnSpc>
                <a:spcPts val="1309"/>
              </a:lnSpc>
            </a:pPr>
            <a:r>
              <a:rPr lang="en-US" altLang="zh-CN" sz="1200" b="1" spc="-339" dirty="0">
                <a:solidFill>
                  <a:srgbClr val="000000"/>
                </a:solidFill>
                <a:latin typeface="MS Gothic"/>
                <a:ea typeface="MS Gothic"/>
                <a:cs typeface="MS Gothic"/>
              </a:rPr>
              <a:t>そ</a:t>
            </a:r>
            <a:r>
              <a:rPr lang="en-US" altLang="zh-CN" sz="1200" b="1" spc="-150" dirty="0">
                <a:solidFill>
                  <a:srgbClr val="000000"/>
                </a:solidFill>
                <a:latin typeface="MS Gothic"/>
                <a:ea typeface="MS Gothic"/>
                <a:cs typeface="MS Gothic"/>
              </a:rPr>
              <a:t>の</a:t>
            </a:r>
            <a:r>
              <a:rPr lang="en-US" altLang="zh-CN" sz="1200" b="1" spc="-46" dirty="0">
                <a:solidFill>
                  <a:srgbClr val="000000"/>
                </a:solidFill>
                <a:latin typeface="SimSun"/>
                <a:ea typeface="SimSun"/>
                <a:cs typeface="SimSun"/>
              </a:rPr>
              <a:t>他</a:t>
            </a:r>
            <a:r>
              <a:rPr lang="en-US" altLang="zh-CN" sz="1200" b="1" spc="-150" dirty="0">
                <a:solidFill>
                  <a:srgbClr val="000000"/>
                </a:solidFill>
                <a:latin typeface="MS Gothic"/>
                <a:ea typeface="MS Gothic"/>
                <a:cs typeface="MS Gothic"/>
              </a:rPr>
              <a:t>の</a:t>
            </a:r>
            <a:r>
              <a:rPr lang="en-US" altLang="zh-CN" sz="1200" b="1" spc="-47" dirty="0">
                <a:solidFill>
                  <a:srgbClr val="000000"/>
                </a:solidFill>
                <a:latin typeface="SimSun"/>
                <a:ea typeface="SimSun"/>
                <a:cs typeface="SimSun"/>
              </a:rPr>
              <a:t>製</a:t>
            </a:r>
            <a:r>
              <a:rPr lang="en-US" altLang="zh-CN" sz="1200" b="1" spc="-50" dirty="0">
                <a:solidFill>
                  <a:srgbClr val="000000"/>
                </a:solidFill>
                <a:latin typeface="SimSun"/>
                <a:ea typeface="SimSun"/>
                <a:cs typeface="SimSun"/>
              </a:rPr>
              <a:t>品</a:t>
            </a:r>
            <a:r>
              <a:rPr lang="en-US" altLang="zh-CN" sz="1200" b="1" dirty="0">
                <a:solidFill>
                  <a:srgbClr val="000000"/>
                </a:solidFill>
                <a:latin typeface="SimSun"/>
                <a:ea typeface="SimSun"/>
                <a:cs typeface="SimSun"/>
              </a:rPr>
              <a:t> </a:t>
            </a:r>
            <a:r>
              <a:rPr lang="en-US" altLang="zh-CN" sz="1200" b="1" spc="135" dirty="0">
                <a:solidFill>
                  <a:srgbClr val="000000"/>
                </a:solidFill>
                <a:latin typeface="Arial"/>
                <a:ea typeface="Arial"/>
                <a:cs typeface="Arial"/>
              </a:rPr>
              <a:t>3,060</a:t>
            </a:r>
            <a:r>
              <a:rPr lang="en-US" altLang="zh-CN" sz="1200" b="1" spc="-179"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endParaRPr lang="en-US" altLang="zh-CN" sz="1200">
              <a:latin typeface="Arial Unicode MS"/>
              <a:ea typeface="Arial Unicode MS"/>
              <a:cs typeface="Arial Unicode MS"/>
            </a:endParaRPr>
          </a:p>
        </p:txBody>
      </p:sp>
      <p:sp>
        <p:nvSpPr>
          <p:cNvPr id="797" name="Text Box797"/>
          <p:cNvSpPr txBox="1"/>
          <p:nvPr/>
        </p:nvSpPr>
        <p:spPr>
          <a:xfrm>
            <a:off x="35052" y="1103376"/>
            <a:ext cx="2837688" cy="368808"/>
          </a:xfrm>
          <a:prstGeom prst="rect">
            <a:avLst/>
          </a:prstGeom>
          <a:solidFill>
            <a:srgbClr val="F2DCDB"/>
          </a:solidFill>
        </p:spPr>
        <p:txBody>
          <a:bodyPr wrap="square" lIns="0" tIns="0" rIns="0" rtlCol="0">
            <a:spAutoFit/>
          </a:bodyPr>
          <a:lstStyle/>
          <a:p>
            <a:pPr algn="l">
              <a:lnSpc>
                <a:spcPts val="530"/>
              </a:lnSpc>
            </a:pPr>
            <a:endParaRPr/>
          </a:p>
          <a:p>
            <a:pPr marL="834847" algn="l" rtl="0">
              <a:lnSpc>
                <a:spcPts val="1996"/>
              </a:lnSpc>
            </a:pPr>
            <a:r>
              <a:rPr lang="en-US" altLang="zh-CN" sz="1800" spc="0" dirty="0">
                <a:solidFill>
                  <a:srgbClr val="000000"/>
                </a:solidFill>
                <a:latin typeface="Calibri"/>
                <a:ea typeface="Calibri"/>
                <a:cs typeface="Calibri"/>
              </a:rPr>
              <a:t>[</a:t>
            </a:r>
            <a:r>
              <a:rPr lang="en-US" altLang="zh-CN" sz="1800" spc="0" dirty="0">
                <a:solidFill>
                  <a:srgbClr val="000000"/>
                </a:solidFill>
                <a:latin typeface="MS PGothic"/>
                <a:ea typeface="MS PGothic"/>
                <a:cs typeface="MS PGothic"/>
              </a:rPr>
              <a:t>使用・排出</a:t>
            </a:r>
            <a:r>
              <a:rPr lang="en-US" altLang="zh-CN" sz="1800" spc="0" dirty="0">
                <a:solidFill>
                  <a:srgbClr val="000000"/>
                </a:solidFill>
                <a:latin typeface="Calibri"/>
                <a:ea typeface="Calibri"/>
                <a:cs typeface="Calibri"/>
              </a:rPr>
              <a:t>]</a:t>
            </a:r>
            <a:endParaRPr lang="en-US" altLang="zh-CN" sz="1800">
              <a:latin typeface="Calibri"/>
              <a:ea typeface="Calibri"/>
              <a:cs typeface="Calibri"/>
            </a:endParaRPr>
          </a:p>
        </p:txBody>
      </p:sp>
      <p:sp>
        <p:nvSpPr>
          <p:cNvPr id="798" name="Text Box798"/>
          <p:cNvSpPr txBox="1"/>
          <p:nvPr/>
        </p:nvSpPr>
        <p:spPr>
          <a:xfrm>
            <a:off x="3224784" y="1104900"/>
            <a:ext cx="1700784" cy="368808"/>
          </a:xfrm>
          <a:prstGeom prst="rect">
            <a:avLst/>
          </a:prstGeom>
          <a:solidFill>
            <a:srgbClr val="F2DCDB"/>
          </a:solidFill>
        </p:spPr>
        <p:txBody>
          <a:bodyPr wrap="square" lIns="0" tIns="0" rIns="0" rtlCol="0">
            <a:spAutoFit/>
          </a:bodyPr>
          <a:lstStyle/>
          <a:p>
            <a:pPr algn="l">
              <a:lnSpc>
                <a:spcPts val="530"/>
              </a:lnSpc>
            </a:pPr>
            <a:endParaRPr/>
          </a:p>
          <a:p>
            <a:pPr marL="552323" algn="l" rtl="0">
              <a:lnSpc>
                <a:spcPts val="1999"/>
              </a:lnSpc>
            </a:pPr>
            <a:r>
              <a:rPr lang="en-US" altLang="zh-CN" sz="1800" spc="0" dirty="0">
                <a:solidFill>
                  <a:srgbClr val="000000"/>
                </a:solidFill>
                <a:latin typeface="Calibri"/>
                <a:ea typeface="Calibri"/>
                <a:cs typeface="Calibri"/>
              </a:rPr>
              <a:t>[</a:t>
            </a:r>
            <a:r>
              <a:rPr lang="en-US" altLang="zh-CN" sz="1800" spc="0" dirty="0">
                <a:solidFill>
                  <a:srgbClr val="000000"/>
                </a:solidFill>
                <a:latin typeface="MS PGothic"/>
                <a:ea typeface="MS PGothic"/>
                <a:cs typeface="MS PGothic"/>
              </a:rPr>
              <a:t>回収</a:t>
            </a:r>
            <a:r>
              <a:rPr lang="en-US" altLang="zh-CN" sz="1800" spc="0" dirty="0">
                <a:solidFill>
                  <a:srgbClr val="000000"/>
                </a:solidFill>
                <a:latin typeface="Calibri"/>
                <a:ea typeface="Calibri"/>
                <a:cs typeface="Calibri"/>
              </a:rPr>
              <a:t>]</a:t>
            </a:r>
            <a:endParaRPr lang="en-US" altLang="zh-CN" sz="1800">
              <a:latin typeface="Calibri"/>
              <a:ea typeface="Calibri"/>
              <a:cs typeface="Calibri"/>
            </a:endParaRPr>
          </a:p>
        </p:txBody>
      </p:sp>
      <p:sp>
        <p:nvSpPr>
          <p:cNvPr id="799" name="Text Box799"/>
          <p:cNvSpPr txBox="1"/>
          <p:nvPr/>
        </p:nvSpPr>
        <p:spPr>
          <a:xfrm>
            <a:off x="3265932" y="1572768"/>
            <a:ext cx="1632204" cy="1301496"/>
          </a:xfrm>
          <a:prstGeom prst="rect">
            <a:avLst/>
          </a:prstGeom>
          <a:solidFill>
            <a:srgbClr val="E2F0D9"/>
          </a:solidFill>
          <a:ln w="12192">
            <a:solidFill>
              <a:srgbClr val="41719C"/>
            </a:solidFill>
          </a:ln>
        </p:spPr>
        <p:txBody>
          <a:bodyPr wrap="square" lIns="0" tIns="0" rIns="0" rtlCol="0">
            <a:spAutoFit/>
          </a:bodyPr>
          <a:lstStyle/>
          <a:p>
            <a:pPr algn="l">
              <a:lnSpc>
                <a:spcPts val="257"/>
              </a:lnSpc>
            </a:pPr>
            <a:endParaRPr/>
          </a:p>
          <a:p>
            <a:pPr marL="437388" marR="132611" indent="-305054" algn="l" rtl="0">
              <a:lnSpc>
                <a:spcPts val="1337"/>
              </a:lnSpc>
            </a:pPr>
            <a:r>
              <a:rPr lang="en-US" altLang="zh-CN" sz="1200" b="1" spc="-50" dirty="0">
                <a:solidFill>
                  <a:srgbClr val="000000"/>
                </a:solidFill>
                <a:latin typeface="SimSun"/>
                <a:ea typeface="SimSun"/>
                <a:cs typeface="SimSun"/>
              </a:rPr>
              <a:t>容器包装</a:t>
            </a:r>
            <a:r>
              <a:rPr lang="en-US" altLang="zh-CN" sz="1200" b="1" spc="-409" dirty="0">
                <a:solidFill>
                  <a:srgbClr val="000000"/>
                </a:solidFill>
                <a:latin typeface="MS Gothic"/>
                <a:ea typeface="MS Gothic"/>
                <a:cs typeface="MS Gothic"/>
              </a:rPr>
              <a:t>リ</a:t>
            </a:r>
            <a:r>
              <a:rPr lang="en-US" altLang="zh-CN" sz="1200" b="1" spc="-279" dirty="0">
                <a:solidFill>
                  <a:srgbClr val="000000"/>
                </a:solidFill>
                <a:latin typeface="MS Gothic"/>
                <a:ea typeface="MS Gothic"/>
                <a:cs typeface="MS Gothic"/>
              </a:rPr>
              <a:t>サ</a:t>
            </a:r>
            <a:r>
              <a:rPr lang="en-US" altLang="zh-CN" sz="1200" b="1" spc="-278" dirty="0">
                <a:solidFill>
                  <a:srgbClr val="000000"/>
                </a:solidFill>
                <a:latin typeface="MS Gothic"/>
                <a:ea typeface="MS Gothic"/>
                <a:cs typeface="MS Gothic"/>
              </a:rPr>
              <a:t>イ</a:t>
            </a:r>
            <a:r>
              <a:rPr lang="en-US" altLang="zh-CN" sz="1200" b="1" spc="-280" dirty="0">
                <a:solidFill>
                  <a:srgbClr val="000000"/>
                </a:solidFill>
                <a:latin typeface="MS Gothic"/>
                <a:ea typeface="MS Gothic"/>
                <a:cs typeface="MS Gothic"/>
              </a:rPr>
              <a:t>ク</a:t>
            </a:r>
            <a:r>
              <a:rPr lang="en-US" altLang="zh-CN" sz="1200" b="1" spc="-245" dirty="0">
                <a:solidFill>
                  <a:srgbClr val="000000"/>
                </a:solidFill>
                <a:latin typeface="MS Gothic"/>
                <a:ea typeface="MS Gothic"/>
                <a:cs typeface="MS Gothic"/>
              </a:rPr>
              <a:t>ル</a:t>
            </a:r>
            <a:r>
              <a:rPr lang="en-US" altLang="zh-CN" sz="1200" b="1" spc="-46" dirty="0">
                <a:solidFill>
                  <a:srgbClr val="000000"/>
                </a:solidFill>
                <a:latin typeface="SimSun"/>
                <a:ea typeface="SimSun"/>
                <a:cs typeface="SimSun"/>
              </a:rPr>
              <a:t>法</a:t>
            </a:r>
            <a:r>
              <a:rPr lang="en-US" altLang="zh-CN" sz="1200" b="1" dirty="0">
                <a:solidFill>
                  <a:srgbClr val="000000"/>
                </a:solidFill>
                <a:latin typeface="SimSun"/>
                <a:ea typeface="SimSun"/>
                <a:cs typeface="SimSun"/>
              </a:rPr>
              <a:t> </a:t>
            </a:r>
            <a:r>
              <a:rPr lang="en-US" altLang="zh-CN" sz="1000" b="1" spc="157" dirty="0">
                <a:solidFill>
                  <a:srgbClr val="000000"/>
                </a:solidFill>
                <a:latin typeface="Arial"/>
                <a:ea typeface="Arial"/>
                <a:cs typeface="Arial"/>
              </a:rPr>
              <a:t>(</a:t>
            </a:r>
            <a:r>
              <a:rPr lang="en-US" altLang="zh-CN" sz="1000" b="1" spc="-201" dirty="0">
                <a:solidFill>
                  <a:srgbClr val="000000"/>
                </a:solidFill>
                <a:latin typeface="SimSun"/>
                <a:ea typeface="SimSun"/>
                <a:cs typeface="SimSun"/>
              </a:rPr>
              <a:t>自</a:t>
            </a:r>
            <a:r>
              <a:rPr lang="en-US" altLang="zh-CN" sz="1000" b="1" spc="-45" dirty="0">
                <a:solidFill>
                  <a:srgbClr val="000000"/>
                </a:solidFill>
                <a:latin typeface="SimSun"/>
                <a:ea typeface="SimSun"/>
                <a:cs typeface="SimSun"/>
              </a:rPr>
              <a:t>治</a:t>
            </a:r>
            <a:r>
              <a:rPr lang="en-US" altLang="zh-CN" sz="1000" b="1" spc="-46" dirty="0">
                <a:solidFill>
                  <a:srgbClr val="000000"/>
                </a:solidFill>
                <a:latin typeface="SimSun"/>
                <a:ea typeface="SimSun"/>
                <a:cs typeface="SimSun"/>
              </a:rPr>
              <a:t>体回収</a:t>
            </a:r>
            <a:r>
              <a:rPr lang="en-US" altLang="zh-CN" sz="1000" b="1" spc="158" dirty="0">
                <a:solidFill>
                  <a:srgbClr val="000000"/>
                </a:solidFill>
                <a:latin typeface="Arial"/>
                <a:ea typeface="Arial"/>
                <a:cs typeface="Arial"/>
              </a:rPr>
              <a:t>)</a:t>
            </a:r>
            <a:r>
              <a:rPr lang="en-US" altLang="zh-CN" sz="1000" b="1" spc="-158" dirty="0">
                <a:solidFill>
                  <a:srgbClr val="000000"/>
                </a:solidFill>
                <a:latin typeface="Arial"/>
                <a:ea typeface="Arial"/>
                <a:cs typeface="Arial"/>
              </a:rPr>
              <a:t> </a:t>
            </a:r>
            <a:r>
              <a:rPr lang="en-US" altLang="zh-CN" sz="1200" b="1" spc="135" dirty="0">
                <a:solidFill>
                  <a:srgbClr val="000000"/>
                </a:solidFill>
                <a:latin typeface="Arial"/>
                <a:ea typeface="Arial"/>
                <a:cs typeface="Arial"/>
              </a:rPr>
              <a:t>1,040</a:t>
            </a:r>
            <a:r>
              <a:rPr lang="en-US" altLang="zh-CN" sz="1200" b="1" spc="-179"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endParaRPr lang="en-US" altLang="zh-CN" sz="1200">
              <a:latin typeface="Arial Unicode MS"/>
              <a:ea typeface="Arial Unicode MS"/>
              <a:cs typeface="Arial Unicode MS"/>
            </a:endParaRPr>
          </a:p>
        </p:txBody>
      </p:sp>
      <p:sp>
        <p:nvSpPr>
          <p:cNvPr id="800" name="Text Box800"/>
          <p:cNvSpPr txBox="1"/>
          <p:nvPr/>
        </p:nvSpPr>
        <p:spPr>
          <a:xfrm>
            <a:off x="5561076" y="1104900"/>
            <a:ext cx="3331464" cy="368808"/>
          </a:xfrm>
          <a:prstGeom prst="rect">
            <a:avLst/>
          </a:prstGeom>
          <a:solidFill>
            <a:srgbClr val="F2DCDB"/>
          </a:solidFill>
        </p:spPr>
        <p:txBody>
          <a:bodyPr wrap="square" lIns="0" tIns="0" rIns="0" rtlCol="0">
            <a:spAutoFit/>
          </a:bodyPr>
          <a:lstStyle/>
          <a:p>
            <a:pPr algn="l">
              <a:lnSpc>
                <a:spcPts val="530"/>
              </a:lnSpc>
            </a:pPr>
            <a:endParaRPr/>
          </a:p>
          <a:p>
            <a:pPr marL="810133" algn="l" rtl="0">
              <a:lnSpc>
                <a:spcPts val="1999"/>
              </a:lnSpc>
            </a:pPr>
            <a:r>
              <a:rPr lang="en-US" altLang="zh-CN" sz="1800" spc="0" dirty="0">
                <a:solidFill>
                  <a:srgbClr val="000000"/>
                </a:solidFill>
                <a:latin typeface="Calibri"/>
                <a:ea typeface="Calibri"/>
                <a:cs typeface="Calibri"/>
              </a:rPr>
              <a:t>[</a:t>
            </a:r>
            <a:r>
              <a:rPr lang="en-US" altLang="zh-CN" sz="1800" spc="0" dirty="0">
                <a:solidFill>
                  <a:srgbClr val="000000"/>
                </a:solidFill>
                <a:latin typeface="MS PGothic"/>
                <a:ea typeface="MS PGothic"/>
                <a:cs typeface="MS PGothic"/>
              </a:rPr>
              <a:t>リサ</a:t>
            </a:r>
            <a:r>
              <a:rPr lang="en-US" altLang="zh-CN" sz="1800" spc="6" dirty="0">
                <a:solidFill>
                  <a:srgbClr val="000000"/>
                </a:solidFill>
                <a:latin typeface="MS PGothic"/>
                <a:ea typeface="MS PGothic"/>
                <a:cs typeface="MS PGothic"/>
              </a:rPr>
              <a:t>イ</a:t>
            </a:r>
            <a:r>
              <a:rPr lang="en-US" altLang="zh-CN" sz="1800" spc="0" dirty="0">
                <a:solidFill>
                  <a:srgbClr val="000000"/>
                </a:solidFill>
                <a:latin typeface="MS PGothic"/>
                <a:ea typeface="MS PGothic"/>
                <a:cs typeface="MS PGothic"/>
              </a:rPr>
              <a:t>クル・処理</a:t>
            </a:r>
            <a:r>
              <a:rPr lang="en-US" altLang="zh-CN" sz="1800" spc="0" dirty="0">
                <a:solidFill>
                  <a:srgbClr val="000000"/>
                </a:solidFill>
                <a:latin typeface="Calibri"/>
                <a:ea typeface="Calibri"/>
                <a:cs typeface="Calibri"/>
              </a:rPr>
              <a:t>]</a:t>
            </a:r>
            <a:endParaRPr lang="en-US" altLang="zh-CN" sz="1800">
              <a:latin typeface="Calibri"/>
              <a:ea typeface="Calibri"/>
              <a:cs typeface="Calibri"/>
            </a:endParaRPr>
          </a:p>
        </p:txBody>
      </p:sp>
      <p:sp>
        <p:nvSpPr>
          <p:cNvPr id="801" name="Text Box801"/>
          <p:cNvSpPr txBox="1"/>
          <p:nvPr/>
        </p:nvSpPr>
        <p:spPr>
          <a:xfrm>
            <a:off x="8100060" y="1516380"/>
            <a:ext cx="1010414" cy="591312"/>
          </a:xfrm>
          <a:prstGeom prst="rect">
            <a:avLst/>
          </a:prstGeom>
          <a:solidFill>
            <a:srgbClr val="E2F0D9"/>
          </a:solidFill>
          <a:ln w="12192">
            <a:solidFill>
              <a:srgbClr val="A9D18E"/>
            </a:solidFill>
          </a:ln>
        </p:spPr>
        <p:txBody>
          <a:bodyPr wrap="square" lIns="0" tIns="0" rIns="0" rtlCol="0">
            <a:spAutoFit/>
          </a:bodyPr>
          <a:lstStyle/>
          <a:p>
            <a:pPr algn="l">
              <a:lnSpc>
                <a:spcPts val="101"/>
              </a:lnSpc>
            </a:pPr>
            <a:endParaRPr/>
          </a:p>
          <a:p>
            <a:pPr marL="201422" algn="l" rtl="0">
              <a:lnSpc>
                <a:spcPts val="1418"/>
              </a:lnSpc>
            </a:pPr>
            <a:r>
              <a:rPr lang="en-US" altLang="zh-CN" sz="1200" b="1" spc="-50" dirty="0">
                <a:solidFill>
                  <a:srgbClr val="000000"/>
                </a:solidFill>
                <a:latin typeface="SimSun"/>
                <a:ea typeface="SimSun"/>
                <a:cs typeface="SimSun"/>
              </a:rPr>
              <a:t>再生樹脂</a:t>
            </a:r>
            <a:endParaRPr lang="en-US" altLang="zh-CN" sz="1200">
              <a:latin typeface="SimSun"/>
              <a:ea typeface="SimSun"/>
              <a:cs typeface="SimSun"/>
            </a:endParaRPr>
          </a:p>
          <a:p>
            <a:pPr marL="353822" algn="l" rtl="0">
              <a:lnSpc>
                <a:spcPts val="1418"/>
              </a:lnSpc>
              <a:spcBef>
                <a:spcPts val="22"/>
              </a:spcBef>
            </a:pPr>
            <a:r>
              <a:rPr lang="en-US" altLang="zh-CN" sz="1200" b="1" spc="-50" dirty="0">
                <a:solidFill>
                  <a:srgbClr val="000000"/>
                </a:solidFill>
                <a:latin typeface="SimSun"/>
                <a:ea typeface="SimSun"/>
                <a:cs typeface="SimSun"/>
              </a:rPr>
              <a:t>輸出</a:t>
            </a:r>
            <a:endParaRPr lang="en-US" altLang="zh-CN" sz="1200">
              <a:latin typeface="SimSun"/>
              <a:ea typeface="SimSun"/>
              <a:cs typeface="SimSun"/>
            </a:endParaRPr>
          </a:p>
          <a:p>
            <a:pPr marL="120650" algn="l" rtl="0">
              <a:lnSpc>
                <a:spcPts val="1418"/>
              </a:lnSpc>
              <a:spcBef>
                <a:spcPts val="22"/>
              </a:spcBef>
            </a:pPr>
            <a:r>
              <a:rPr lang="en-US" altLang="zh-CN" sz="1200" b="1" spc="135" dirty="0">
                <a:solidFill>
                  <a:srgbClr val="000000"/>
                </a:solidFill>
                <a:latin typeface="Arial"/>
                <a:ea typeface="Arial"/>
                <a:cs typeface="Arial"/>
              </a:rPr>
              <a:t>1,680</a:t>
            </a:r>
            <a:r>
              <a:rPr lang="en-US" altLang="zh-CN" sz="1200" b="1" spc="-179"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endParaRPr lang="en-US" altLang="zh-CN" sz="1200">
              <a:latin typeface="Arial Unicode MS"/>
              <a:ea typeface="Arial Unicode MS"/>
              <a:cs typeface="Arial Unicode MS"/>
            </a:endParaRPr>
          </a:p>
        </p:txBody>
      </p:sp>
      <p:sp>
        <p:nvSpPr>
          <p:cNvPr id="802" name="Text Box802"/>
          <p:cNvSpPr txBox="1"/>
          <p:nvPr/>
        </p:nvSpPr>
        <p:spPr>
          <a:xfrm>
            <a:off x="8100060" y="2081784"/>
            <a:ext cx="1010414" cy="591312"/>
          </a:xfrm>
          <a:prstGeom prst="rect">
            <a:avLst/>
          </a:prstGeom>
          <a:solidFill>
            <a:srgbClr val="E2F0D9"/>
          </a:solidFill>
          <a:ln w="12192">
            <a:solidFill>
              <a:srgbClr val="A9D18E"/>
            </a:solidFill>
          </a:ln>
        </p:spPr>
        <p:txBody>
          <a:bodyPr wrap="square" lIns="0" tIns="0" rIns="0" rtlCol="0">
            <a:spAutoFit/>
          </a:bodyPr>
          <a:lstStyle/>
          <a:p>
            <a:pPr algn="l">
              <a:lnSpc>
                <a:spcPts val="103"/>
              </a:lnSpc>
            </a:pPr>
            <a:endParaRPr/>
          </a:p>
          <a:p>
            <a:pPr marL="201422" algn="l" rtl="0">
              <a:lnSpc>
                <a:spcPts val="1418"/>
              </a:lnSpc>
            </a:pPr>
            <a:r>
              <a:rPr lang="en-US" altLang="zh-CN" sz="1200" b="1" spc="-50" dirty="0">
                <a:solidFill>
                  <a:srgbClr val="000000"/>
                </a:solidFill>
                <a:latin typeface="SimSun"/>
                <a:ea typeface="SimSun"/>
                <a:cs typeface="SimSun"/>
              </a:rPr>
              <a:t>再生樹脂</a:t>
            </a:r>
            <a:endParaRPr lang="en-US" altLang="zh-CN" sz="1200">
              <a:latin typeface="SimSun"/>
              <a:ea typeface="SimSun"/>
              <a:cs typeface="SimSun"/>
            </a:endParaRPr>
          </a:p>
          <a:p>
            <a:pPr marL="201422" algn="l" rtl="0">
              <a:lnSpc>
                <a:spcPts val="1418"/>
              </a:lnSpc>
              <a:spcBef>
                <a:spcPts val="22"/>
              </a:spcBef>
            </a:pPr>
            <a:r>
              <a:rPr lang="en-US" altLang="zh-CN" sz="1200" b="1" spc="-50" dirty="0">
                <a:solidFill>
                  <a:srgbClr val="000000"/>
                </a:solidFill>
                <a:latin typeface="SimSun"/>
                <a:ea typeface="SimSun"/>
                <a:cs typeface="SimSun"/>
              </a:rPr>
              <a:t>国内投入</a:t>
            </a:r>
            <a:endParaRPr lang="en-US" altLang="zh-CN" sz="1200">
              <a:latin typeface="SimSun"/>
              <a:ea typeface="SimSun"/>
              <a:cs typeface="SimSun"/>
            </a:endParaRPr>
          </a:p>
          <a:p>
            <a:pPr marL="198375" algn="l" rtl="0">
              <a:lnSpc>
                <a:spcPts val="1418"/>
              </a:lnSpc>
              <a:spcBef>
                <a:spcPts val="22"/>
              </a:spcBef>
            </a:pPr>
            <a:r>
              <a:rPr lang="en-US" altLang="zh-CN" sz="1200" b="1" spc="147" dirty="0">
                <a:solidFill>
                  <a:srgbClr val="000000"/>
                </a:solidFill>
                <a:latin typeface="Arial"/>
                <a:ea typeface="Arial"/>
                <a:cs typeface="Arial"/>
              </a:rPr>
              <a:t>340</a:t>
            </a:r>
            <a:r>
              <a:rPr lang="en-US" altLang="zh-CN" sz="1200" b="1" spc="-192" dirty="0">
                <a:solidFill>
                  <a:srgbClr val="000000"/>
                </a:solidFill>
                <a:latin typeface="SimSun"/>
                <a:ea typeface="SimSun"/>
                <a:cs typeface="SimSun"/>
              </a:rPr>
              <a:t>千</a:t>
            </a:r>
            <a:r>
              <a:rPr lang="en-US" altLang="zh-CN" sz="1200" b="1" spc="-50" dirty="0">
                <a:solidFill>
                  <a:srgbClr val="000000"/>
                </a:solidFill>
                <a:latin typeface="Arial Unicode MS"/>
                <a:ea typeface="Arial Unicode MS"/>
                <a:cs typeface="Arial Unicode MS"/>
              </a:rPr>
              <a:t>㌧</a:t>
            </a:r>
            <a:endParaRPr lang="en-US" altLang="zh-CN" sz="1200">
              <a:latin typeface="Arial Unicode MS"/>
              <a:ea typeface="Arial Unicode MS"/>
              <a:cs typeface="Arial Unicode MS"/>
            </a:endParaRPr>
          </a:p>
        </p:txBody>
      </p:sp>
      <p:sp>
        <p:nvSpPr>
          <p:cNvPr id="803" name="Text Box803"/>
          <p:cNvSpPr txBox="1"/>
          <p:nvPr/>
        </p:nvSpPr>
        <p:spPr>
          <a:xfrm>
            <a:off x="5283708" y="1933926"/>
            <a:ext cx="938784" cy="424120"/>
          </a:xfrm>
          <a:prstGeom prst="rect">
            <a:avLst/>
          </a:prstGeom>
        </p:spPr>
        <p:txBody>
          <a:bodyPr wrap="square" lIns="0" tIns="0" rIns="0" rtlCol="0">
            <a:spAutoFit/>
          </a:bodyPr>
          <a:lstStyle/>
          <a:p>
            <a:pPr algn="l">
              <a:lnSpc>
                <a:spcPts val="0"/>
              </a:lnSpc>
            </a:pPr>
            <a:endParaRPr/>
          </a:p>
          <a:p>
            <a:pPr indent="96012" algn="l" rtl="0">
              <a:lnSpc>
                <a:spcPts val="1670"/>
              </a:lnSpc>
            </a:pPr>
            <a:r>
              <a:rPr lang="en-US" altLang="zh-CN" sz="1400" b="1" spc="-474" dirty="0">
                <a:solidFill>
                  <a:srgbClr val="4F6228"/>
                </a:solidFill>
                <a:latin typeface="MS Gothic"/>
                <a:ea typeface="MS Gothic"/>
                <a:cs typeface="MS Gothic"/>
              </a:rPr>
              <a:t>リ</a:t>
            </a:r>
            <a:r>
              <a:rPr lang="en-US" altLang="zh-CN" sz="1400" b="1" spc="-318" dirty="0">
                <a:solidFill>
                  <a:srgbClr val="4F6228"/>
                </a:solidFill>
                <a:latin typeface="MS Gothic"/>
                <a:ea typeface="MS Gothic"/>
                <a:cs typeface="MS Gothic"/>
              </a:rPr>
              <a:t>サ</a:t>
            </a:r>
            <a:r>
              <a:rPr lang="en-US" altLang="zh-CN" sz="1400" b="1" spc="-317" dirty="0">
                <a:solidFill>
                  <a:srgbClr val="4F6228"/>
                </a:solidFill>
                <a:latin typeface="MS Gothic"/>
                <a:ea typeface="MS Gothic"/>
                <a:cs typeface="MS Gothic"/>
              </a:rPr>
              <a:t>イ</a:t>
            </a:r>
            <a:r>
              <a:rPr lang="en-US" altLang="zh-CN" sz="1400" b="1" spc="-324" dirty="0">
                <a:solidFill>
                  <a:srgbClr val="4F6228"/>
                </a:solidFill>
                <a:latin typeface="MS Gothic"/>
                <a:ea typeface="MS Gothic"/>
                <a:cs typeface="MS Gothic"/>
              </a:rPr>
              <a:t>ク</a:t>
            </a:r>
            <a:r>
              <a:rPr lang="en-US" altLang="zh-CN" sz="1400" b="1" spc="-282" dirty="0">
                <a:solidFill>
                  <a:srgbClr val="4F6228"/>
                </a:solidFill>
                <a:latin typeface="MS Gothic"/>
                <a:ea typeface="MS Gothic"/>
                <a:cs typeface="MS Gothic"/>
              </a:rPr>
              <a:t>ル</a:t>
            </a:r>
            <a:r>
              <a:rPr lang="en-US" altLang="zh-CN" sz="1400" b="1" dirty="0">
                <a:solidFill>
                  <a:srgbClr val="4F6228"/>
                </a:solidFill>
                <a:latin typeface="MS Gothic"/>
                <a:ea typeface="MS Gothic"/>
                <a:cs typeface="MS Gothic"/>
              </a:rPr>
              <a:t> </a:t>
            </a:r>
            <a:r>
              <a:rPr lang="en-US" altLang="zh-CN" sz="1400" b="1" spc="156" dirty="0">
                <a:solidFill>
                  <a:srgbClr val="4F6228"/>
                </a:solidFill>
                <a:latin typeface="Arial"/>
                <a:ea typeface="Arial"/>
                <a:cs typeface="Arial"/>
              </a:rPr>
              <a:t>2,330</a:t>
            </a:r>
            <a:r>
              <a:rPr lang="en-US" altLang="zh-CN" sz="1400" b="1" spc="-210" dirty="0">
                <a:solidFill>
                  <a:srgbClr val="4F6228"/>
                </a:solidFill>
                <a:latin typeface="SimSun"/>
                <a:ea typeface="SimSun"/>
                <a:cs typeface="SimSun"/>
              </a:rPr>
              <a:t>千</a:t>
            </a:r>
            <a:r>
              <a:rPr lang="en-US" altLang="zh-CN" sz="1400" b="1" spc="-54" dirty="0">
                <a:solidFill>
                  <a:srgbClr val="4F6228"/>
                </a:solidFill>
                <a:latin typeface="Arial Unicode MS"/>
                <a:ea typeface="Arial Unicode MS"/>
                <a:cs typeface="Arial Unicode MS"/>
              </a:rPr>
              <a:t>㌧</a:t>
            </a:r>
            <a:endParaRPr lang="en-US" altLang="zh-CN" sz="1400">
              <a:latin typeface="Arial Unicode MS"/>
              <a:ea typeface="Arial Unicode MS"/>
              <a:cs typeface="Arial Unicode MS"/>
            </a:endParaRPr>
          </a:p>
        </p:txBody>
      </p:sp>
      <p:sp>
        <p:nvSpPr>
          <p:cNvPr id="804" name="Text Box804"/>
          <p:cNvSpPr txBox="1"/>
          <p:nvPr/>
        </p:nvSpPr>
        <p:spPr>
          <a:xfrm>
            <a:off x="5423916" y="2360646"/>
            <a:ext cx="657542" cy="210760"/>
          </a:xfrm>
          <a:prstGeom prst="rect">
            <a:avLst/>
          </a:prstGeom>
        </p:spPr>
        <p:txBody>
          <a:bodyPr wrap="square" lIns="0" tIns="0" rIns="0" rtlCol="0">
            <a:spAutoFit/>
          </a:bodyPr>
          <a:lstStyle/>
          <a:p>
            <a:pPr algn="l">
              <a:lnSpc>
                <a:spcPts val="0"/>
              </a:lnSpc>
            </a:pPr>
            <a:endParaRPr/>
          </a:p>
          <a:p>
            <a:pPr algn="l" rtl="0">
              <a:lnSpc>
                <a:spcPts val="1660"/>
              </a:lnSpc>
            </a:pPr>
            <a:r>
              <a:rPr lang="en-US" altLang="zh-CN" sz="1400" b="1" spc="229" dirty="0">
                <a:solidFill>
                  <a:srgbClr val="4F6228"/>
                </a:solidFill>
                <a:latin typeface="Arial"/>
                <a:ea typeface="Arial"/>
                <a:cs typeface="Arial"/>
              </a:rPr>
              <a:t>(25%)</a:t>
            </a:r>
            <a:endParaRPr lang="en-US" altLang="zh-CN" sz="1400">
              <a:latin typeface="Arial"/>
              <a:ea typeface="Arial"/>
              <a:cs typeface="Arial"/>
            </a:endParaRPr>
          </a:p>
        </p:txBody>
      </p:sp>
      <p:sp>
        <p:nvSpPr>
          <p:cNvPr id="805" name="Text Box805"/>
          <p:cNvSpPr txBox="1"/>
          <p:nvPr/>
        </p:nvSpPr>
        <p:spPr>
          <a:xfrm>
            <a:off x="5521452" y="3620671"/>
            <a:ext cx="573329" cy="211120"/>
          </a:xfrm>
          <a:prstGeom prst="rect">
            <a:avLst/>
          </a:prstGeom>
        </p:spPr>
        <p:txBody>
          <a:bodyPr wrap="square" lIns="0" tIns="0" rIns="0" rtlCol="0">
            <a:spAutoFit/>
          </a:bodyPr>
          <a:lstStyle/>
          <a:p>
            <a:pPr algn="l">
              <a:lnSpc>
                <a:spcPts val="0"/>
              </a:lnSpc>
            </a:pPr>
            <a:endParaRPr/>
          </a:p>
          <a:p>
            <a:pPr algn="l" rtl="0">
              <a:lnSpc>
                <a:spcPts val="1662"/>
              </a:lnSpc>
            </a:pPr>
            <a:r>
              <a:rPr lang="en-US" altLang="zh-CN" sz="1400" b="1" spc="-54" dirty="0">
                <a:solidFill>
                  <a:srgbClr val="FFC000"/>
                </a:solidFill>
                <a:latin typeface="SimSun"/>
                <a:ea typeface="SimSun"/>
                <a:cs typeface="SimSun"/>
              </a:rPr>
              <a:t>熱</a:t>
            </a:r>
            <a:r>
              <a:rPr lang="en-US" altLang="zh-CN" sz="1400" b="1" spc="-55" dirty="0">
                <a:solidFill>
                  <a:srgbClr val="FFC000"/>
                </a:solidFill>
                <a:latin typeface="SimSun"/>
                <a:ea typeface="SimSun"/>
                <a:cs typeface="SimSun"/>
              </a:rPr>
              <a:t>回</a:t>
            </a:r>
            <a:r>
              <a:rPr lang="en-US" altLang="zh-CN" sz="1400" b="1" spc="-52" dirty="0">
                <a:solidFill>
                  <a:srgbClr val="FFC000"/>
                </a:solidFill>
                <a:latin typeface="SimSun"/>
                <a:ea typeface="SimSun"/>
                <a:cs typeface="SimSun"/>
              </a:rPr>
              <a:t>収</a:t>
            </a:r>
            <a:endParaRPr lang="en-US" altLang="zh-CN" sz="1400">
              <a:latin typeface="SimSun"/>
              <a:ea typeface="SimSun"/>
              <a:cs typeface="SimSun"/>
            </a:endParaRPr>
          </a:p>
        </p:txBody>
      </p:sp>
      <p:sp>
        <p:nvSpPr>
          <p:cNvPr id="806" name="Text Box806"/>
          <p:cNvSpPr txBox="1"/>
          <p:nvPr/>
        </p:nvSpPr>
        <p:spPr>
          <a:xfrm>
            <a:off x="5369052" y="3834608"/>
            <a:ext cx="876300" cy="210760"/>
          </a:xfrm>
          <a:prstGeom prst="rect">
            <a:avLst/>
          </a:prstGeom>
        </p:spPr>
        <p:txBody>
          <a:bodyPr wrap="square" lIns="0" tIns="0" rIns="0" rtlCol="0">
            <a:spAutoFit/>
          </a:bodyPr>
          <a:lstStyle/>
          <a:p>
            <a:pPr algn="l">
              <a:lnSpc>
                <a:spcPts val="0"/>
              </a:lnSpc>
            </a:pPr>
            <a:endParaRPr/>
          </a:p>
          <a:p>
            <a:pPr algn="l" rtl="0">
              <a:lnSpc>
                <a:spcPts val="1660"/>
              </a:lnSpc>
            </a:pPr>
            <a:r>
              <a:rPr lang="en-US" altLang="zh-CN" sz="1400" b="1" spc="169" dirty="0">
                <a:solidFill>
                  <a:srgbClr val="FFC000"/>
                </a:solidFill>
                <a:latin typeface="Arial"/>
                <a:ea typeface="Arial"/>
                <a:cs typeface="Arial"/>
              </a:rPr>
              <a:t>5340</a:t>
            </a:r>
            <a:r>
              <a:rPr lang="en-US" altLang="zh-CN" sz="1400" b="1" spc="-222" dirty="0">
                <a:solidFill>
                  <a:srgbClr val="FFC000"/>
                </a:solidFill>
                <a:latin typeface="SimSun"/>
                <a:ea typeface="SimSun"/>
                <a:cs typeface="SimSun"/>
              </a:rPr>
              <a:t>千</a:t>
            </a:r>
            <a:r>
              <a:rPr lang="en-US" altLang="zh-CN" sz="1400" b="1" spc="-54" dirty="0">
                <a:solidFill>
                  <a:srgbClr val="FFC000"/>
                </a:solidFill>
                <a:latin typeface="Arial Unicode MS"/>
                <a:ea typeface="Arial Unicode MS"/>
                <a:cs typeface="Arial Unicode MS"/>
              </a:rPr>
              <a:t>㌧</a:t>
            </a:r>
            <a:endParaRPr lang="en-US" altLang="zh-CN" sz="1400">
              <a:latin typeface="Arial Unicode MS"/>
              <a:ea typeface="Arial Unicode MS"/>
              <a:cs typeface="Arial Unicode MS"/>
            </a:endParaRPr>
          </a:p>
        </p:txBody>
      </p:sp>
      <p:sp>
        <p:nvSpPr>
          <p:cNvPr id="807" name="Text Box807"/>
          <p:cNvSpPr txBox="1"/>
          <p:nvPr/>
        </p:nvSpPr>
        <p:spPr>
          <a:xfrm>
            <a:off x="5478780" y="4047968"/>
            <a:ext cx="657542" cy="210760"/>
          </a:xfrm>
          <a:prstGeom prst="rect">
            <a:avLst/>
          </a:prstGeom>
        </p:spPr>
        <p:txBody>
          <a:bodyPr wrap="square" lIns="0" tIns="0" rIns="0" rtlCol="0">
            <a:spAutoFit/>
          </a:bodyPr>
          <a:lstStyle/>
          <a:p>
            <a:pPr algn="l">
              <a:lnSpc>
                <a:spcPts val="0"/>
              </a:lnSpc>
            </a:pPr>
            <a:endParaRPr/>
          </a:p>
          <a:p>
            <a:pPr algn="l" rtl="0">
              <a:lnSpc>
                <a:spcPts val="1660"/>
              </a:lnSpc>
            </a:pPr>
            <a:r>
              <a:rPr lang="en-US" altLang="zh-CN" sz="1400" b="1" spc="229" dirty="0">
                <a:solidFill>
                  <a:srgbClr val="FFC000"/>
                </a:solidFill>
                <a:latin typeface="Arial"/>
                <a:ea typeface="Arial"/>
                <a:cs typeface="Arial"/>
              </a:rPr>
              <a:t>(57%)</a:t>
            </a:r>
            <a:endParaRPr lang="en-US" altLang="zh-CN" sz="1400">
              <a:latin typeface="Arial"/>
              <a:ea typeface="Arial"/>
              <a:cs typeface="Arial"/>
            </a:endParaRPr>
          </a:p>
        </p:txBody>
      </p:sp>
      <p:sp>
        <p:nvSpPr>
          <p:cNvPr id="808" name="Text Box808"/>
          <p:cNvSpPr txBox="1"/>
          <p:nvPr/>
        </p:nvSpPr>
        <p:spPr>
          <a:xfrm>
            <a:off x="5513578" y="5505572"/>
            <a:ext cx="573024" cy="210760"/>
          </a:xfrm>
          <a:prstGeom prst="rect">
            <a:avLst/>
          </a:prstGeom>
        </p:spPr>
        <p:txBody>
          <a:bodyPr wrap="square" lIns="0" tIns="0" rIns="0" rtlCol="0">
            <a:spAutoFit/>
          </a:bodyPr>
          <a:lstStyle/>
          <a:p>
            <a:pPr algn="l">
              <a:lnSpc>
                <a:spcPts val="0"/>
              </a:lnSpc>
            </a:pPr>
            <a:endParaRPr/>
          </a:p>
          <a:p>
            <a:pPr algn="l" rtl="0">
              <a:lnSpc>
                <a:spcPts val="1660"/>
              </a:lnSpc>
            </a:pPr>
            <a:r>
              <a:rPr lang="en-US" altLang="zh-CN" sz="1400" b="1" spc="-54" dirty="0">
                <a:solidFill>
                  <a:srgbClr val="FF0000"/>
                </a:solidFill>
                <a:latin typeface="SimSun"/>
                <a:ea typeface="SimSun"/>
                <a:cs typeface="SimSun"/>
              </a:rPr>
              <a:t>未</a:t>
            </a:r>
            <a:r>
              <a:rPr lang="en-US" altLang="zh-CN" sz="1400" b="1" spc="-55" dirty="0">
                <a:solidFill>
                  <a:srgbClr val="FF0000"/>
                </a:solidFill>
                <a:latin typeface="SimSun"/>
                <a:ea typeface="SimSun"/>
                <a:cs typeface="SimSun"/>
              </a:rPr>
              <a:t>利</a:t>
            </a:r>
            <a:r>
              <a:rPr lang="en-US" altLang="zh-CN" sz="1400" b="1" spc="-54" dirty="0">
                <a:solidFill>
                  <a:srgbClr val="FF0000"/>
                </a:solidFill>
                <a:latin typeface="SimSun"/>
                <a:ea typeface="SimSun"/>
                <a:cs typeface="SimSun"/>
              </a:rPr>
              <a:t>用</a:t>
            </a:r>
            <a:endParaRPr lang="en-US" altLang="zh-CN" sz="1400">
              <a:latin typeface="SimSun"/>
              <a:ea typeface="SimSun"/>
              <a:cs typeface="SimSun"/>
            </a:endParaRPr>
          </a:p>
        </p:txBody>
      </p:sp>
      <p:sp>
        <p:nvSpPr>
          <p:cNvPr id="809" name="Text Box809"/>
          <p:cNvSpPr txBox="1"/>
          <p:nvPr/>
        </p:nvSpPr>
        <p:spPr>
          <a:xfrm>
            <a:off x="5330699" y="5718932"/>
            <a:ext cx="938783" cy="210760"/>
          </a:xfrm>
          <a:prstGeom prst="rect">
            <a:avLst/>
          </a:prstGeom>
        </p:spPr>
        <p:txBody>
          <a:bodyPr wrap="square" lIns="0" tIns="0" rIns="0" rtlCol="0">
            <a:spAutoFit/>
          </a:bodyPr>
          <a:lstStyle/>
          <a:p>
            <a:pPr algn="l">
              <a:lnSpc>
                <a:spcPts val="0"/>
              </a:lnSpc>
            </a:pPr>
            <a:endParaRPr/>
          </a:p>
          <a:p>
            <a:pPr algn="l" rtl="0">
              <a:lnSpc>
                <a:spcPts val="1660"/>
              </a:lnSpc>
            </a:pPr>
            <a:r>
              <a:rPr lang="en-US" altLang="zh-CN" sz="1400" b="1" spc="156" dirty="0">
                <a:solidFill>
                  <a:srgbClr val="FF0000"/>
                </a:solidFill>
                <a:latin typeface="Arial"/>
                <a:ea typeface="Arial"/>
                <a:cs typeface="Arial"/>
              </a:rPr>
              <a:t>1,730</a:t>
            </a:r>
            <a:r>
              <a:rPr lang="en-US" altLang="zh-CN" sz="1400" b="1" spc="-210" dirty="0">
                <a:solidFill>
                  <a:srgbClr val="FF0000"/>
                </a:solidFill>
                <a:latin typeface="SimSun"/>
                <a:ea typeface="SimSun"/>
                <a:cs typeface="SimSun"/>
              </a:rPr>
              <a:t>千</a:t>
            </a:r>
            <a:r>
              <a:rPr lang="en-US" altLang="zh-CN" sz="1400" b="1" spc="-54" dirty="0">
                <a:solidFill>
                  <a:srgbClr val="FF0000"/>
                </a:solidFill>
                <a:latin typeface="Arial Unicode MS"/>
                <a:ea typeface="Arial Unicode MS"/>
                <a:cs typeface="Arial Unicode MS"/>
              </a:rPr>
              <a:t>㌧</a:t>
            </a:r>
            <a:endParaRPr lang="en-US" altLang="zh-CN" sz="1400">
              <a:latin typeface="Arial Unicode MS"/>
              <a:ea typeface="Arial Unicode MS"/>
              <a:cs typeface="Arial Unicode MS"/>
            </a:endParaRPr>
          </a:p>
        </p:txBody>
      </p:sp>
      <p:sp>
        <p:nvSpPr>
          <p:cNvPr id="810" name="Text Box810"/>
          <p:cNvSpPr txBox="1"/>
          <p:nvPr/>
        </p:nvSpPr>
        <p:spPr>
          <a:xfrm>
            <a:off x="5470906" y="5932292"/>
            <a:ext cx="657542" cy="210760"/>
          </a:xfrm>
          <a:prstGeom prst="rect">
            <a:avLst/>
          </a:prstGeom>
        </p:spPr>
        <p:txBody>
          <a:bodyPr wrap="square" lIns="0" tIns="0" rIns="0" rtlCol="0">
            <a:spAutoFit/>
          </a:bodyPr>
          <a:lstStyle/>
          <a:p>
            <a:pPr algn="l">
              <a:lnSpc>
                <a:spcPts val="0"/>
              </a:lnSpc>
            </a:pPr>
            <a:endParaRPr/>
          </a:p>
          <a:p>
            <a:pPr algn="l" rtl="0">
              <a:lnSpc>
                <a:spcPts val="1660"/>
              </a:lnSpc>
            </a:pPr>
            <a:r>
              <a:rPr lang="en-US" altLang="zh-CN" sz="1400" b="1" spc="229" dirty="0">
                <a:solidFill>
                  <a:srgbClr val="FF0000"/>
                </a:solidFill>
                <a:latin typeface="Arial"/>
                <a:ea typeface="Arial"/>
                <a:cs typeface="Arial"/>
              </a:rPr>
              <a:t>(18%)</a:t>
            </a:r>
            <a:endParaRPr lang="en-US" altLang="zh-CN" sz="1400">
              <a:latin typeface="Arial"/>
              <a:ea typeface="Arial"/>
              <a:cs typeface="Arial"/>
            </a:endParaRPr>
          </a:p>
        </p:txBody>
      </p:sp>
      <p:sp>
        <p:nvSpPr>
          <p:cNvPr id="811" name="Text Box811"/>
          <p:cNvSpPr txBox="1"/>
          <p:nvPr/>
        </p:nvSpPr>
        <p:spPr>
          <a:xfrm>
            <a:off x="92050" y="6586885"/>
            <a:ext cx="5591576" cy="140280"/>
          </a:xfrm>
          <a:prstGeom prst="rect">
            <a:avLst/>
          </a:prstGeom>
        </p:spPr>
        <p:txBody>
          <a:bodyPr wrap="square" lIns="0" tIns="0" rIns="0" rtlCol="0">
            <a:spAutoFit/>
          </a:bodyPr>
          <a:lstStyle/>
          <a:p>
            <a:pPr algn="l">
              <a:lnSpc>
                <a:spcPts val="0"/>
              </a:lnSpc>
            </a:pPr>
            <a:endParaRPr/>
          </a:p>
          <a:p>
            <a:pPr algn="l" rtl="0">
              <a:lnSpc>
                <a:spcPts val="1105"/>
              </a:lnSpc>
            </a:pPr>
            <a:r>
              <a:rPr lang="en-US" altLang="zh-CN" sz="1000" spc="0" dirty="0">
                <a:solidFill>
                  <a:srgbClr val="000000"/>
                </a:solidFill>
                <a:latin typeface="MS PGothic"/>
                <a:ea typeface="MS PGothic"/>
                <a:cs typeface="MS PGothic"/>
              </a:rPr>
              <a:t>（出</a:t>
            </a:r>
            <a:r>
              <a:rPr lang="en-US" altLang="zh-CN" sz="1000" spc="-5" dirty="0">
                <a:solidFill>
                  <a:srgbClr val="000000"/>
                </a:solidFill>
                <a:latin typeface="MS PGothic"/>
                <a:ea typeface="MS PGothic"/>
                <a:cs typeface="MS PGothic"/>
              </a:rPr>
              <a:t>所</a:t>
            </a:r>
            <a:r>
              <a:rPr lang="en-US" altLang="zh-CN" sz="1000" spc="0" dirty="0">
                <a:solidFill>
                  <a:srgbClr val="000000"/>
                </a:solidFill>
                <a:latin typeface="MS PGothic"/>
                <a:ea typeface="MS PGothic"/>
                <a:cs typeface="MS PGothic"/>
              </a:rPr>
              <a:t>）「</a:t>
            </a:r>
            <a:r>
              <a:rPr lang="en-US" altLang="zh-CN" sz="1000" spc="5" dirty="0">
                <a:solidFill>
                  <a:srgbClr val="000000"/>
                </a:solidFill>
                <a:latin typeface="MS PGothic"/>
                <a:ea typeface="MS PGothic"/>
                <a:cs typeface="MS PGothic"/>
              </a:rPr>
              <a:t>マ</a:t>
            </a:r>
            <a:r>
              <a:rPr lang="en-US" altLang="zh-CN" sz="1000" spc="-92" dirty="0">
                <a:solidFill>
                  <a:srgbClr val="000000"/>
                </a:solidFill>
                <a:latin typeface="MS PGothic"/>
                <a:ea typeface="MS PGothic"/>
                <a:cs typeface="MS PGothic"/>
              </a:rPr>
              <a:t> </a:t>
            </a:r>
            <a:r>
              <a:rPr lang="en-US" altLang="zh-CN" sz="1000" spc="0" dirty="0">
                <a:solidFill>
                  <a:srgbClr val="000000"/>
                </a:solidFill>
                <a:latin typeface="MS PGothic"/>
                <a:ea typeface="MS PGothic"/>
                <a:cs typeface="MS PGothic"/>
              </a:rPr>
              <a:t>テリ</a:t>
            </a:r>
            <a:r>
              <a:rPr lang="en-US" altLang="zh-CN" sz="1000" spc="-6" dirty="0">
                <a:solidFill>
                  <a:srgbClr val="000000"/>
                </a:solidFill>
                <a:latin typeface="MS PGothic"/>
                <a:ea typeface="MS PGothic"/>
                <a:cs typeface="MS PGothic"/>
              </a:rPr>
              <a:t>ア</a:t>
            </a:r>
            <a:r>
              <a:rPr lang="en-US" altLang="zh-CN" sz="1000" spc="0" dirty="0">
                <a:solidFill>
                  <a:srgbClr val="000000"/>
                </a:solidFill>
                <a:latin typeface="MS PGothic"/>
                <a:ea typeface="MS PGothic"/>
                <a:cs typeface="MS PGothic"/>
              </a:rPr>
              <a:t>ルリ</a:t>
            </a:r>
            <a:r>
              <a:rPr lang="en-US" altLang="zh-CN" sz="1000" spc="-5" dirty="0">
                <a:solidFill>
                  <a:srgbClr val="000000"/>
                </a:solidFill>
                <a:latin typeface="MS PGothic"/>
                <a:ea typeface="MS PGothic"/>
                <a:cs typeface="MS PGothic"/>
              </a:rPr>
              <a:t>サ</a:t>
            </a:r>
            <a:r>
              <a:rPr lang="en-US" altLang="zh-CN" sz="1000" spc="-8" dirty="0">
                <a:solidFill>
                  <a:srgbClr val="000000"/>
                </a:solidFill>
                <a:latin typeface="MS PGothic"/>
                <a:ea typeface="MS PGothic"/>
                <a:cs typeface="MS PGothic"/>
              </a:rPr>
              <a:t>イ</a:t>
            </a:r>
            <a:r>
              <a:rPr lang="en-US" altLang="zh-CN" sz="1000" spc="0" dirty="0">
                <a:solidFill>
                  <a:srgbClr val="000000"/>
                </a:solidFill>
                <a:latin typeface="MS PGothic"/>
                <a:ea typeface="MS PGothic"/>
                <a:cs typeface="MS PGothic"/>
              </a:rPr>
              <a:t>ク</a:t>
            </a:r>
            <a:r>
              <a:rPr lang="en-US" altLang="zh-CN" sz="1000" spc="-7" dirty="0">
                <a:solidFill>
                  <a:srgbClr val="000000"/>
                </a:solidFill>
                <a:latin typeface="MS PGothic"/>
                <a:ea typeface="MS PGothic"/>
                <a:cs typeface="MS PGothic"/>
              </a:rPr>
              <a:t>ル</a:t>
            </a:r>
            <a:r>
              <a:rPr lang="en-US" altLang="zh-CN" sz="1000" spc="0" dirty="0">
                <a:solidFill>
                  <a:srgbClr val="000000"/>
                </a:solidFill>
                <a:latin typeface="MS PGothic"/>
                <a:ea typeface="MS PGothic"/>
                <a:cs typeface="MS PGothic"/>
              </a:rPr>
              <a:t>に</a:t>
            </a:r>
            <a:r>
              <a:rPr lang="en-US" altLang="zh-CN" sz="1000" spc="-8" dirty="0">
                <a:solidFill>
                  <a:srgbClr val="000000"/>
                </a:solidFill>
                <a:latin typeface="MS PGothic"/>
                <a:ea typeface="MS PGothic"/>
                <a:cs typeface="MS PGothic"/>
              </a:rPr>
              <a:t>よ</a:t>
            </a:r>
            <a:r>
              <a:rPr lang="en-US" altLang="zh-CN" sz="1000" spc="0" dirty="0">
                <a:solidFill>
                  <a:srgbClr val="000000"/>
                </a:solidFill>
                <a:latin typeface="MS PGothic"/>
                <a:ea typeface="MS PGothic"/>
                <a:cs typeface="MS PGothic"/>
              </a:rPr>
              <a:t>る天然</a:t>
            </a:r>
            <a:r>
              <a:rPr lang="en-US" altLang="zh-CN" sz="1000" spc="-9" dirty="0">
                <a:solidFill>
                  <a:srgbClr val="000000"/>
                </a:solidFill>
                <a:latin typeface="MS PGothic"/>
                <a:ea typeface="MS PGothic"/>
                <a:cs typeface="MS PGothic"/>
              </a:rPr>
              <a:t>資</a:t>
            </a:r>
            <a:r>
              <a:rPr lang="en-US" altLang="zh-CN" sz="1000" spc="0" dirty="0">
                <a:solidFill>
                  <a:srgbClr val="000000"/>
                </a:solidFill>
                <a:latin typeface="MS PGothic"/>
                <a:ea typeface="MS PGothic"/>
                <a:cs typeface="MS PGothic"/>
              </a:rPr>
              <a:t>源</a:t>
            </a:r>
            <a:r>
              <a:rPr lang="en-US" altLang="zh-CN" sz="1000" spc="-8" dirty="0">
                <a:solidFill>
                  <a:srgbClr val="000000"/>
                </a:solidFill>
                <a:latin typeface="MS PGothic"/>
                <a:ea typeface="MS PGothic"/>
                <a:cs typeface="MS PGothic"/>
              </a:rPr>
              <a:t>消</a:t>
            </a:r>
            <a:r>
              <a:rPr lang="en-US" altLang="zh-CN" sz="1000" spc="0" dirty="0">
                <a:solidFill>
                  <a:srgbClr val="000000"/>
                </a:solidFill>
                <a:latin typeface="MS PGothic"/>
                <a:ea typeface="MS PGothic"/>
                <a:cs typeface="MS PGothic"/>
              </a:rPr>
              <a:t>費</a:t>
            </a:r>
            <a:r>
              <a:rPr lang="en-US" altLang="zh-CN" sz="1000" spc="-8" dirty="0">
                <a:solidFill>
                  <a:srgbClr val="000000"/>
                </a:solidFill>
                <a:latin typeface="MS PGothic"/>
                <a:ea typeface="MS PGothic"/>
                <a:cs typeface="MS PGothic"/>
              </a:rPr>
              <a:t>量</a:t>
            </a:r>
            <a:r>
              <a:rPr lang="en-US" altLang="zh-CN" sz="1000" spc="0" dirty="0">
                <a:solidFill>
                  <a:srgbClr val="000000"/>
                </a:solidFill>
                <a:latin typeface="MS PGothic"/>
                <a:ea typeface="MS PGothic"/>
                <a:cs typeface="MS PGothic"/>
              </a:rPr>
              <a:t>と環</a:t>
            </a:r>
            <a:r>
              <a:rPr lang="en-US" altLang="zh-CN" sz="1000" spc="-6" dirty="0">
                <a:solidFill>
                  <a:srgbClr val="000000"/>
                </a:solidFill>
                <a:latin typeface="MS PGothic"/>
                <a:ea typeface="MS PGothic"/>
                <a:cs typeface="MS PGothic"/>
              </a:rPr>
              <a:t>境</a:t>
            </a:r>
            <a:r>
              <a:rPr lang="en-US" altLang="zh-CN" sz="1000" spc="-294" dirty="0">
                <a:solidFill>
                  <a:srgbClr val="000000"/>
                </a:solidFill>
                <a:latin typeface="MS PGothic"/>
                <a:ea typeface="MS PGothic"/>
                <a:cs typeface="MS PGothic"/>
              </a:rPr>
              <a:t> </a:t>
            </a:r>
            <a:r>
              <a:rPr lang="en-US" altLang="zh-CN" sz="1000" spc="0" dirty="0">
                <a:solidFill>
                  <a:srgbClr val="000000"/>
                </a:solidFill>
                <a:latin typeface="MS PGothic"/>
                <a:ea typeface="MS PGothic"/>
                <a:cs typeface="MS PGothic"/>
              </a:rPr>
              <a:t>負</a:t>
            </a:r>
            <a:r>
              <a:rPr lang="en-US" altLang="zh-CN" sz="1000" spc="-8" dirty="0">
                <a:solidFill>
                  <a:srgbClr val="000000"/>
                </a:solidFill>
                <a:latin typeface="MS PGothic"/>
                <a:ea typeface="MS PGothic"/>
                <a:cs typeface="MS PGothic"/>
              </a:rPr>
              <a:t>荷</a:t>
            </a:r>
            <a:r>
              <a:rPr lang="en-US" altLang="zh-CN" sz="1000" spc="0" dirty="0">
                <a:solidFill>
                  <a:srgbClr val="000000"/>
                </a:solidFill>
                <a:latin typeface="MS PGothic"/>
                <a:ea typeface="MS PGothic"/>
                <a:cs typeface="MS PGothic"/>
              </a:rPr>
              <a:t>の削減</a:t>
            </a:r>
            <a:r>
              <a:rPr lang="en-US" altLang="zh-CN" sz="1000" spc="-5" dirty="0">
                <a:solidFill>
                  <a:srgbClr val="000000"/>
                </a:solidFill>
                <a:latin typeface="MS PGothic"/>
                <a:ea typeface="MS PGothic"/>
                <a:cs typeface="MS PGothic"/>
              </a:rPr>
              <a:t>に</a:t>
            </a:r>
            <a:r>
              <a:rPr lang="en-US" altLang="zh-CN" sz="1000" spc="0" dirty="0">
                <a:solidFill>
                  <a:srgbClr val="000000"/>
                </a:solidFill>
                <a:latin typeface="MS PGothic"/>
                <a:ea typeface="MS PGothic"/>
                <a:cs typeface="MS PGothic"/>
              </a:rPr>
              <a:t>向けて</a:t>
            </a:r>
            <a:r>
              <a:rPr lang="en-US" altLang="zh-CN" sz="1000" spc="-285" dirty="0">
                <a:solidFill>
                  <a:srgbClr val="000000"/>
                </a:solidFill>
                <a:latin typeface="MS PGothic"/>
                <a:ea typeface="MS PGothic"/>
                <a:cs typeface="MS PGothic"/>
              </a:rPr>
              <a:t> </a:t>
            </a:r>
            <a:r>
              <a:rPr lang="en-US" altLang="zh-CN" sz="1000" spc="0" dirty="0">
                <a:solidFill>
                  <a:srgbClr val="000000"/>
                </a:solidFill>
                <a:latin typeface="MS PGothic"/>
                <a:ea typeface="MS PGothic"/>
                <a:cs typeface="MS PGothic"/>
              </a:rPr>
              <a:t>」（平成</a:t>
            </a:r>
            <a:r>
              <a:rPr lang="en-US" altLang="zh-CN" sz="1000" spc="0" dirty="0">
                <a:solidFill>
                  <a:srgbClr val="000000"/>
                </a:solidFill>
                <a:latin typeface="Calibri"/>
                <a:ea typeface="Calibri"/>
                <a:cs typeface="Calibri"/>
              </a:rPr>
              <a:t>2</a:t>
            </a:r>
            <a:r>
              <a:rPr lang="en-US" altLang="zh-CN" sz="1000" spc="-217" dirty="0">
                <a:solidFill>
                  <a:srgbClr val="000000"/>
                </a:solidFill>
                <a:latin typeface="Calibri"/>
                <a:ea typeface="Calibri"/>
                <a:cs typeface="Calibri"/>
              </a:rPr>
              <a:t> </a:t>
            </a:r>
            <a:r>
              <a:rPr lang="en-US" altLang="zh-CN" sz="1000" spc="0" dirty="0">
                <a:solidFill>
                  <a:srgbClr val="000000"/>
                </a:solidFill>
                <a:latin typeface="Calibri"/>
                <a:ea typeface="Calibri"/>
                <a:cs typeface="Calibri"/>
              </a:rPr>
              <a:t>8</a:t>
            </a:r>
            <a:r>
              <a:rPr lang="en-US" altLang="zh-CN" sz="1000" spc="0" dirty="0">
                <a:solidFill>
                  <a:srgbClr val="000000"/>
                </a:solidFill>
                <a:latin typeface="MS PGothic"/>
                <a:ea typeface="MS PGothic"/>
                <a:cs typeface="MS PGothic"/>
              </a:rPr>
              <a:t>年</a:t>
            </a:r>
            <a:r>
              <a:rPr lang="en-US" altLang="zh-CN" sz="1000" spc="0" dirty="0">
                <a:solidFill>
                  <a:srgbClr val="000000"/>
                </a:solidFill>
                <a:latin typeface="Calibri"/>
                <a:ea typeface="Calibri"/>
                <a:cs typeface="Calibri"/>
              </a:rPr>
              <a:t>5</a:t>
            </a:r>
            <a:r>
              <a:rPr lang="en-US" altLang="zh-CN" sz="1000" spc="0" dirty="0">
                <a:solidFill>
                  <a:srgbClr val="000000"/>
                </a:solidFill>
                <a:latin typeface="MS PGothic"/>
                <a:ea typeface="MS PGothic"/>
                <a:cs typeface="MS PGothic"/>
              </a:rPr>
              <a:t>月</a:t>
            </a:r>
            <a:r>
              <a:rPr lang="en-US" altLang="zh-CN" sz="1000" spc="-293" dirty="0">
                <a:solidFill>
                  <a:srgbClr val="000000"/>
                </a:solidFill>
                <a:latin typeface="MS PGothic"/>
                <a:ea typeface="MS PGothic"/>
                <a:cs typeface="MS PGothic"/>
              </a:rPr>
              <a:t> </a:t>
            </a:r>
            <a:r>
              <a:rPr lang="en-US" altLang="zh-CN" sz="1000" spc="0" dirty="0">
                <a:solidFill>
                  <a:srgbClr val="000000"/>
                </a:solidFill>
                <a:latin typeface="MS PGothic"/>
                <a:ea typeface="MS PGothic"/>
                <a:cs typeface="MS PGothic"/>
              </a:rPr>
              <a:t>環</a:t>
            </a:r>
            <a:r>
              <a:rPr lang="en-US" altLang="zh-CN" sz="1000" spc="-8" dirty="0">
                <a:solidFill>
                  <a:srgbClr val="000000"/>
                </a:solidFill>
                <a:latin typeface="MS PGothic"/>
                <a:ea typeface="MS PGothic"/>
                <a:cs typeface="MS PGothic"/>
              </a:rPr>
              <a:t>境</a:t>
            </a:r>
            <a:r>
              <a:rPr lang="en-US" altLang="zh-CN" sz="1000" spc="0" dirty="0">
                <a:solidFill>
                  <a:srgbClr val="000000"/>
                </a:solidFill>
                <a:latin typeface="MS PGothic"/>
                <a:ea typeface="MS PGothic"/>
                <a:cs typeface="MS PGothic"/>
              </a:rPr>
              <a:t>省</a:t>
            </a:r>
            <a:r>
              <a:rPr lang="en-US" altLang="zh-CN" sz="1000" spc="-6" dirty="0">
                <a:solidFill>
                  <a:srgbClr val="000000"/>
                </a:solidFill>
                <a:latin typeface="MS PGothic"/>
                <a:ea typeface="MS PGothic"/>
                <a:cs typeface="MS PGothic"/>
              </a:rPr>
              <a:t>）</a:t>
            </a:r>
            <a:endParaRPr lang="en-US" altLang="zh-CN" sz="1000">
              <a:latin typeface="MS PGothic"/>
              <a:ea typeface="MS PGothic"/>
              <a:cs typeface="MS PGothic"/>
            </a:endParaRPr>
          </a:p>
        </p:txBody>
      </p:sp>
      <p:sp>
        <p:nvSpPr>
          <p:cNvPr id="812" name="Text Box812"/>
          <p:cNvSpPr txBox="1"/>
          <p:nvPr/>
        </p:nvSpPr>
        <p:spPr>
          <a:xfrm>
            <a:off x="8897112" y="6614465"/>
            <a:ext cx="193092"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25</a:t>
            </a:r>
            <a:endParaRPr lang="en-US" altLang="zh-CN" sz="1200">
              <a:latin typeface="Calibri"/>
              <a:ea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404664"/>
            <a:ext cx="8640960" cy="8956298"/>
          </a:xfrm>
          <a:prstGeom prst="rect">
            <a:avLst/>
          </a:prstGeom>
          <a:noFill/>
        </p:spPr>
        <p:txBody>
          <a:bodyPr wrap="square" rtlCol="0">
            <a:spAutoFit/>
          </a:bodyPr>
          <a:lstStyle/>
          <a:p>
            <a:r>
              <a:rPr kumimoji="1" lang="en-US" altLang="ja-JP" dirty="0" smtClean="0"/>
              <a:t>1.</a:t>
            </a:r>
            <a:r>
              <a:rPr kumimoji="1" lang="ja-JP" altLang="en-US" dirty="0" err="1" smtClean="0"/>
              <a:t>．</a:t>
            </a:r>
            <a:r>
              <a:rPr kumimoji="1" lang="ja-JP" altLang="en-US" dirty="0" smtClean="0"/>
              <a:t>レジ袋の有料化の法制化</a:t>
            </a:r>
            <a:endParaRPr kumimoji="1" lang="en-US" altLang="ja-JP" dirty="0" smtClean="0"/>
          </a:p>
          <a:p>
            <a:r>
              <a:rPr kumimoji="1" lang="ja-JP" altLang="en-US" dirty="0"/>
              <a:t>　</a:t>
            </a:r>
            <a:r>
              <a:rPr kumimoji="1" lang="ja-JP" altLang="en-US" dirty="0" smtClean="0"/>
              <a:t>大分県の現状</a:t>
            </a:r>
            <a:endParaRPr kumimoji="1" lang="en-US" altLang="ja-JP" dirty="0" smtClean="0"/>
          </a:p>
          <a:p>
            <a:r>
              <a:rPr kumimoji="1" lang="ja-JP" altLang="en-US" dirty="0"/>
              <a:t>　</a:t>
            </a:r>
            <a:r>
              <a:rPr kumimoji="1" lang="ja-JP" altLang="en-US" dirty="0" smtClean="0"/>
              <a:t>来年</a:t>
            </a:r>
            <a:r>
              <a:rPr kumimoji="1" lang="en-US" altLang="ja-JP" dirty="0" smtClean="0"/>
              <a:t>4</a:t>
            </a:r>
            <a:r>
              <a:rPr kumimoji="1" lang="ja-JP" altLang="en-US" dirty="0" smtClean="0"/>
              <a:t>月　対象は？　価格は？</a:t>
            </a:r>
            <a:endParaRPr kumimoji="1" lang="en-US" altLang="ja-JP" dirty="0" smtClean="0"/>
          </a:p>
          <a:p>
            <a:r>
              <a:rPr kumimoji="1" lang="ja-JP" altLang="en-US" dirty="0"/>
              <a:t>　</a:t>
            </a:r>
            <a:r>
              <a:rPr kumimoji="1" lang="en-US" altLang="ja-JP" dirty="0" smtClean="0"/>
              <a:t>2019.6.24  </a:t>
            </a:r>
            <a:r>
              <a:rPr kumimoji="1" lang="ja-JP" altLang="en-US" dirty="0" smtClean="0"/>
              <a:t>千葉のコンビニミニストップ実施　</a:t>
            </a:r>
            <a:r>
              <a:rPr kumimoji="1" lang="en-US" altLang="ja-JP" dirty="0" smtClean="0"/>
              <a:t>3</a:t>
            </a:r>
            <a:r>
              <a:rPr kumimoji="1" lang="ja-JP" altLang="en-US" dirty="0" smtClean="0"/>
              <a:t>円</a:t>
            </a:r>
            <a:endParaRPr kumimoji="1" lang="en-US" altLang="ja-JP" dirty="0" smtClean="0"/>
          </a:p>
          <a:p>
            <a:endParaRPr kumimoji="1" lang="en-US" altLang="ja-JP" dirty="0" smtClean="0"/>
          </a:p>
          <a:p>
            <a:r>
              <a:rPr kumimoji="1" lang="en-US" altLang="ja-JP" dirty="0" smtClean="0"/>
              <a:t>2.</a:t>
            </a:r>
            <a:r>
              <a:rPr kumimoji="1" lang="ja-JP" altLang="en-US" dirty="0" smtClean="0"/>
              <a:t>大分市のプラごみの量  </a:t>
            </a:r>
            <a:endParaRPr kumimoji="1" lang="en-US" altLang="ja-JP" dirty="0" smtClean="0"/>
          </a:p>
          <a:p>
            <a:endParaRPr kumimoji="1" lang="en-US" altLang="ja-JP" dirty="0"/>
          </a:p>
          <a:p>
            <a:endParaRPr kumimoji="1" lang="en-US" altLang="ja-JP" dirty="0"/>
          </a:p>
          <a:p>
            <a:r>
              <a:rPr lang="ja-JP" altLang="en-US" b="1" u="sng" dirty="0" smtClean="0">
                <a:solidFill>
                  <a:srgbClr val="FF0000"/>
                </a:solidFill>
              </a:rPr>
              <a:t>廃</a:t>
            </a:r>
            <a:r>
              <a:rPr lang="ja-JP" altLang="en-US" b="1" u="sng" dirty="0">
                <a:solidFill>
                  <a:srgbClr val="FF0000"/>
                </a:solidFill>
              </a:rPr>
              <a:t>プラスチック</a:t>
            </a:r>
            <a:r>
              <a:rPr lang="ja-JP" altLang="en-US" u="sng" dirty="0">
                <a:solidFill>
                  <a:srgbClr val="FF0000"/>
                </a:solidFill>
              </a:rPr>
              <a:t>とは</a:t>
            </a:r>
            <a:r>
              <a:rPr lang="ja-JP" altLang="en-US" dirty="0" smtClean="0"/>
              <a:t>、</a:t>
            </a:r>
            <a:endParaRPr lang="en-US" altLang="ja-JP" dirty="0" smtClean="0"/>
          </a:p>
          <a:p>
            <a:r>
              <a:rPr lang="ja-JP" altLang="en-US" dirty="0" smtClean="0"/>
              <a:t>使用後</a:t>
            </a:r>
            <a:r>
              <a:rPr lang="ja-JP" altLang="en-US" dirty="0"/>
              <a:t>廃棄された</a:t>
            </a:r>
            <a:r>
              <a:rPr lang="ja-JP" altLang="en-US" b="1" dirty="0"/>
              <a:t>プラスチック</a:t>
            </a:r>
            <a:r>
              <a:rPr lang="ja-JP" altLang="en-US" dirty="0"/>
              <a:t>製品とその製造過程で出た</a:t>
            </a:r>
            <a:r>
              <a:rPr lang="ja-JP" altLang="en-US" b="1" dirty="0"/>
              <a:t>プラスチック</a:t>
            </a:r>
            <a:r>
              <a:rPr lang="ja-JP" altLang="en-US" dirty="0"/>
              <a:t>のかす、</a:t>
            </a:r>
            <a:r>
              <a:rPr lang="ja-JP" altLang="en-US" b="1" dirty="0"/>
              <a:t>廃</a:t>
            </a:r>
            <a:r>
              <a:rPr lang="ja-JP" altLang="en-US" dirty="0"/>
              <a:t>タイヤを含む</a:t>
            </a:r>
            <a:r>
              <a:rPr lang="ja-JP" altLang="en-US" b="1" dirty="0"/>
              <a:t>プラスチック</a:t>
            </a:r>
            <a:r>
              <a:rPr lang="ja-JP" altLang="en-US" dirty="0"/>
              <a:t>を主成分とする廃棄物のことです。 </a:t>
            </a:r>
            <a:r>
              <a:rPr lang="ja-JP" altLang="en-US" b="1" dirty="0"/>
              <a:t>廃プラスチック</a:t>
            </a:r>
            <a:r>
              <a:rPr lang="ja-JP" altLang="en-US" dirty="0"/>
              <a:t>は一般系</a:t>
            </a:r>
            <a:r>
              <a:rPr lang="ja-JP" altLang="en-US" b="1" dirty="0"/>
              <a:t>廃プラスチック</a:t>
            </a:r>
            <a:r>
              <a:rPr lang="ja-JP" altLang="en-US" dirty="0"/>
              <a:t>と産業系</a:t>
            </a:r>
            <a:r>
              <a:rPr lang="ja-JP" altLang="en-US" b="1" dirty="0"/>
              <a:t>廃プラスチック</a:t>
            </a:r>
            <a:r>
              <a:rPr lang="ja-JP" altLang="en-US" dirty="0"/>
              <a:t>に分けられます</a:t>
            </a:r>
            <a:r>
              <a:rPr lang="ja-JP" altLang="en-US" dirty="0" smtClean="0"/>
              <a:t>。</a:t>
            </a:r>
            <a:endParaRPr lang="en-US" altLang="ja-JP" dirty="0" smtClean="0"/>
          </a:p>
          <a:p>
            <a:endParaRPr kumimoji="1" lang="en-US" altLang="ja-JP" dirty="0"/>
          </a:p>
          <a:p>
            <a:endParaRPr lang="en-US" altLang="ja-JP" dirty="0"/>
          </a:p>
          <a:p>
            <a:r>
              <a:rPr lang="ja-JP" altLang="en-US" dirty="0" smtClean="0"/>
              <a:t>海洋プラスチックごみと国別排出量</a:t>
            </a:r>
            <a:endParaRPr lang="en-US" altLang="ja-JP" dirty="0" smtClean="0"/>
          </a:p>
          <a:p>
            <a:endParaRPr lang="en-US" altLang="ja-JP" dirty="0"/>
          </a:p>
          <a:p>
            <a:r>
              <a:rPr lang="ja-JP" altLang="en-US" dirty="0"/>
              <a:t>世界</a:t>
            </a:r>
            <a:r>
              <a:rPr lang="ja-JP" altLang="en-US" dirty="0" smtClean="0"/>
              <a:t>のプラスチック消費量・生産量</a:t>
            </a:r>
            <a:endParaRPr lang="en-US" altLang="ja-JP" dirty="0" smtClean="0"/>
          </a:p>
          <a:p>
            <a:endParaRPr lang="en-US" altLang="ja-JP" dirty="0"/>
          </a:p>
          <a:p>
            <a:r>
              <a:rPr lang="ja-JP" altLang="en-US" dirty="0" smtClean="0"/>
              <a:t>近況</a:t>
            </a:r>
            <a:endParaRPr lang="en-US" altLang="ja-JP" dirty="0" smtClean="0"/>
          </a:p>
          <a:p>
            <a:r>
              <a:rPr lang="ja-JP" altLang="en-US"/>
              <a:t>　</a:t>
            </a:r>
            <a:r>
              <a:rPr lang="ja-JP" altLang="en-US" smtClean="0"/>
              <a:t>セブンのおにぎり包装：サトウキビ由来の植物素材＋石油（少ない）</a:t>
            </a:r>
            <a:endParaRPr lang="en-US" altLang="ja-JP" dirty="0" smtClean="0"/>
          </a:p>
          <a:p>
            <a:endParaRPr lang="en-US" altLang="ja-JP" dirty="0"/>
          </a:p>
          <a:p>
            <a:endParaRPr lang="en-US" altLang="ja-JP" dirty="0" smtClean="0"/>
          </a:p>
          <a:p>
            <a:endParaRPr lang="en-US" altLang="ja-JP" dirty="0"/>
          </a:p>
          <a:p>
            <a:endParaRPr lang="ja-JP" altLang="en-US" dirty="0"/>
          </a:p>
          <a:p>
            <a:pPr>
              <a:buFont typeface="Arial"/>
              <a:buChar char="•"/>
            </a:pPr>
            <a:endParaRPr lang="en-US" altLang="ja-JP" dirty="0"/>
          </a:p>
          <a:p>
            <a:pPr>
              <a:buFont typeface="Arial"/>
              <a:buChar char="•"/>
            </a:pPr>
            <a:endParaRPr lang="en-US" altLang="ja-JP" dirty="0" smtClean="0"/>
          </a:p>
          <a:p>
            <a:pPr>
              <a:buFont typeface="Arial"/>
              <a:buChar char="•"/>
            </a:pPr>
            <a:endParaRPr lang="en-US" altLang="ja-JP" dirty="0" smtClean="0"/>
          </a:p>
          <a:p>
            <a:pPr>
              <a:buFont typeface="Arial"/>
              <a:buChar char="•"/>
            </a:pPr>
            <a:endParaRPr lang="en-US" altLang="ja-JP" dirty="0"/>
          </a:p>
          <a:p>
            <a:pPr>
              <a:buFont typeface="Arial"/>
              <a:buChar char="•"/>
            </a:pPr>
            <a:endParaRPr lang="en-US" altLang="ja-JP" dirty="0" smtClean="0"/>
          </a:p>
          <a:p>
            <a:pPr>
              <a:buFont typeface="Arial"/>
              <a:buChar char="•"/>
            </a:pPr>
            <a:endParaRPr lang="en-US" altLang="ja-JP" dirty="0"/>
          </a:p>
          <a:p>
            <a:pPr>
              <a:buFont typeface="Arial"/>
              <a:buChar char="•"/>
            </a:pPr>
            <a:endParaRPr lang="en-US" altLang="ja-JP" dirty="0" smtClean="0"/>
          </a:p>
          <a:p>
            <a:pPr>
              <a:buFont typeface="Arial"/>
              <a:buChar char="•"/>
            </a:pPr>
            <a:endParaRPr lang="ja-JP" altLang="en-US" dirty="0"/>
          </a:p>
        </p:txBody>
      </p:sp>
    </p:spTree>
    <p:extLst>
      <p:ext uri="{BB962C8B-B14F-4D97-AF65-F5344CB8AC3E}">
        <p14:creationId xmlns:p14="http://schemas.microsoft.com/office/powerpoint/2010/main" val="1915629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199" y="188640"/>
            <a:ext cx="8784976" cy="5909310"/>
          </a:xfrm>
          <a:prstGeom prst="rect">
            <a:avLst/>
          </a:prstGeom>
        </p:spPr>
        <p:txBody>
          <a:bodyPr wrap="square">
            <a:spAutoFit/>
          </a:bodyPr>
          <a:lstStyle/>
          <a:p>
            <a:r>
              <a:rPr lang="ja-JP" altLang="en-US" b="1" i="1" u="sng" dirty="0" smtClean="0">
                <a:solidFill>
                  <a:srgbClr val="FF0000"/>
                </a:solidFill>
              </a:rPr>
              <a:t>環境省が語る廃プラスチックの方向性</a:t>
            </a:r>
            <a:endParaRPr lang="en-US" altLang="ja-JP" b="1" i="1" u="sng" dirty="0" smtClean="0">
              <a:solidFill>
                <a:srgbClr val="FF0000"/>
              </a:solidFill>
            </a:endParaRPr>
          </a:p>
          <a:p>
            <a:r>
              <a:rPr lang="ja-JP" altLang="en-US" dirty="0" smtClean="0"/>
              <a:t>今後の世界</a:t>
            </a:r>
            <a:r>
              <a:rPr lang="ja-JP" altLang="en-US" dirty="0"/>
              <a:t>で</a:t>
            </a:r>
            <a:r>
              <a:rPr lang="en-US" altLang="ja-JP" dirty="0"/>
              <a:t>1950</a:t>
            </a:r>
            <a:r>
              <a:rPr lang="ja-JP" altLang="en-US" dirty="0"/>
              <a:t>年以降に生産されたプラスチックは</a:t>
            </a:r>
            <a:r>
              <a:rPr lang="en-US" altLang="ja-JP" dirty="0"/>
              <a:t>83</a:t>
            </a:r>
            <a:r>
              <a:rPr lang="ja-JP" altLang="en-US" dirty="0"/>
              <a:t>億</a:t>
            </a:r>
            <a:r>
              <a:rPr lang="en-US" altLang="ja-JP" dirty="0"/>
              <a:t>t</a:t>
            </a:r>
            <a:r>
              <a:rPr lang="ja-JP" altLang="en-US" dirty="0"/>
              <a:t>を超え、うち</a:t>
            </a:r>
            <a:r>
              <a:rPr lang="en-US" altLang="ja-JP" dirty="0"/>
              <a:t>63</a:t>
            </a:r>
            <a:r>
              <a:rPr lang="ja-JP" altLang="en-US" dirty="0"/>
              <a:t>億</a:t>
            </a:r>
            <a:r>
              <a:rPr lang="en-US" altLang="ja-JP" dirty="0"/>
              <a:t>t</a:t>
            </a:r>
            <a:r>
              <a:rPr lang="ja-JP" altLang="en-US" dirty="0"/>
              <a:t>がごみとして廃棄されています。そして、これらのリサイクル率は</a:t>
            </a:r>
            <a:r>
              <a:rPr lang="en-US" altLang="ja-JP" dirty="0"/>
              <a:t>9%</a:t>
            </a:r>
            <a:r>
              <a:rPr lang="ja-JP" altLang="en-US" dirty="0"/>
              <a:t>にすぎません。回収されたプラスチックごみの</a:t>
            </a:r>
            <a:r>
              <a:rPr lang="en-US" altLang="ja-JP" dirty="0"/>
              <a:t>79%</a:t>
            </a:r>
            <a:r>
              <a:rPr lang="ja-JP" altLang="en-US" dirty="0"/>
              <a:t>が埋立、あるいは海洋等へ投棄されています。</a:t>
            </a:r>
            <a:br>
              <a:rPr lang="ja-JP" altLang="en-US" dirty="0"/>
            </a:br>
            <a:r>
              <a:rPr lang="ja-JP" altLang="en-US" dirty="0"/>
              <a:t>現状のペースでは、</a:t>
            </a:r>
            <a:r>
              <a:rPr lang="en-US" altLang="ja-JP" dirty="0"/>
              <a:t>2050</a:t>
            </a:r>
            <a:r>
              <a:rPr lang="ja-JP" altLang="en-US" dirty="0"/>
              <a:t>年までに</a:t>
            </a:r>
            <a:r>
              <a:rPr lang="en-US" altLang="ja-JP" dirty="0"/>
              <a:t>120</a:t>
            </a:r>
            <a:r>
              <a:rPr lang="ja-JP" altLang="en-US" dirty="0"/>
              <a:t>億</a:t>
            </a:r>
            <a:r>
              <a:rPr lang="en-US" altLang="ja-JP" dirty="0"/>
              <a:t>t</a:t>
            </a:r>
            <a:r>
              <a:rPr lang="ja-JP" altLang="en-US" dirty="0"/>
              <a:t>以上のプラスチックが埋立・自然投棄されるとされ、環境汚染が深刻化しています。</a:t>
            </a:r>
            <a:br>
              <a:rPr lang="ja-JP" altLang="en-US" dirty="0"/>
            </a:br>
            <a:r>
              <a:rPr lang="ja-JP" altLang="en-US" dirty="0"/>
              <a:t>これに対して、中国における</a:t>
            </a:r>
            <a:r>
              <a:rPr lang="ja-JP" altLang="en-US" dirty="0">
                <a:hlinkClick r:id="rId2"/>
              </a:rPr>
              <a:t>廃プラスチックの輸入禁止措置</a:t>
            </a:r>
            <a:r>
              <a:rPr lang="ja-JP" altLang="en-US" dirty="0"/>
              <a:t>や</a:t>
            </a:r>
            <a:r>
              <a:rPr lang="en-US" altLang="ja-JP" dirty="0"/>
              <a:t>EU</a:t>
            </a:r>
            <a:r>
              <a:rPr lang="ja-JP" altLang="en-US" dirty="0"/>
              <a:t>のプラスチック戦略をはじめ、世界各国ではプラスチックの資源循環への関心が高まっています。日本ではどのような取り組みを進めていくのでしょうか。環境省 環境再生・資源循環局より小岩氏をお招きし、国内における廃プラスチックの今後の方向性を伺いました。</a:t>
            </a:r>
          </a:p>
          <a:p>
            <a:r>
              <a:rPr lang="en-US" altLang="ja-JP" dirty="0"/>
              <a:t>※</a:t>
            </a:r>
            <a:r>
              <a:rPr lang="ja-JP" altLang="en-US" dirty="0"/>
              <a:t>本記事は、アミタ（株）主催セミナーにおける小岩氏のご講演内容やご提供いただいた資料をもとにアミタ（株）の見解をまとめたものです。</a:t>
            </a:r>
          </a:p>
          <a:p>
            <a:r>
              <a:rPr lang="ja-JP" altLang="en-US" b="1" u="sng" dirty="0">
                <a:solidFill>
                  <a:srgbClr val="FF0000"/>
                </a:solidFill>
              </a:rPr>
              <a:t>日本の廃プラスチックの現状</a:t>
            </a:r>
          </a:p>
          <a:p>
            <a:r>
              <a:rPr lang="ja-JP" altLang="en-US" dirty="0"/>
              <a:t>日本の廃プラスチック発生量は</a:t>
            </a:r>
            <a:r>
              <a:rPr lang="en-US" altLang="ja-JP" dirty="0"/>
              <a:t>940</a:t>
            </a:r>
            <a:r>
              <a:rPr lang="ja-JP" altLang="en-US" dirty="0"/>
              <a:t>万</a:t>
            </a:r>
            <a:r>
              <a:rPr lang="en-US" altLang="ja-JP" dirty="0"/>
              <a:t>t/</a:t>
            </a:r>
            <a:r>
              <a:rPr lang="ja-JP" altLang="en-US" dirty="0"/>
              <a:t>年で、全廃棄物の約</a:t>
            </a:r>
            <a:r>
              <a:rPr lang="en-US" altLang="ja-JP" dirty="0"/>
              <a:t>2%</a:t>
            </a:r>
            <a:r>
              <a:rPr lang="ja-JP" altLang="en-US" dirty="0"/>
              <a:t>を占めています。なお、</a:t>
            </a:r>
            <a:r>
              <a:rPr lang="en-US" altLang="ja-JP" dirty="0">
                <a:solidFill>
                  <a:srgbClr val="FF0000"/>
                </a:solidFill>
              </a:rPr>
              <a:t>2013</a:t>
            </a:r>
            <a:r>
              <a:rPr lang="ja-JP" altLang="en-US" dirty="0">
                <a:solidFill>
                  <a:srgbClr val="FF0000"/>
                </a:solidFill>
              </a:rPr>
              <a:t>年時点では、リサイクル率が約</a:t>
            </a:r>
            <a:r>
              <a:rPr lang="en-US" altLang="ja-JP" dirty="0">
                <a:solidFill>
                  <a:srgbClr val="FF0000"/>
                </a:solidFill>
              </a:rPr>
              <a:t>25</a:t>
            </a:r>
            <a:r>
              <a:rPr lang="ja-JP" altLang="en-US" dirty="0">
                <a:solidFill>
                  <a:srgbClr val="FF0000"/>
                </a:solidFill>
              </a:rPr>
              <a:t>％、熱回収率が約</a:t>
            </a:r>
            <a:r>
              <a:rPr lang="en-US" altLang="ja-JP" dirty="0">
                <a:solidFill>
                  <a:srgbClr val="FF0000"/>
                </a:solidFill>
              </a:rPr>
              <a:t>57</a:t>
            </a:r>
            <a:r>
              <a:rPr lang="ja-JP" altLang="en-US" dirty="0">
                <a:solidFill>
                  <a:srgbClr val="FF0000"/>
                </a:solidFill>
              </a:rPr>
              <a:t>％、未利用・焼却埋め立てが約</a:t>
            </a:r>
            <a:r>
              <a:rPr lang="en-US" altLang="ja-JP" dirty="0">
                <a:solidFill>
                  <a:srgbClr val="FF0000"/>
                </a:solidFill>
              </a:rPr>
              <a:t>18</a:t>
            </a:r>
            <a:r>
              <a:rPr lang="ja-JP" altLang="en-US" dirty="0">
                <a:solidFill>
                  <a:srgbClr val="FF0000"/>
                </a:solidFill>
              </a:rPr>
              <a:t>％</a:t>
            </a:r>
            <a:r>
              <a:rPr lang="ja-JP" altLang="en-US" dirty="0"/>
              <a:t>となっています。</a:t>
            </a:r>
            <a:br>
              <a:rPr lang="ja-JP" altLang="en-US" dirty="0"/>
            </a:br>
            <a:r>
              <a:rPr lang="ja-JP" altLang="en-US" dirty="0"/>
              <a:t>中国の廃プラスチック輸入禁止措置以前に日本が中国に輸出していた廃プラスチックは約</a:t>
            </a:r>
            <a:r>
              <a:rPr lang="en-US" altLang="ja-JP" dirty="0"/>
              <a:t>150</a:t>
            </a:r>
            <a:r>
              <a:rPr lang="ja-JP" altLang="en-US" dirty="0"/>
              <a:t>万</a:t>
            </a:r>
            <a:r>
              <a:rPr lang="en-US" altLang="ja-JP" dirty="0"/>
              <a:t>t/</a:t>
            </a:r>
            <a:r>
              <a:rPr lang="ja-JP" altLang="en-US" dirty="0"/>
              <a:t>年とされています。現在は、中国の廃プラスチックの輸入禁止措置を受けて、タイなどの東南アジア諸国へと輸出先が変更されていますが、これまでの輸出量に見合う規模ではありません。今後、国外に輸出していた廃プラスチックの処理について、国内で資源循環する仕組みを考える必要があるのです。</a:t>
            </a:r>
          </a:p>
        </p:txBody>
      </p:sp>
    </p:spTree>
    <p:extLst>
      <p:ext uri="{BB962C8B-B14F-4D97-AF65-F5344CB8AC3E}">
        <p14:creationId xmlns:p14="http://schemas.microsoft.com/office/powerpoint/2010/main" val="2606125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80928"/>
            <a:ext cx="8784976" cy="1143000"/>
          </a:xfrm>
        </p:spPr>
        <p:txBody>
          <a:bodyPr>
            <a:normAutofit fontScale="90000"/>
          </a:bodyPr>
          <a:lstStyle/>
          <a:p>
            <a:pPr algn="l"/>
            <a:r>
              <a:rPr lang="ja-JP" altLang="en-US" sz="3100" b="1" dirty="0">
                <a:solidFill>
                  <a:srgbClr val="FF0000"/>
                </a:solidFill>
              </a:rPr>
              <a:t>廃プラスチックのリサイクル方法には、大きくわけて</a:t>
            </a:r>
            <a:r>
              <a:rPr lang="en-US" altLang="ja-JP" sz="3100" b="1" dirty="0">
                <a:solidFill>
                  <a:srgbClr val="FF0000"/>
                </a:solidFill>
              </a:rPr>
              <a:t>3</a:t>
            </a:r>
            <a:r>
              <a:rPr lang="ja-JP" altLang="en-US" sz="3100" b="1" dirty="0" smtClean="0">
                <a:solidFill>
                  <a:srgbClr val="FF0000"/>
                </a:solidFill>
              </a:rPr>
              <a:t>種類</a:t>
            </a:r>
            <a:r>
              <a:rPr lang="ja-JP" altLang="en-US" sz="3100" b="1" dirty="0">
                <a:solidFill>
                  <a:srgbClr val="FF0000"/>
                </a:solidFill>
              </a:rPr>
              <a:t/>
            </a:r>
            <a:br>
              <a:rPr lang="ja-JP" altLang="en-US" sz="3100" b="1" dirty="0">
                <a:solidFill>
                  <a:srgbClr val="FF0000"/>
                </a:solidFill>
              </a:rPr>
            </a:br>
            <a:r>
              <a:rPr lang="ja-JP" altLang="en-US" sz="2700" b="1" dirty="0" smtClean="0"/>
              <a:t>   ①マテリアルリサイクル</a:t>
            </a:r>
            <a:r>
              <a:rPr lang="en-US" altLang="ja-JP" sz="2700" b="1" dirty="0" smtClean="0"/>
              <a:t/>
            </a:r>
            <a:br>
              <a:rPr lang="en-US" altLang="ja-JP" sz="2700" b="1" dirty="0" smtClean="0"/>
            </a:br>
            <a:r>
              <a:rPr lang="ja-JP" altLang="en-US" sz="2700" b="1" dirty="0" smtClean="0"/>
              <a:t>　②ケミカルリサイクル</a:t>
            </a:r>
            <a:r>
              <a:rPr lang="ja-JP" altLang="en-US" sz="2700" b="1" dirty="0"/>
              <a:t/>
            </a:r>
            <a:br>
              <a:rPr lang="ja-JP" altLang="en-US" sz="2700" b="1" dirty="0"/>
            </a:br>
            <a:r>
              <a:rPr lang="ja-JP" altLang="en-US" sz="2700" b="1" dirty="0" smtClean="0"/>
              <a:t>   ③サーマルリサイクル</a:t>
            </a:r>
            <a:r>
              <a:rPr lang="en-US" altLang="ja-JP" sz="2700" b="1" dirty="0" smtClean="0"/>
              <a:t/>
            </a:r>
            <a:br>
              <a:rPr lang="en-US" altLang="ja-JP" sz="2700" b="1" dirty="0" smtClean="0"/>
            </a:br>
            <a:r>
              <a:rPr lang="ja-JP" altLang="en-US" sz="2700" b="1" dirty="0"/>
              <a:t/>
            </a:r>
            <a:br>
              <a:rPr lang="ja-JP" altLang="en-US" sz="2700" b="1" dirty="0"/>
            </a:br>
            <a:r>
              <a:rPr lang="ja-JP" altLang="en-US" sz="2700" b="1" i="1" u="sng" dirty="0" smtClean="0"/>
              <a:t>①</a:t>
            </a:r>
            <a:r>
              <a:rPr lang="ja-JP" altLang="en-US" sz="2400" b="1" i="1" u="sng" dirty="0" smtClean="0"/>
              <a:t>マテリアルリサイクル</a:t>
            </a:r>
            <a:r>
              <a:rPr lang="ja-JP" altLang="en-US" sz="2200" b="1" i="1" u="sng" dirty="0" smtClean="0"/>
              <a:t>は、</a:t>
            </a:r>
            <a:r>
              <a:rPr lang="ja-JP" altLang="en-US" sz="2200" dirty="0" smtClean="0"/>
              <a:t>まず</a:t>
            </a:r>
            <a:r>
              <a:rPr lang="ja-JP" altLang="en-US" sz="2200" b="1" dirty="0" smtClean="0"/>
              <a:t>家庭</a:t>
            </a:r>
            <a:r>
              <a:rPr lang="ja-JP" altLang="en-US" sz="2200" b="1" dirty="0"/>
              <a:t>での「分別」が重要</a:t>
            </a:r>
            <a:r>
              <a:rPr lang="ja-JP" altLang="en-US" sz="2200" dirty="0"/>
              <a:t>です</a:t>
            </a:r>
            <a:r>
              <a:rPr lang="ja-JP" altLang="en-US" sz="2200" dirty="0" smtClean="0"/>
              <a:t>。</a:t>
            </a:r>
            <a:r>
              <a:rPr lang="en-US" altLang="ja-JP" sz="2200" dirty="0" smtClean="0"/>
              <a:t/>
            </a:r>
            <a:br>
              <a:rPr lang="en-US" altLang="ja-JP" sz="2200" dirty="0" smtClean="0"/>
            </a:br>
            <a:r>
              <a:rPr lang="ja-JP" altLang="en-US" sz="2200" dirty="0" smtClean="0"/>
              <a:t>　ペットボトルなら</a:t>
            </a:r>
            <a:r>
              <a:rPr lang="ja-JP" altLang="en-US" sz="2200" dirty="0"/>
              <a:t>ラベルを外し、中身をキレイに洗って蓋をせずゴミに出します。</a:t>
            </a:r>
            <a:br>
              <a:rPr lang="ja-JP" altLang="en-US" sz="2200" dirty="0"/>
            </a:br>
            <a:r>
              <a:rPr lang="ja-JP" altLang="en-US" sz="2200" dirty="0"/>
              <a:t>収集された廃プラスチックは市町村の施設で選別されます。キレイで</a:t>
            </a:r>
            <a:r>
              <a:rPr lang="ja-JP" altLang="en-US" sz="2200" dirty="0" smtClean="0"/>
              <a:t>リサイク</a:t>
            </a:r>
            <a:r>
              <a:rPr lang="en-US" altLang="ja-JP" sz="2200" dirty="0" smtClean="0"/>
              <a:t/>
            </a:r>
            <a:br>
              <a:rPr lang="en-US" altLang="ja-JP" sz="2200" dirty="0" smtClean="0"/>
            </a:br>
            <a:r>
              <a:rPr lang="ja-JP" altLang="en-US" sz="2200" dirty="0" smtClean="0"/>
              <a:t>できる</a:t>
            </a:r>
            <a:r>
              <a:rPr lang="ja-JP" altLang="en-US" sz="2200" dirty="0"/>
              <a:t>状態のものだけを集め、圧縮して保管します。</a:t>
            </a:r>
            <a:br>
              <a:rPr lang="ja-JP" altLang="en-US" sz="2200" dirty="0"/>
            </a:br>
            <a:r>
              <a:rPr lang="ja-JP" altLang="en-US" sz="2200" dirty="0"/>
              <a:t>圧縮された廃プラスチックは事業者が回収して再商品化。この間、塩ビボトルの除去、着色ボトルの除去、手で選別を行ったあと粉砕、風力分離、洗浄、比重分離を行います。</a:t>
            </a:r>
            <a:br>
              <a:rPr lang="ja-JP" altLang="en-US" sz="2200" dirty="0"/>
            </a:br>
            <a:r>
              <a:rPr lang="ja-JP" altLang="en-US" sz="2200" dirty="0"/>
              <a:t>廃プラスチックを</a:t>
            </a:r>
            <a:r>
              <a:rPr lang="en-US" altLang="ja-JP" sz="2200" dirty="0"/>
              <a:t>8</a:t>
            </a:r>
            <a:r>
              <a:rPr lang="ja-JP" altLang="en-US" sz="2200" dirty="0"/>
              <a:t>ｍｍ程度に粉砕したフレークは、再度ペットボトルとして活用されたり、食品用トレイやラベル、カード、文房具、衣類、その他ボトルや容器と幅広くリサイクルされます。</a:t>
            </a:r>
            <a:br>
              <a:rPr lang="ja-JP" altLang="en-US" sz="2200" dirty="0"/>
            </a:br>
            <a:r>
              <a:rPr lang="ja-JP" altLang="en-US" sz="2200" dirty="0"/>
              <a:t>以前はリサイクルした廃プラスチックは衛生面の観点から飲料用のペットボトルには使用できませんでしたが、</a:t>
            </a:r>
            <a:r>
              <a:rPr lang="en-US" altLang="ja-JP" sz="2200" dirty="0"/>
              <a:t>2003</a:t>
            </a:r>
            <a:r>
              <a:rPr lang="ja-JP" altLang="en-US" sz="2200" dirty="0"/>
              <a:t>年より新たな技術が生まれ、飲料用のペットボトルとしても再利用されるようになりました</a:t>
            </a:r>
            <a:r>
              <a:rPr lang="ja-JP" altLang="en-US" sz="2400" dirty="0"/>
              <a:t/>
            </a:r>
            <a:br>
              <a:rPr lang="ja-JP" altLang="en-US" sz="2400" dirty="0"/>
            </a:br>
            <a:endParaRPr kumimoji="1" lang="ja-JP" altLang="en-US" sz="2700" b="1" dirty="0"/>
          </a:p>
        </p:txBody>
      </p:sp>
    </p:spTree>
    <p:extLst>
      <p:ext uri="{BB962C8B-B14F-4D97-AF65-F5344CB8AC3E}">
        <p14:creationId xmlns:p14="http://schemas.microsoft.com/office/powerpoint/2010/main" val="2866494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80928"/>
            <a:ext cx="8229600" cy="1143000"/>
          </a:xfrm>
        </p:spPr>
        <p:txBody>
          <a:bodyPr>
            <a:noAutofit/>
          </a:bodyPr>
          <a:lstStyle/>
          <a:p>
            <a:pPr algn="l"/>
            <a:r>
              <a:rPr lang="ja-JP" altLang="en-US" sz="2400" b="1" i="1" u="sng" dirty="0" smtClean="0"/>
              <a:t>②ケミカルリサイクル</a:t>
            </a:r>
            <a:r>
              <a:rPr lang="ja-JP" altLang="en-US" sz="2400" b="1" i="1" u="sng" dirty="0"/>
              <a:t>は</a:t>
            </a:r>
            <a:r>
              <a:rPr lang="ja-JP" altLang="en-US" sz="2000" dirty="0"/>
              <a:t>、廃プラスチックに化学反応を与えて組成を変換し、リサイクルするというものです。マテリアルリサイクルのように目に見える形でリサイクルされるのではなく、燃料などとして使われることが多いです。</a:t>
            </a:r>
            <a:br>
              <a:rPr lang="ja-JP" altLang="en-US" sz="2000" dirty="0"/>
            </a:br>
            <a:r>
              <a:rPr lang="ja-JP" altLang="en-US" sz="2000" dirty="0"/>
              <a:t>このケミカルリサイクルはさらに以下の</a:t>
            </a:r>
            <a:r>
              <a:rPr lang="en-US" altLang="ja-JP" sz="2000" dirty="0"/>
              <a:t>4</a:t>
            </a:r>
            <a:r>
              <a:rPr lang="ja-JP" altLang="en-US" sz="2000" dirty="0" err="1"/>
              <a:t>つに</a:t>
            </a:r>
            <a:r>
              <a:rPr lang="ja-JP" altLang="en-US" sz="2000" dirty="0"/>
              <a:t>分類されます。</a:t>
            </a:r>
            <a:br>
              <a:rPr lang="ja-JP" altLang="en-US" sz="2000" dirty="0"/>
            </a:br>
            <a:r>
              <a:rPr lang="en-US" altLang="ja-JP" sz="2000" b="1" dirty="0"/>
              <a:t>1. </a:t>
            </a:r>
            <a:r>
              <a:rPr lang="ja-JP" altLang="en-US" sz="2000" b="1" dirty="0"/>
              <a:t>油化</a:t>
            </a:r>
            <a:br>
              <a:rPr lang="ja-JP" altLang="en-US" sz="2000" b="1" dirty="0"/>
            </a:br>
            <a:r>
              <a:rPr lang="en-US" altLang="ja-JP" sz="2000" b="1" dirty="0"/>
              <a:t>2. </a:t>
            </a:r>
            <a:r>
              <a:rPr lang="ja-JP" altLang="en-US" sz="2000" b="1" dirty="0"/>
              <a:t>高炉原料化</a:t>
            </a:r>
            <a:br>
              <a:rPr lang="ja-JP" altLang="en-US" sz="2000" b="1" dirty="0"/>
            </a:br>
            <a:r>
              <a:rPr lang="en-US" altLang="ja-JP" sz="2000" b="1" dirty="0"/>
              <a:t>3. </a:t>
            </a:r>
            <a:r>
              <a:rPr lang="ja-JP" altLang="en-US" sz="2000" b="1" dirty="0"/>
              <a:t>コークス炉化学</a:t>
            </a:r>
            <a:r>
              <a:rPr lang="ja-JP" altLang="en-US" sz="2000" b="1" dirty="0" smtClean="0"/>
              <a:t>原料化　　　</a:t>
            </a:r>
            <a:r>
              <a:rPr lang="ja-JP" altLang="en-US" sz="2000" b="1" dirty="0"/>
              <a:t/>
            </a:r>
            <a:br>
              <a:rPr lang="ja-JP" altLang="en-US" sz="2000" b="1" dirty="0"/>
            </a:br>
            <a:r>
              <a:rPr lang="en-US" altLang="ja-JP" sz="2000" b="1" dirty="0"/>
              <a:t>4. </a:t>
            </a:r>
            <a:r>
              <a:rPr lang="ja-JP" altLang="en-US" sz="2000" b="1" dirty="0" smtClean="0"/>
              <a:t>ガス化　　です。</a:t>
            </a:r>
            <a:r>
              <a:rPr lang="en-US" altLang="ja-JP" sz="2000" b="1" dirty="0" smtClean="0"/>
              <a:t/>
            </a:r>
            <a:br>
              <a:rPr lang="en-US" altLang="ja-JP" sz="2000" b="1" dirty="0" smtClean="0"/>
            </a:br>
            <a:r>
              <a:rPr lang="ja-JP" altLang="en-US" sz="2000" b="1" i="1" u="sng" dirty="0" smtClean="0"/>
              <a:t>油化</a:t>
            </a:r>
            <a:r>
              <a:rPr lang="ja-JP" altLang="en-US" sz="2000" b="1" i="1" dirty="0" smtClean="0"/>
              <a:t>　　</a:t>
            </a:r>
            <a:r>
              <a:rPr lang="ja-JP" altLang="en-US" sz="2000" dirty="0" smtClean="0"/>
              <a:t>プラスチック</a:t>
            </a:r>
            <a:r>
              <a:rPr lang="ja-JP" altLang="en-US" sz="2000" dirty="0"/>
              <a:t>はもともと石油から作られています。そのため製造の工程と逆の工程を行うことで、油に戻すという仕組みです。しかしポリエチレンやポリプロピレンといった廃プラスチックは良質な油になるものの、塩化ビニルが混ざっている場合はうまくいきません。この選別にも、非常にコストがかかって</a:t>
            </a:r>
            <a:r>
              <a:rPr lang="ja-JP" altLang="en-US" sz="2000" dirty="0" smtClean="0"/>
              <a:t>しまいます。</a:t>
            </a:r>
            <a:r>
              <a:rPr lang="en-US" altLang="ja-JP" sz="2000" dirty="0" smtClean="0"/>
              <a:t/>
            </a:r>
            <a:br>
              <a:rPr lang="en-US" altLang="ja-JP" sz="2000" dirty="0" smtClean="0"/>
            </a:br>
            <a:r>
              <a:rPr lang="ja-JP" altLang="en-US" sz="2000" b="1" i="1" u="sng" dirty="0" smtClean="0"/>
              <a:t>高炉原料化</a:t>
            </a:r>
            <a:r>
              <a:rPr lang="ja-JP" altLang="en-US" sz="2000" b="1" i="1" dirty="0" smtClean="0"/>
              <a:t>　　</a:t>
            </a:r>
            <a:r>
              <a:rPr lang="ja-JP" altLang="en-US" sz="2000" dirty="0" smtClean="0"/>
              <a:t>コークス</a:t>
            </a:r>
            <a:r>
              <a:rPr lang="ja-JP" altLang="en-US" sz="2000" dirty="0"/>
              <a:t>の代わりの還元剤として製鉄所などで再利用するという高炉原料化。廃プラスチックを回収し、選別などの前処理を行ったあと塩化ビニル選別機でふるいにかけ、還元剤にリサイクルします。</a:t>
            </a:r>
            <a:br>
              <a:rPr lang="ja-JP" altLang="en-US" sz="2000" dirty="0"/>
            </a:br>
            <a:r>
              <a:rPr lang="ja-JP" altLang="en-US" sz="2000" dirty="0"/>
              <a:t>これは製鉄所で鉄を作る際に活用されます。鉄の製造の際に出た高炉ガスはさらに発電利用もできます。</a:t>
            </a:r>
            <a:br>
              <a:rPr lang="ja-JP" altLang="en-US" sz="2000" dirty="0"/>
            </a:br>
            <a:r>
              <a:rPr lang="ja-JP" altLang="en-US" sz="2000" dirty="0"/>
              <a:t/>
            </a:r>
            <a:br>
              <a:rPr lang="ja-JP" altLang="en-US" sz="2000" dirty="0"/>
            </a:br>
            <a:endParaRPr kumimoji="1" lang="ja-JP" altLang="en-US" sz="2000" dirty="0"/>
          </a:p>
        </p:txBody>
      </p:sp>
    </p:spTree>
    <p:extLst>
      <p:ext uri="{BB962C8B-B14F-4D97-AF65-F5344CB8AC3E}">
        <p14:creationId xmlns:p14="http://schemas.microsoft.com/office/powerpoint/2010/main" val="405795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th18"/>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19" name="Group19"/>
          <p:cNvGrpSpPr/>
          <p:nvPr/>
        </p:nvGrpSpPr>
        <p:grpSpPr>
          <a:xfrm>
            <a:off x="0" y="1697723"/>
            <a:ext cx="5012436" cy="560845"/>
            <a:chOff x="0" y="1697723"/>
            <a:chExt cx="5012436" cy="560845"/>
          </a:xfrm>
        </p:grpSpPr>
        <p:pic>
          <p:nvPicPr>
            <p:cNvPr id="20" name="Image20"/>
            <p:cNvPicPr>
              <a:picLocks noChangeAspect="1"/>
            </p:cNvPicPr>
            <p:nvPr/>
          </p:nvPicPr>
          <p:blipFill>
            <a:blip r:embed="rId2"/>
            <a:stretch>
              <a:fillRect/>
            </a:stretch>
          </p:blipFill>
          <p:spPr>
            <a:xfrm>
              <a:off x="0" y="1697723"/>
              <a:ext cx="5012436" cy="560845"/>
            </a:xfrm>
            <a:prstGeom prst="rect">
              <a:avLst/>
            </a:prstGeom>
            <a:noFill/>
          </p:spPr>
        </p:pic>
        <p:sp>
          <p:nvSpPr>
            <p:cNvPr id="21" name="Path21"/>
            <p:cNvSpPr/>
            <p:nvPr/>
          </p:nvSpPr>
          <p:spPr>
            <a:xfrm>
              <a:off x="16764" y="1772412"/>
              <a:ext cx="4953000" cy="388620"/>
            </a:xfrm>
            <a:custGeom>
              <a:avLst/>
              <a:gdLst/>
              <a:ahLst/>
              <a:cxnLst/>
              <a:rect l="l" t="t" r="r" b="b"/>
              <a:pathLst>
                <a:path w="4953000" h="388620">
                  <a:moveTo>
                    <a:pt x="0" y="64770"/>
                  </a:moveTo>
                  <a:cubicBezTo>
                    <a:pt x="0" y="28956"/>
                    <a:pt x="28999" y="0"/>
                    <a:pt x="64773" y="0"/>
                  </a:cubicBezTo>
                  <a:lnTo>
                    <a:pt x="4888230" y="0"/>
                  </a:lnTo>
                  <a:cubicBezTo>
                    <a:pt x="4924044" y="0"/>
                    <a:pt x="4953000" y="28956"/>
                    <a:pt x="4953000" y="64770"/>
                  </a:cubicBezTo>
                  <a:lnTo>
                    <a:pt x="4953000" y="323850"/>
                  </a:lnTo>
                  <a:cubicBezTo>
                    <a:pt x="4953000" y="359664"/>
                    <a:pt x="4924044" y="388620"/>
                    <a:pt x="4888230" y="388620"/>
                  </a:cubicBezTo>
                  <a:lnTo>
                    <a:pt x="64773" y="388620"/>
                  </a:lnTo>
                  <a:cubicBezTo>
                    <a:pt x="28999" y="388620"/>
                    <a:pt x="0" y="359664"/>
                    <a:pt x="0" y="323850"/>
                  </a:cubicBezTo>
                  <a:lnTo>
                    <a:pt x="0" y="64770"/>
                  </a:lnTo>
                  <a:close/>
                </a:path>
              </a:pathLst>
            </a:custGeom>
            <a:solidFill>
              <a:srgbClr val="996633">
                <a:alpha val="100000"/>
              </a:srgbClr>
            </a:solidFill>
            <a:ln w="0" cap="sq">
              <a:solidFill>
                <a:srgbClr val="996633"/>
              </a:solidFill>
              <a:prstDash val="solid"/>
            </a:ln>
          </p:spPr>
          <p:txBody>
            <a:bodyPr rtlCol="0" anchor="ctr"/>
            <a:lstStyle/>
            <a:p>
              <a:pPr algn="ctr"/>
              <a:endParaRPr lang="en-US" altLang="zh-CN"/>
            </a:p>
          </p:txBody>
        </p:sp>
        <p:sp>
          <p:nvSpPr>
            <p:cNvPr id="22" name="Path22"/>
            <p:cNvSpPr/>
            <p:nvPr/>
          </p:nvSpPr>
          <p:spPr>
            <a:xfrm>
              <a:off x="7620" y="1763268"/>
              <a:ext cx="4971288" cy="406908"/>
            </a:xfrm>
            <a:custGeom>
              <a:avLst/>
              <a:gdLst/>
              <a:ahLst/>
              <a:cxnLst/>
              <a:rect l="l" t="t" r="r" b="b"/>
              <a:pathLst>
                <a:path w="4971288" h="406908">
                  <a:moveTo>
                    <a:pt x="9144" y="73914"/>
                  </a:moveTo>
                  <a:cubicBezTo>
                    <a:pt x="9144" y="38100"/>
                    <a:pt x="38143" y="9144"/>
                    <a:pt x="73917" y="9144"/>
                  </a:cubicBezTo>
                  <a:lnTo>
                    <a:pt x="4897374" y="9144"/>
                  </a:lnTo>
                  <a:cubicBezTo>
                    <a:pt x="4933188" y="9144"/>
                    <a:pt x="4962144" y="38100"/>
                    <a:pt x="4962144" y="73914"/>
                  </a:cubicBezTo>
                  <a:lnTo>
                    <a:pt x="4962144" y="332994"/>
                  </a:lnTo>
                  <a:cubicBezTo>
                    <a:pt x="4962144" y="368808"/>
                    <a:pt x="4933188" y="397764"/>
                    <a:pt x="4897374" y="397764"/>
                  </a:cubicBezTo>
                  <a:lnTo>
                    <a:pt x="73917" y="397764"/>
                  </a:lnTo>
                  <a:cubicBezTo>
                    <a:pt x="38143" y="397764"/>
                    <a:pt x="9144" y="368808"/>
                    <a:pt x="9144" y="332994"/>
                  </a:cubicBezTo>
                  <a:lnTo>
                    <a:pt x="9144" y="73914"/>
                  </a:lnTo>
                  <a:close/>
                </a:path>
              </a:pathLst>
            </a:custGeom>
            <a:solidFill>
              <a:srgbClr val="996633">
                <a:alpha val="0"/>
              </a:srgbClr>
            </a:solidFill>
            <a:ln w="9144" cap="sq">
              <a:solidFill>
                <a:srgbClr val="7D60A0"/>
              </a:solidFill>
              <a:prstDash val="solid"/>
            </a:ln>
          </p:spPr>
          <p:txBody>
            <a:bodyPr rtlCol="0" anchor="ctr"/>
            <a:lstStyle/>
            <a:p>
              <a:pPr algn="ctr"/>
              <a:endParaRPr lang="en-US" altLang="zh-CN"/>
            </a:p>
          </p:txBody>
        </p:sp>
      </p:grpSp>
      <p:grpSp>
        <p:nvGrpSpPr>
          <p:cNvPr id="23" name="Group23"/>
          <p:cNvGrpSpPr/>
          <p:nvPr/>
        </p:nvGrpSpPr>
        <p:grpSpPr>
          <a:xfrm>
            <a:off x="0" y="4943843"/>
            <a:ext cx="4796028" cy="560845"/>
            <a:chOff x="0" y="4943843"/>
            <a:chExt cx="4796028" cy="560845"/>
          </a:xfrm>
        </p:grpSpPr>
        <p:pic>
          <p:nvPicPr>
            <p:cNvPr id="24" name="Image24"/>
            <p:cNvPicPr>
              <a:picLocks noChangeAspect="1"/>
            </p:cNvPicPr>
            <p:nvPr/>
          </p:nvPicPr>
          <p:blipFill>
            <a:blip r:embed="rId3"/>
            <a:stretch>
              <a:fillRect/>
            </a:stretch>
          </p:blipFill>
          <p:spPr>
            <a:xfrm>
              <a:off x="0" y="4943843"/>
              <a:ext cx="4796028" cy="560845"/>
            </a:xfrm>
            <a:prstGeom prst="rect">
              <a:avLst/>
            </a:prstGeom>
            <a:noFill/>
          </p:spPr>
        </p:pic>
        <p:sp>
          <p:nvSpPr>
            <p:cNvPr id="25" name="Path25"/>
            <p:cNvSpPr/>
            <p:nvPr/>
          </p:nvSpPr>
          <p:spPr>
            <a:xfrm>
              <a:off x="16764" y="5026152"/>
              <a:ext cx="4736592" cy="371856"/>
            </a:xfrm>
            <a:custGeom>
              <a:avLst/>
              <a:gdLst/>
              <a:ahLst/>
              <a:cxnLst/>
              <a:rect l="l" t="t" r="r" b="b"/>
              <a:pathLst>
                <a:path w="4736592" h="371856">
                  <a:moveTo>
                    <a:pt x="0" y="61976"/>
                  </a:moveTo>
                  <a:cubicBezTo>
                    <a:pt x="0" y="27686"/>
                    <a:pt x="27748" y="0"/>
                    <a:pt x="61979" y="0"/>
                  </a:cubicBezTo>
                  <a:lnTo>
                    <a:pt x="4674616" y="0"/>
                  </a:lnTo>
                  <a:cubicBezTo>
                    <a:pt x="4708906" y="0"/>
                    <a:pt x="4736592" y="27686"/>
                    <a:pt x="4736592" y="61976"/>
                  </a:cubicBezTo>
                  <a:lnTo>
                    <a:pt x="4736592" y="309880"/>
                  </a:lnTo>
                  <a:cubicBezTo>
                    <a:pt x="4736592" y="344170"/>
                    <a:pt x="4708906" y="371856"/>
                    <a:pt x="4674616" y="371856"/>
                  </a:cubicBezTo>
                  <a:lnTo>
                    <a:pt x="61979" y="371856"/>
                  </a:lnTo>
                  <a:cubicBezTo>
                    <a:pt x="27748" y="371856"/>
                    <a:pt x="0" y="344170"/>
                    <a:pt x="0" y="309880"/>
                  </a:cubicBezTo>
                  <a:lnTo>
                    <a:pt x="0" y="61976"/>
                  </a:lnTo>
                  <a:close/>
                </a:path>
              </a:pathLst>
            </a:custGeom>
            <a:solidFill>
              <a:srgbClr val="996633">
                <a:alpha val="100000"/>
              </a:srgbClr>
            </a:solidFill>
            <a:ln w="0" cap="sq">
              <a:solidFill>
                <a:srgbClr val="996633"/>
              </a:solidFill>
              <a:prstDash val="solid"/>
            </a:ln>
          </p:spPr>
          <p:txBody>
            <a:bodyPr rtlCol="0" anchor="ctr"/>
            <a:lstStyle/>
            <a:p>
              <a:pPr algn="ctr"/>
              <a:endParaRPr lang="en-US" altLang="zh-CN"/>
            </a:p>
          </p:txBody>
        </p:sp>
        <p:sp>
          <p:nvSpPr>
            <p:cNvPr id="26" name="Path26"/>
            <p:cNvSpPr/>
            <p:nvPr/>
          </p:nvSpPr>
          <p:spPr>
            <a:xfrm>
              <a:off x="7620" y="5017008"/>
              <a:ext cx="4754880" cy="390144"/>
            </a:xfrm>
            <a:custGeom>
              <a:avLst/>
              <a:gdLst/>
              <a:ahLst/>
              <a:cxnLst/>
              <a:rect l="l" t="t" r="r" b="b"/>
              <a:pathLst>
                <a:path w="4754880" h="390144">
                  <a:moveTo>
                    <a:pt x="9144" y="71120"/>
                  </a:moveTo>
                  <a:cubicBezTo>
                    <a:pt x="9144" y="36830"/>
                    <a:pt x="36892" y="9144"/>
                    <a:pt x="71123" y="9144"/>
                  </a:cubicBezTo>
                  <a:lnTo>
                    <a:pt x="4683760" y="9144"/>
                  </a:lnTo>
                  <a:cubicBezTo>
                    <a:pt x="4718050" y="9144"/>
                    <a:pt x="4745736" y="36830"/>
                    <a:pt x="4745736" y="71120"/>
                  </a:cubicBezTo>
                  <a:lnTo>
                    <a:pt x="4745736" y="319024"/>
                  </a:lnTo>
                  <a:cubicBezTo>
                    <a:pt x="4745736" y="353314"/>
                    <a:pt x="4718050" y="381000"/>
                    <a:pt x="4683760" y="381000"/>
                  </a:cubicBezTo>
                  <a:lnTo>
                    <a:pt x="71123" y="381000"/>
                  </a:lnTo>
                  <a:cubicBezTo>
                    <a:pt x="36892" y="381000"/>
                    <a:pt x="9144" y="353314"/>
                    <a:pt x="9144" y="319024"/>
                  </a:cubicBezTo>
                  <a:lnTo>
                    <a:pt x="9144" y="71120"/>
                  </a:lnTo>
                  <a:close/>
                </a:path>
              </a:pathLst>
            </a:custGeom>
            <a:solidFill>
              <a:srgbClr val="996633">
                <a:alpha val="0"/>
              </a:srgbClr>
            </a:solidFill>
            <a:ln w="9144" cap="sq">
              <a:solidFill>
                <a:srgbClr val="7D60A0"/>
              </a:solidFill>
              <a:prstDash val="solid"/>
            </a:ln>
          </p:spPr>
          <p:txBody>
            <a:bodyPr rtlCol="0" anchor="ctr"/>
            <a:lstStyle/>
            <a:p>
              <a:pPr algn="ctr"/>
              <a:endParaRPr lang="en-US" altLang="zh-CN"/>
            </a:p>
          </p:txBody>
        </p:sp>
      </p:grpSp>
      <p:grpSp>
        <p:nvGrpSpPr>
          <p:cNvPr id="27" name="Group27"/>
          <p:cNvGrpSpPr/>
          <p:nvPr/>
        </p:nvGrpSpPr>
        <p:grpSpPr>
          <a:xfrm>
            <a:off x="-9144" y="-18287"/>
            <a:ext cx="9162288" cy="1517141"/>
            <a:chOff x="-9144" y="-18287"/>
            <a:chExt cx="9162288" cy="1517141"/>
          </a:xfrm>
        </p:grpSpPr>
        <p:pic>
          <p:nvPicPr>
            <p:cNvPr id="28" name="Image28"/>
            <p:cNvPicPr>
              <a:picLocks noChangeAspect="1"/>
            </p:cNvPicPr>
            <p:nvPr/>
          </p:nvPicPr>
          <p:blipFill>
            <a:blip r:embed="rId4"/>
            <a:stretch>
              <a:fillRect/>
            </a:stretch>
          </p:blipFill>
          <p:spPr>
            <a:xfrm>
              <a:off x="0" y="0"/>
              <a:ext cx="9144000" cy="635508"/>
            </a:xfrm>
            <a:prstGeom prst="rect">
              <a:avLst/>
            </a:prstGeom>
            <a:noFill/>
          </p:spPr>
        </p:pic>
        <p:sp>
          <p:nvSpPr>
            <p:cNvPr id="29" name="Text Box29"/>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2088134" algn="l" rtl="0">
                <a:lnSpc>
                  <a:spcPts val="2837"/>
                </a:lnSpc>
              </a:pPr>
              <a:r>
                <a:rPr lang="en-US" altLang="zh-CN" sz="2400" b="1" spc="-100" dirty="0">
                  <a:solidFill>
                    <a:srgbClr val="FFFFFF"/>
                  </a:solidFill>
                  <a:latin typeface="SimSun"/>
                  <a:ea typeface="SimSun"/>
                  <a:cs typeface="SimSun"/>
                </a:rPr>
                <a:t>国連</a:t>
              </a:r>
              <a:r>
                <a:rPr lang="en-US" altLang="zh-CN" sz="2400" b="1" spc="299" dirty="0">
                  <a:solidFill>
                    <a:srgbClr val="FFFFFF"/>
                  </a:solidFill>
                  <a:latin typeface="SimSun"/>
                  <a:ea typeface="SimSun"/>
                  <a:cs typeface="SimSun"/>
                </a:rPr>
                <a:t> </a:t>
              </a:r>
              <a:r>
                <a:rPr lang="en-US" altLang="zh-CN" sz="2400" b="1" spc="-100" dirty="0">
                  <a:solidFill>
                    <a:srgbClr val="FFFFFF"/>
                  </a:solidFill>
                  <a:latin typeface="SimSun"/>
                  <a:ea typeface="SimSun"/>
                  <a:cs typeface="SimSun"/>
                </a:rPr>
                <a:t>持続可能</a:t>
              </a:r>
              <a:r>
                <a:rPr lang="en-US" altLang="zh-CN" sz="2400" b="1" spc="-340" dirty="0">
                  <a:solidFill>
                    <a:srgbClr val="FFFFFF"/>
                  </a:solidFill>
                  <a:latin typeface="MS Gothic"/>
                  <a:ea typeface="MS Gothic"/>
                  <a:cs typeface="MS Gothic"/>
                </a:rPr>
                <a:t>な</a:t>
              </a:r>
              <a:r>
                <a:rPr lang="en-US" altLang="zh-CN" sz="2400" b="1" spc="-100" dirty="0">
                  <a:solidFill>
                    <a:srgbClr val="FFFFFF"/>
                  </a:solidFill>
                  <a:latin typeface="SimSun"/>
                  <a:ea typeface="SimSun"/>
                  <a:cs typeface="SimSun"/>
                </a:rPr>
                <a:t>開発目標</a:t>
              </a:r>
              <a:r>
                <a:rPr lang="en-US" altLang="zh-CN" sz="2400" b="1" spc="-98" dirty="0">
                  <a:solidFill>
                    <a:srgbClr val="FFFFFF"/>
                  </a:solidFill>
                  <a:latin typeface="MS Gothic"/>
                  <a:ea typeface="MS Gothic"/>
                  <a:cs typeface="MS Gothic"/>
                </a:rPr>
                <a:t>（</a:t>
              </a:r>
              <a:r>
                <a:rPr lang="en-US" altLang="zh-CN" sz="2400" b="1" spc="40" dirty="0">
                  <a:solidFill>
                    <a:srgbClr val="FFFFFF"/>
                  </a:solidFill>
                  <a:latin typeface="Arial"/>
                  <a:ea typeface="Arial"/>
                  <a:cs typeface="Arial"/>
                </a:rPr>
                <a:t>SDGs</a:t>
              </a:r>
              <a:r>
                <a:rPr lang="en-US" altLang="zh-CN" sz="2400" b="1" spc="-137" dirty="0">
                  <a:solidFill>
                    <a:srgbClr val="FFFFFF"/>
                  </a:solidFill>
                  <a:latin typeface="MS Gothic"/>
                  <a:ea typeface="MS Gothic"/>
                  <a:cs typeface="MS Gothic"/>
                </a:rPr>
                <a:t>）</a:t>
              </a:r>
              <a:endParaRPr lang="en-US" altLang="zh-CN" sz="2400">
                <a:latin typeface="MS Gothic"/>
                <a:ea typeface="MS Gothic"/>
                <a:cs typeface="MS Gothic"/>
              </a:endParaRPr>
            </a:p>
          </p:txBody>
        </p:sp>
        <p:sp>
          <p:nvSpPr>
            <p:cNvPr id="30" name="Text Box30"/>
            <p:cNvSpPr txBox="1"/>
            <p:nvPr/>
          </p:nvSpPr>
          <p:spPr>
            <a:xfrm>
              <a:off x="83058" y="523494"/>
              <a:ext cx="8979408" cy="975360"/>
            </a:xfrm>
            <a:prstGeom prst="rect">
              <a:avLst/>
            </a:prstGeom>
            <a:solidFill>
              <a:srgbClr val="DCE6F2"/>
            </a:solidFill>
            <a:ln w="25908">
              <a:solidFill>
                <a:srgbClr val="DCE6F2"/>
              </a:solidFill>
            </a:ln>
          </p:spPr>
          <p:txBody>
            <a:bodyPr wrap="square" lIns="0" tIns="0" rIns="0" rtlCol="0">
              <a:spAutoFit/>
            </a:bodyPr>
            <a:lstStyle/>
            <a:p>
              <a:pPr algn="l">
                <a:lnSpc>
                  <a:spcPts val="452"/>
                </a:lnSpc>
              </a:pPr>
              <a:endParaRPr/>
            </a:p>
            <a:p>
              <a:pPr marL="402488" marR="149620" indent="-286512" algn="l" rtl="0">
                <a:lnSpc>
                  <a:spcPts val="2144"/>
                </a:lnSpc>
                <a:buChar char=""/>
              </a:pPr>
              <a:r>
                <a:rPr lang="en-US" altLang="zh-CN" sz="1800" spc="115" dirty="0">
                  <a:solidFill>
                    <a:srgbClr val="000000"/>
                  </a:solidFill>
                  <a:latin typeface="Arial"/>
                  <a:ea typeface="Arial"/>
                  <a:cs typeface="Arial"/>
                </a:rPr>
                <a:t>2015</a:t>
              </a:r>
              <a:r>
                <a:rPr lang="en-US" altLang="zh-CN" sz="1800" spc="-115" dirty="0">
                  <a:solidFill>
                    <a:srgbClr val="000000"/>
                  </a:solidFill>
                  <a:latin typeface="SimSun"/>
                  <a:ea typeface="SimSun"/>
                  <a:cs typeface="SimSun"/>
                </a:rPr>
                <a:t>年</a:t>
              </a:r>
              <a:r>
                <a:rPr lang="en-US" altLang="zh-CN" sz="1800" spc="117" dirty="0">
                  <a:solidFill>
                    <a:srgbClr val="000000"/>
                  </a:solidFill>
                  <a:latin typeface="Arial"/>
                  <a:ea typeface="Arial"/>
                  <a:cs typeface="Arial"/>
                </a:rPr>
                <a:t>9</a:t>
              </a:r>
              <a:r>
                <a:rPr lang="en-US" altLang="zh-CN" sz="1800" spc="-117" dirty="0">
                  <a:solidFill>
                    <a:srgbClr val="000000"/>
                  </a:solidFill>
                  <a:latin typeface="SimSun"/>
                  <a:ea typeface="SimSun"/>
                  <a:cs typeface="SimSun"/>
                </a:rPr>
                <a:t>月</a:t>
              </a:r>
              <a:r>
                <a:rPr lang="en-US" altLang="zh-CN" sz="1800" spc="-900" dirty="0">
                  <a:solidFill>
                    <a:srgbClr val="000000"/>
                  </a:solidFill>
                  <a:latin typeface="SimSun"/>
                  <a:ea typeface="SimSun"/>
                  <a:cs typeface="SimSun"/>
                </a:rPr>
                <a:t>「</a:t>
              </a:r>
              <a:r>
                <a:rPr lang="en-US" altLang="zh-CN" sz="1800" spc="0" dirty="0">
                  <a:solidFill>
                    <a:srgbClr val="000000"/>
                  </a:solidFill>
                  <a:latin typeface="SimSun"/>
                  <a:ea typeface="SimSun"/>
                  <a:cs typeface="SimSun"/>
                </a:rPr>
                <a:t>国連持続可能</a:t>
              </a:r>
              <a:r>
                <a:rPr lang="en-US" altLang="zh-CN" sz="1800" spc="-261" dirty="0">
                  <a:solidFill>
                    <a:srgbClr val="000000"/>
                  </a:solidFill>
                  <a:latin typeface="MS Gothic"/>
                  <a:ea typeface="MS Gothic"/>
                  <a:cs typeface="MS Gothic"/>
                </a:rPr>
                <a:t>な</a:t>
              </a:r>
              <a:r>
                <a:rPr lang="en-US" altLang="zh-CN" sz="1800" spc="0" dirty="0">
                  <a:solidFill>
                    <a:srgbClr val="000000"/>
                  </a:solidFill>
                  <a:latin typeface="SimSun"/>
                  <a:ea typeface="SimSun"/>
                  <a:cs typeface="SimSun"/>
                </a:rPr>
                <a:t>開発</a:t>
              </a:r>
              <a:r>
                <a:rPr lang="en-US" altLang="zh-CN" sz="1800" spc="-338" dirty="0">
                  <a:solidFill>
                    <a:srgbClr val="000000"/>
                  </a:solidFill>
                  <a:latin typeface="MS Gothic"/>
                  <a:ea typeface="MS Gothic"/>
                  <a:cs typeface="MS Gothic"/>
                </a:rPr>
                <a:t>サ</a:t>
              </a:r>
              <a:r>
                <a:rPr lang="en-US" altLang="zh-CN" sz="1800" spc="-724" dirty="0">
                  <a:solidFill>
                    <a:srgbClr val="000000"/>
                  </a:solidFill>
                  <a:latin typeface="MS Gothic"/>
                  <a:ea typeface="MS Gothic"/>
                  <a:cs typeface="MS Gothic"/>
                </a:rPr>
                <a:t>ミ</a:t>
              </a:r>
              <a:r>
                <a:rPr lang="en-US" altLang="zh-CN" sz="1800" spc="-759" dirty="0">
                  <a:solidFill>
                    <a:srgbClr val="000000"/>
                  </a:solidFill>
                  <a:latin typeface="MS Gothic"/>
                  <a:ea typeface="MS Gothic"/>
                  <a:cs typeface="MS Gothic"/>
                </a:rPr>
                <a:t>ッ</a:t>
              </a:r>
              <a:r>
                <a:rPr lang="en-US" altLang="zh-CN" sz="1800" spc="-522" dirty="0">
                  <a:solidFill>
                    <a:srgbClr val="000000"/>
                  </a:solidFill>
                  <a:latin typeface="MS Gothic"/>
                  <a:ea typeface="MS Gothic"/>
                  <a:cs typeface="MS Gothic"/>
                </a:rPr>
                <a:t>ト</a:t>
              </a:r>
              <a:r>
                <a:rPr lang="en-US" altLang="zh-CN" sz="1800" spc="-900" dirty="0">
                  <a:solidFill>
                    <a:srgbClr val="000000"/>
                  </a:solidFill>
                  <a:latin typeface="SimSun"/>
                  <a:ea typeface="SimSun"/>
                  <a:cs typeface="SimSun"/>
                </a:rPr>
                <a:t>」</a:t>
              </a:r>
              <a:r>
                <a:rPr lang="en-US" altLang="zh-CN" sz="1800" spc="-332" dirty="0">
                  <a:solidFill>
                    <a:srgbClr val="000000"/>
                  </a:solidFill>
                  <a:latin typeface="MS Gothic"/>
                  <a:ea typeface="MS Gothic"/>
                  <a:cs typeface="MS Gothic"/>
                </a:rPr>
                <a:t>で</a:t>
              </a:r>
              <a:r>
                <a:rPr lang="en-US" altLang="zh-CN" sz="1800" spc="0" dirty="0">
                  <a:solidFill>
                    <a:srgbClr val="000000"/>
                  </a:solidFill>
                  <a:latin typeface="SimSun"/>
                  <a:ea typeface="SimSun"/>
                  <a:cs typeface="SimSun"/>
                </a:rPr>
                <a:t>採択</a:t>
              </a:r>
              <a:r>
                <a:rPr lang="en-US" altLang="zh-CN" sz="1800" spc="-556" dirty="0">
                  <a:solidFill>
                    <a:srgbClr val="000000"/>
                  </a:solidFill>
                  <a:latin typeface="MS Gothic"/>
                  <a:ea typeface="MS Gothic"/>
                  <a:cs typeface="MS Gothic"/>
                </a:rPr>
                <a:t>さ</a:t>
              </a:r>
              <a:r>
                <a:rPr lang="en-US" altLang="zh-CN" sz="1800" spc="-203" dirty="0">
                  <a:solidFill>
                    <a:srgbClr val="000000"/>
                  </a:solidFill>
                  <a:latin typeface="MS Gothic"/>
                  <a:ea typeface="MS Gothic"/>
                  <a:cs typeface="MS Gothic"/>
                </a:rPr>
                <a:t>れ</a:t>
              </a:r>
              <a:r>
                <a:rPr lang="en-US" altLang="zh-CN" sz="1800" spc="-387" dirty="0">
                  <a:solidFill>
                    <a:srgbClr val="000000"/>
                  </a:solidFill>
                  <a:latin typeface="MS Gothic"/>
                  <a:ea typeface="MS Gothic"/>
                  <a:cs typeface="MS Gothic"/>
                </a:rPr>
                <a:t>た</a:t>
              </a:r>
              <a:r>
                <a:rPr lang="en-US" altLang="zh-CN" sz="1800" spc="-423" dirty="0">
                  <a:solidFill>
                    <a:srgbClr val="000000"/>
                  </a:solidFill>
                  <a:latin typeface="MS Gothic"/>
                  <a:ea typeface="MS Gothic"/>
                  <a:cs typeface="MS Gothic"/>
                </a:rPr>
                <a:t>も</a:t>
              </a:r>
              <a:r>
                <a:rPr lang="en-US" altLang="zh-CN" sz="1800" spc="-340" dirty="0">
                  <a:solidFill>
                    <a:srgbClr val="000000"/>
                  </a:solidFill>
                  <a:latin typeface="MS Gothic"/>
                  <a:ea typeface="MS Gothic"/>
                  <a:cs typeface="MS Gothic"/>
                </a:rPr>
                <a:t>の</a:t>
              </a:r>
              <a:r>
                <a:rPr lang="en-US" altLang="zh-CN" sz="1800" spc="-332" dirty="0">
                  <a:solidFill>
                    <a:srgbClr val="000000"/>
                  </a:solidFill>
                  <a:latin typeface="MS Gothic"/>
                  <a:ea typeface="MS Gothic"/>
                  <a:cs typeface="MS Gothic"/>
                </a:rPr>
                <a:t>で</a:t>
              </a:r>
              <a:r>
                <a:rPr lang="en-US" altLang="zh-CN" sz="1800" spc="-604" dirty="0">
                  <a:solidFill>
                    <a:srgbClr val="000000"/>
                  </a:solidFill>
                  <a:latin typeface="SimSun"/>
                  <a:ea typeface="SimSun"/>
                  <a:cs typeface="SimSun"/>
                </a:rPr>
                <a:t>、</a:t>
              </a:r>
              <a:r>
                <a:rPr lang="en-US" altLang="zh-CN" sz="1800" spc="0" dirty="0">
                  <a:solidFill>
                    <a:srgbClr val="000000"/>
                  </a:solidFill>
                  <a:latin typeface="SimSun"/>
                  <a:ea typeface="SimSun"/>
                  <a:cs typeface="SimSun"/>
                </a:rPr>
                <a:t>国連加盟</a:t>
              </a:r>
              <a:r>
                <a:rPr lang="en-US" altLang="zh-CN" sz="1800" spc="119" dirty="0">
                  <a:solidFill>
                    <a:srgbClr val="000000"/>
                  </a:solidFill>
                  <a:latin typeface="Arial"/>
                  <a:ea typeface="Arial"/>
                  <a:cs typeface="Arial"/>
                </a:rPr>
                <a:t>1</a:t>
              </a:r>
              <a:r>
                <a:rPr lang="en-US" altLang="zh-CN" sz="1800" spc="56" dirty="0">
                  <a:solidFill>
                    <a:srgbClr val="000000"/>
                  </a:solidFill>
                  <a:latin typeface="Arial"/>
                  <a:ea typeface="Arial"/>
                  <a:cs typeface="Arial"/>
                </a:rPr>
                <a:t>93</a:t>
              </a:r>
              <a:r>
                <a:rPr lang="en-US" altLang="zh-CN" sz="1800" spc="-388" dirty="0">
                  <a:solidFill>
                    <a:srgbClr val="000000"/>
                  </a:solidFill>
                  <a:latin typeface="MS Gothic"/>
                  <a:ea typeface="MS Gothic"/>
                  <a:cs typeface="MS Gothic"/>
                </a:rPr>
                <a:t>か</a:t>
              </a:r>
              <a:r>
                <a:rPr lang="en-US" altLang="zh-CN" sz="1800" spc="0" dirty="0">
                  <a:solidFill>
                    <a:srgbClr val="000000"/>
                  </a:solidFill>
                  <a:latin typeface="SimSun"/>
                  <a:ea typeface="SimSun"/>
                  <a:cs typeface="SimSun"/>
                </a:rPr>
                <a:t>国</a:t>
              </a:r>
              <a:r>
                <a:rPr lang="en-US" altLang="zh-CN" sz="1800" spc="-339" dirty="0">
                  <a:solidFill>
                    <a:srgbClr val="000000"/>
                  </a:solidFill>
                  <a:latin typeface="MS Gothic"/>
                  <a:ea typeface="MS Gothic"/>
                  <a:cs typeface="MS Gothic"/>
                </a:rPr>
                <a:t>が</a:t>
              </a:r>
              <a:r>
                <a:rPr lang="en-US" altLang="zh-CN" sz="1800" spc="115" dirty="0">
                  <a:solidFill>
                    <a:srgbClr val="000000"/>
                  </a:solidFill>
                  <a:latin typeface="Arial"/>
                  <a:ea typeface="Arial"/>
                  <a:cs typeface="Arial"/>
                </a:rPr>
                <a:t>2</a:t>
              </a:r>
              <a:r>
                <a:rPr lang="en-US" altLang="zh-CN" sz="1800" spc="77" dirty="0">
                  <a:solidFill>
                    <a:srgbClr val="000000"/>
                  </a:solidFill>
                  <a:latin typeface="Arial"/>
                  <a:ea typeface="Arial"/>
                  <a:cs typeface="Arial"/>
                </a:rPr>
                <a:t>016</a:t>
              </a:r>
              <a:r>
                <a:rPr lang="en-US" altLang="zh-CN" sz="1800" spc="-77" dirty="0">
                  <a:solidFill>
                    <a:srgbClr val="000000"/>
                  </a:solidFill>
                  <a:latin typeface="Arial"/>
                  <a:ea typeface="Arial"/>
                  <a:cs typeface="Arial"/>
                </a:rPr>
                <a:t> </a:t>
              </a:r>
              <a:r>
                <a:rPr lang="en-US" altLang="zh-CN" sz="1800" spc="0" dirty="0">
                  <a:solidFill>
                    <a:srgbClr val="000000"/>
                  </a:solidFill>
                  <a:latin typeface="SimSun"/>
                  <a:ea typeface="SimSun"/>
                  <a:cs typeface="SimSun"/>
                </a:rPr>
                <a:t>年</a:t>
              </a:r>
              <a:r>
                <a:rPr lang="en-US" altLang="zh-CN" sz="1800" spc="0" dirty="0">
                  <a:solidFill>
                    <a:srgbClr val="000000"/>
                  </a:solidFill>
                  <a:latin typeface="MS Gothic"/>
                  <a:ea typeface="MS Gothic"/>
                  <a:cs typeface="MS Gothic"/>
                </a:rPr>
                <a:t>～</a:t>
              </a:r>
              <a:r>
                <a:rPr lang="en-US" altLang="zh-CN" sz="1800" spc="115" dirty="0">
                  <a:solidFill>
                    <a:srgbClr val="000000"/>
                  </a:solidFill>
                  <a:latin typeface="Arial"/>
                  <a:ea typeface="Arial"/>
                  <a:cs typeface="Arial"/>
                </a:rPr>
                <a:t>2030</a:t>
              </a:r>
              <a:r>
                <a:rPr lang="en-US" altLang="zh-CN" sz="1800" spc="-113" dirty="0">
                  <a:solidFill>
                    <a:srgbClr val="000000"/>
                  </a:solidFill>
                  <a:latin typeface="SimSun"/>
                  <a:ea typeface="SimSun"/>
                  <a:cs typeface="SimSun"/>
                </a:rPr>
                <a:t>年</a:t>
              </a:r>
              <a:r>
                <a:rPr lang="en-US" altLang="zh-CN" sz="1800" spc="-336" dirty="0">
                  <a:solidFill>
                    <a:srgbClr val="000000"/>
                  </a:solidFill>
                  <a:latin typeface="MS Gothic"/>
                  <a:ea typeface="MS Gothic"/>
                  <a:cs typeface="MS Gothic"/>
                </a:rPr>
                <a:t>の</a:t>
              </a:r>
              <a:r>
                <a:rPr lang="en-US" altLang="zh-CN" sz="1800" spc="115" dirty="0">
                  <a:solidFill>
                    <a:srgbClr val="000000"/>
                  </a:solidFill>
                  <a:latin typeface="Arial"/>
                  <a:ea typeface="Arial"/>
                  <a:cs typeface="Arial"/>
                </a:rPr>
                <a:t>1</a:t>
              </a:r>
              <a:r>
                <a:rPr lang="en-US" altLang="zh-CN" sz="1800" spc="0" dirty="0">
                  <a:solidFill>
                    <a:srgbClr val="000000"/>
                  </a:solidFill>
                  <a:latin typeface="Arial"/>
                  <a:ea typeface="Arial"/>
                  <a:cs typeface="Arial"/>
                </a:rPr>
                <a:t>5</a:t>
              </a:r>
              <a:r>
                <a:rPr lang="en-US" altLang="zh-CN" sz="1800" spc="0" dirty="0">
                  <a:solidFill>
                    <a:srgbClr val="000000"/>
                  </a:solidFill>
                  <a:latin typeface="SimSun"/>
                  <a:ea typeface="SimSun"/>
                  <a:cs typeface="SimSun"/>
                </a:rPr>
                <a:t>年間</a:t>
              </a:r>
              <a:r>
                <a:rPr lang="en-US" altLang="zh-CN" sz="1800" spc="-331" dirty="0">
                  <a:solidFill>
                    <a:srgbClr val="000000"/>
                  </a:solidFill>
                  <a:latin typeface="MS Gothic"/>
                  <a:ea typeface="MS Gothic"/>
                  <a:cs typeface="MS Gothic"/>
                </a:rPr>
                <a:t>で</a:t>
              </a:r>
              <a:r>
                <a:rPr lang="en-US" altLang="zh-CN" sz="1800" spc="0" dirty="0">
                  <a:solidFill>
                    <a:srgbClr val="000000"/>
                  </a:solidFill>
                  <a:latin typeface="SimSun"/>
                  <a:ea typeface="SimSun"/>
                  <a:cs typeface="SimSun"/>
                </a:rPr>
                <a:t>達成</a:t>
              </a:r>
              <a:r>
                <a:rPr lang="en-US" altLang="zh-CN" sz="1800" spc="-281" dirty="0">
                  <a:solidFill>
                    <a:srgbClr val="000000"/>
                  </a:solidFill>
                  <a:latin typeface="MS Gothic"/>
                  <a:ea typeface="MS Gothic"/>
                  <a:cs typeface="MS Gothic"/>
                </a:rPr>
                <a:t>す</a:t>
              </a:r>
              <a:r>
                <a:rPr lang="en-US" altLang="zh-CN" sz="1800" spc="-428" dirty="0">
                  <a:solidFill>
                    <a:srgbClr val="000000"/>
                  </a:solidFill>
                  <a:latin typeface="MS Gothic"/>
                  <a:ea typeface="MS Gothic"/>
                  <a:cs typeface="MS Gothic"/>
                </a:rPr>
                <a:t>る</a:t>
              </a:r>
              <a:r>
                <a:rPr lang="en-US" altLang="zh-CN" sz="1800" spc="-387" dirty="0">
                  <a:solidFill>
                    <a:srgbClr val="000000"/>
                  </a:solidFill>
                  <a:latin typeface="MS Gothic"/>
                  <a:ea typeface="MS Gothic"/>
                  <a:cs typeface="MS Gothic"/>
                </a:rPr>
                <a:t>た</a:t>
              </a:r>
              <a:r>
                <a:rPr lang="en-US" altLang="zh-CN" sz="1800" spc="-337" dirty="0">
                  <a:solidFill>
                    <a:srgbClr val="000000"/>
                  </a:solidFill>
                  <a:latin typeface="MS Gothic"/>
                  <a:ea typeface="MS Gothic"/>
                  <a:cs typeface="MS Gothic"/>
                </a:rPr>
                <a:t>め</a:t>
              </a:r>
              <a:r>
                <a:rPr lang="en-US" altLang="zh-CN" sz="1800" spc="-387" dirty="0">
                  <a:solidFill>
                    <a:srgbClr val="000000"/>
                  </a:solidFill>
                  <a:latin typeface="MS Gothic"/>
                  <a:ea typeface="MS Gothic"/>
                  <a:cs typeface="MS Gothic"/>
                </a:rPr>
                <a:t>に</a:t>
              </a:r>
              <a:r>
                <a:rPr lang="en-US" altLang="zh-CN" sz="1800" spc="0" dirty="0">
                  <a:solidFill>
                    <a:srgbClr val="000000"/>
                  </a:solidFill>
                  <a:latin typeface="SimSun"/>
                  <a:ea typeface="SimSun"/>
                  <a:cs typeface="SimSun"/>
                </a:rPr>
                <a:t>掲</a:t>
              </a:r>
              <a:r>
                <a:rPr lang="en-US" altLang="zh-CN" sz="1800" spc="-331" dirty="0">
                  <a:solidFill>
                    <a:srgbClr val="000000"/>
                  </a:solidFill>
                  <a:latin typeface="MS Gothic"/>
                  <a:ea typeface="MS Gothic"/>
                  <a:cs typeface="MS Gothic"/>
                </a:rPr>
                <a:t>げ</a:t>
              </a:r>
              <a:r>
                <a:rPr lang="en-US" altLang="zh-CN" sz="1800" spc="-387" dirty="0">
                  <a:solidFill>
                    <a:srgbClr val="000000"/>
                  </a:solidFill>
                  <a:latin typeface="MS Gothic"/>
                  <a:ea typeface="MS Gothic"/>
                  <a:cs typeface="MS Gothic"/>
                </a:rPr>
                <a:t>た</a:t>
              </a:r>
              <a:r>
                <a:rPr lang="en-US" altLang="zh-CN" sz="1800" spc="5" dirty="0">
                  <a:solidFill>
                    <a:srgbClr val="000000"/>
                  </a:solidFill>
                  <a:latin typeface="SimSun"/>
                  <a:ea typeface="SimSun"/>
                  <a:cs typeface="SimSun"/>
                </a:rPr>
                <a:t>目</a:t>
              </a:r>
              <a:r>
                <a:rPr lang="en-US" altLang="zh-CN" sz="1800" spc="0" dirty="0">
                  <a:solidFill>
                    <a:srgbClr val="000000"/>
                  </a:solidFill>
                  <a:latin typeface="SimSun"/>
                  <a:ea typeface="SimSun"/>
                  <a:cs typeface="SimSun"/>
                </a:rPr>
                <a:t>標</a:t>
              </a:r>
              <a:r>
                <a:rPr lang="en-US" altLang="zh-CN" sz="1800" spc="-610" dirty="0">
                  <a:solidFill>
                    <a:srgbClr val="000000"/>
                  </a:solidFill>
                  <a:latin typeface="SimSun"/>
                  <a:ea typeface="SimSun"/>
                  <a:cs typeface="SimSun"/>
                </a:rPr>
                <a:t>。</a:t>
              </a:r>
              <a:endParaRPr lang="en-US" altLang="zh-CN" sz="1800">
                <a:latin typeface="SimSun"/>
                <a:ea typeface="SimSun"/>
                <a:cs typeface="SimSun"/>
              </a:endParaRPr>
            </a:p>
            <a:p>
              <a:pPr marL="115976" algn="l" rtl="0">
                <a:lnSpc>
                  <a:spcPts val="2277"/>
                </a:lnSpc>
                <a:spcBef>
                  <a:spcPts val="32"/>
                </a:spcBef>
                <a:buChar char=""/>
              </a:pPr>
              <a:r>
                <a:rPr lang="en-US" altLang="zh-CN" sz="1800" spc="115" dirty="0">
                  <a:solidFill>
                    <a:srgbClr val="000000"/>
                  </a:solidFill>
                  <a:latin typeface="Arial"/>
                  <a:ea typeface="Arial"/>
                  <a:cs typeface="Arial"/>
                </a:rPr>
                <a:t>17</a:t>
              </a:r>
              <a:r>
                <a:rPr lang="en-US" altLang="zh-CN" sz="1800" spc="-446" dirty="0">
                  <a:solidFill>
                    <a:srgbClr val="000000"/>
                  </a:solidFill>
                  <a:latin typeface="MS Gothic"/>
                  <a:ea typeface="MS Gothic"/>
                  <a:cs typeface="MS Gothic"/>
                </a:rPr>
                <a:t>の</a:t>
              </a:r>
              <a:r>
                <a:rPr lang="en-US" altLang="zh-CN" sz="1800" spc="0" dirty="0">
                  <a:solidFill>
                    <a:srgbClr val="000000"/>
                  </a:solidFill>
                  <a:latin typeface="SimSun"/>
                  <a:ea typeface="SimSun"/>
                  <a:cs typeface="SimSun"/>
                </a:rPr>
                <a:t>目標</a:t>
              </a:r>
              <a:r>
                <a:rPr lang="en-US" altLang="zh-CN" sz="1800" spc="-670" dirty="0">
                  <a:solidFill>
                    <a:srgbClr val="000000"/>
                  </a:solidFill>
                  <a:latin typeface="MS Gothic"/>
                  <a:ea typeface="MS Gothic"/>
                  <a:cs typeface="MS Gothic"/>
                </a:rPr>
                <a:t>と</a:t>
              </a:r>
              <a:r>
                <a:rPr lang="en-US" altLang="zh-CN" sz="1800" spc="-605" dirty="0">
                  <a:solidFill>
                    <a:srgbClr val="000000"/>
                  </a:solidFill>
                  <a:latin typeface="SimSun"/>
                  <a:ea typeface="SimSun"/>
                  <a:cs typeface="SimSun"/>
                </a:rPr>
                <a:t>、</a:t>
              </a:r>
              <a:r>
                <a:rPr lang="en-US" altLang="zh-CN" sz="1800" spc="-457" dirty="0">
                  <a:solidFill>
                    <a:srgbClr val="000000"/>
                  </a:solidFill>
                  <a:latin typeface="MS Gothic"/>
                  <a:ea typeface="MS Gothic"/>
                  <a:cs typeface="MS Gothic"/>
                </a:rPr>
                <a:t>そ</a:t>
              </a:r>
              <a:r>
                <a:rPr lang="en-US" altLang="zh-CN" sz="1800" spc="-204" dirty="0">
                  <a:solidFill>
                    <a:srgbClr val="000000"/>
                  </a:solidFill>
                  <a:latin typeface="MS Gothic"/>
                  <a:ea typeface="MS Gothic"/>
                  <a:cs typeface="MS Gothic"/>
                </a:rPr>
                <a:t>れ</a:t>
              </a:r>
              <a:r>
                <a:rPr lang="en-US" altLang="zh-CN" sz="1800" spc="-556" dirty="0">
                  <a:solidFill>
                    <a:srgbClr val="000000"/>
                  </a:solidFill>
                  <a:latin typeface="MS Gothic"/>
                  <a:ea typeface="MS Gothic"/>
                  <a:cs typeface="MS Gothic"/>
                </a:rPr>
                <a:t>ら</a:t>
              </a:r>
              <a:r>
                <a:rPr lang="en-US" altLang="zh-CN" sz="1800" spc="-439" dirty="0">
                  <a:solidFill>
                    <a:srgbClr val="000000"/>
                  </a:solidFill>
                  <a:latin typeface="MS Gothic"/>
                  <a:ea typeface="MS Gothic"/>
                  <a:cs typeface="MS Gothic"/>
                </a:rPr>
                <a:t>を</a:t>
              </a:r>
              <a:r>
                <a:rPr lang="en-US" altLang="zh-CN" sz="1800" spc="0" dirty="0">
                  <a:solidFill>
                    <a:srgbClr val="000000"/>
                  </a:solidFill>
                  <a:latin typeface="SimSun"/>
                  <a:ea typeface="SimSun"/>
                  <a:cs typeface="SimSun"/>
                </a:rPr>
                <a:t>達成</a:t>
              </a:r>
              <a:r>
                <a:rPr lang="en-US" altLang="zh-CN" sz="1800" spc="-274" dirty="0">
                  <a:solidFill>
                    <a:srgbClr val="000000"/>
                  </a:solidFill>
                  <a:latin typeface="MS Gothic"/>
                  <a:ea typeface="MS Gothic"/>
                  <a:cs typeface="MS Gothic"/>
                </a:rPr>
                <a:t>す</a:t>
              </a:r>
              <a:r>
                <a:rPr lang="en-US" altLang="zh-CN" sz="1800" spc="-435" dirty="0">
                  <a:solidFill>
                    <a:srgbClr val="000000"/>
                  </a:solidFill>
                  <a:latin typeface="MS Gothic"/>
                  <a:ea typeface="MS Gothic"/>
                  <a:cs typeface="MS Gothic"/>
                </a:rPr>
                <a:t>る</a:t>
              </a:r>
              <a:r>
                <a:rPr lang="en-US" altLang="zh-CN" sz="1800" spc="-387" dirty="0">
                  <a:solidFill>
                    <a:srgbClr val="000000"/>
                  </a:solidFill>
                  <a:latin typeface="MS Gothic"/>
                  <a:ea typeface="MS Gothic"/>
                  <a:cs typeface="MS Gothic"/>
                </a:rPr>
                <a:t>た</a:t>
              </a:r>
              <a:r>
                <a:rPr lang="en-US" altLang="zh-CN" sz="1800" spc="-331" dirty="0">
                  <a:solidFill>
                    <a:srgbClr val="000000"/>
                  </a:solidFill>
                  <a:latin typeface="MS Gothic"/>
                  <a:ea typeface="MS Gothic"/>
                  <a:cs typeface="MS Gothic"/>
                </a:rPr>
                <a:t>め</a:t>
              </a:r>
              <a:r>
                <a:rPr lang="en-US" altLang="zh-CN" sz="1800" spc="-339" dirty="0">
                  <a:solidFill>
                    <a:srgbClr val="000000"/>
                  </a:solidFill>
                  <a:latin typeface="MS Gothic"/>
                  <a:ea typeface="MS Gothic"/>
                  <a:cs typeface="MS Gothic"/>
                </a:rPr>
                <a:t>の</a:t>
              </a:r>
              <a:r>
                <a:rPr lang="en-US" altLang="zh-CN" sz="1800" spc="0" dirty="0">
                  <a:solidFill>
                    <a:srgbClr val="000000"/>
                  </a:solidFill>
                  <a:latin typeface="SimSun"/>
                  <a:ea typeface="SimSun"/>
                  <a:cs typeface="SimSun"/>
                </a:rPr>
                <a:t>具体的</a:t>
              </a:r>
              <a:r>
                <a:rPr lang="en-US" altLang="zh-CN" sz="1800" spc="-261" dirty="0">
                  <a:solidFill>
                    <a:srgbClr val="000000"/>
                  </a:solidFill>
                  <a:latin typeface="MS Gothic"/>
                  <a:ea typeface="MS Gothic"/>
                  <a:cs typeface="MS Gothic"/>
                </a:rPr>
                <a:t>な</a:t>
              </a:r>
              <a:r>
                <a:rPr lang="en-US" altLang="zh-CN" sz="1800" spc="119" dirty="0">
                  <a:solidFill>
                    <a:srgbClr val="000000"/>
                  </a:solidFill>
                  <a:latin typeface="Arial"/>
                  <a:ea typeface="Arial"/>
                  <a:cs typeface="Arial"/>
                </a:rPr>
                <a:t>1</a:t>
              </a:r>
              <a:r>
                <a:rPr lang="en-US" altLang="zh-CN" sz="1800" spc="55" dirty="0">
                  <a:solidFill>
                    <a:srgbClr val="000000"/>
                  </a:solidFill>
                  <a:latin typeface="Arial"/>
                  <a:ea typeface="Arial"/>
                  <a:cs typeface="Arial"/>
                </a:rPr>
                <a:t>69</a:t>
              </a:r>
              <a:r>
                <a:rPr lang="en-US" altLang="zh-CN" sz="1800" spc="-386" dirty="0">
                  <a:solidFill>
                    <a:srgbClr val="000000"/>
                  </a:solidFill>
                  <a:latin typeface="MS Gothic"/>
                  <a:ea typeface="MS Gothic"/>
                  <a:cs typeface="MS Gothic"/>
                </a:rPr>
                <a:t>の</a:t>
              </a:r>
              <a:r>
                <a:rPr lang="en-US" altLang="zh-CN" sz="1800" spc="-556" dirty="0">
                  <a:solidFill>
                    <a:srgbClr val="000000"/>
                  </a:solidFill>
                  <a:latin typeface="MS Gothic"/>
                  <a:ea typeface="MS Gothic"/>
                  <a:cs typeface="MS Gothic"/>
                </a:rPr>
                <a:t>タ</a:t>
              </a:r>
              <a:r>
                <a:rPr lang="en-US" altLang="zh-CN" sz="1800" spc="-331" dirty="0">
                  <a:solidFill>
                    <a:srgbClr val="000000"/>
                  </a:solidFill>
                  <a:latin typeface="MS Gothic"/>
                  <a:ea typeface="MS Gothic"/>
                  <a:cs typeface="MS Gothic"/>
                </a:rPr>
                <a:t>ー</a:t>
              </a:r>
              <a:r>
                <a:rPr lang="en-US" altLang="zh-CN" sz="1800" spc="-326" dirty="0">
                  <a:solidFill>
                    <a:srgbClr val="000000"/>
                  </a:solidFill>
                  <a:latin typeface="MS Gothic"/>
                  <a:ea typeface="MS Gothic"/>
                  <a:cs typeface="MS Gothic"/>
                </a:rPr>
                <a:t>ゲ</a:t>
              </a:r>
              <a:r>
                <a:rPr lang="en-US" altLang="zh-CN" sz="1800" spc="-760" dirty="0">
                  <a:solidFill>
                    <a:srgbClr val="000000"/>
                  </a:solidFill>
                  <a:latin typeface="MS Gothic"/>
                  <a:ea typeface="MS Gothic"/>
                  <a:cs typeface="MS Gothic"/>
                </a:rPr>
                <a:t>ッ</a:t>
              </a:r>
              <a:r>
                <a:rPr lang="en-US" altLang="zh-CN" sz="1800" spc="-527" dirty="0">
                  <a:solidFill>
                    <a:srgbClr val="000000"/>
                  </a:solidFill>
                  <a:latin typeface="MS Gothic"/>
                  <a:ea typeface="MS Gothic"/>
                  <a:cs typeface="MS Gothic"/>
                </a:rPr>
                <a:t>ト</a:t>
              </a:r>
              <a:r>
                <a:rPr lang="en-US" altLang="zh-CN" sz="1800" spc="-322" dirty="0">
                  <a:solidFill>
                    <a:srgbClr val="000000"/>
                  </a:solidFill>
                  <a:latin typeface="MS Gothic"/>
                  <a:ea typeface="MS Gothic"/>
                  <a:cs typeface="MS Gothic"/>
                </a:rPr>
                <a:t>で</a:t>
              </a:r>
              <a:r>
                <a:rPr lang="en-US" altLang="zh-CN" sz="1800" spc="0" dirty="0">
                  <a:solidFill>
                    <a:srgbClr val="000000"/>
                  </a:solidFill>
                  <a:latin typeface="SimSun"/>
                  <a:ea typeface="SimSun"/>
                  <a:cs typeface="SimSun"/>
                </a:rPr>
                <a:t>構成</a:t>
              </a:r>
              <a:r>
                <a:rPr lang="en-US" altLang="zh-CN" sz="1800" spc="-557" dirty="0">
                  <a:solidFill>
                    <a:srgbClr val="000000"/>
                  </a:solidFill>
                  <a:latin typeface="MS Gothic"/>
                  <a:ea typeface="MS Gothic"/>
                  <a:cs typeface="MS Gothic"/>
                </a:rPr>
                <a:t>さ</a:t>
              </a:r>
              <a:r>
                <a:rPr lang="en-US" altLang="zh-CN" sz="1800" spc="-203" dirty="0">
                  <a:solidFill>
                    <a:srgbClr val="000000"/>
                  </a:solidFill>
                  <a:latin typeface="MS Gothic"/>
                  <a:ea typeface="MS Gothic"/>
                  <a:cs typeface="MS Gothic"/>
                </a:rPr>
                <a:t>れ</a:t>
              </a:r>
              <a:r>
                <a:rPr lang="en-US" altLang="zh-CN" sz="1800" spc="-387" dirty="0">
                  <a:solidFill>
                    <a:srgbClr val="000000"/>
                  </a:solidFill>
                  <a:latin typeface="MS Gothic"/>
                  <a:ea typeface="MS Gothic"/>
                  <a:cs typeface="MS Gothic"/>
                </a:rPr>
                <a:t>て</a:t>
              </a:r>
              <a:r>
                <a:rPr lang="en-US" altLang="zh-CN" sz="1800" spc="-312" dirty="0">
                  <a:solidFill>
                    <a:srgbClr val="000000"/>
                  </a:solidFill>
                  <a:latin typeface="MS Gothic"/>
                  <a:ea typeface="MS Gothic"/>
                  <a:cs typeface="MS Gothic"/>
                </a:rPr>
                <a:t>い</a:t>
              </a:r>
              <a:r>
                <a:rPr lang="en-US" altLang="zh-CN" sz="1800" spc="-437" dirty="0">
                  <a:solidFill>
                    <a:srgbClr val="000000"/>
                  </a:solidFill>
                  <a:latin typeface="MS Gothic"/>
                  <a:ea typeface="MS Gothic"/>
                  <a:cs typeface="MS Gothic"/>
                </a:rPr>
                <a:t>る</a:t>
              </a:r>
              <a:r>
                <a:rPr lang="en-US" altLang="zh-CN" sz="1800" spc="-605" dirty="0">
                  <a:solidFill>
                    <a:srgbClr val="000000"/>
                  </a:solidFill>
                  <a:latin typeface="SimSun"/>
                  <a:ea typeface="SimSun"/>
                  <a:cs typeface="SimSun"/>
                </a:rPr>
                <a:t>。</a:t>
              </a:r>
              <a:endParaRPr lang="en-US" altLang="zh-CN" sz="1800">
                <a:latin typeface="SimSun"/>
                <a:ea typeface="SimSun"/>
                <a:cs typeface="SimSun"/>
              </a:endParaRPr>
            </a:p>
          </p:txBody>
        </p:sp>
      </p:grpSp>
      <p:pic>
        <p:nvPicPr>
          <p:cNvPr id="31" name="Image31"/>
          <p:cNvPicPr>
            <a:picLocks noChangeAspect="1"/>
          </p:cNvPicPr>
          <p:nvPr/>
        </p:nvPicPr>
        <p:blipFill>
          <a:blip r:embed="rId5"/>
          <a:stretch>
            <a:fillRect/>
          </a:stretch>
        </p:blipFill>
        <p:spPr>
          <a:xfrm>
            <a:off x="5364480" y="1946190"/>
            <a:ext cx="3779520" cy="2797783"/>
          </a:xfrm>
          <a:prstGeom prst="rect">
            <a:avLst/>
          </a:prstGeom>
          <a:noFill/>
        </p:spPr>
      </p:pic>
      <p:sp>
        <p:nvSpPr>
          <p:cNvPr id="32" name="Text Box32"/>
          <p:cNvSpPr txBox="1"/>
          <p:nvPr/>
        </p:nvSpPr>
        <p:spPr>
          <a:xfrm>
            <a:off x="127406" y="1774248"/>
            <a:ext cx="4494798" cy="270565"/>
          </a:xfrm>
          <a:prstGeom prst="rect">
            <a:avLst/>
          </a:prstGeom>
        </p:spPr>
        <p:txBody>
          <a:bodyPr wrap="square" lIns="0" tIns="0" rIns="0" rtlCol="0">
            <a:spAutoFit/>
          </a:bodyPr>
          <a:lstStyle/>
          <a:p>
            <a:pPr algn="l">
              <a:lnSpc>
                <a:spcPts val="0"/>
              </a:lnSpc>
            </a:pPr>
            <a:endParaRPr/>
          </a:p>
          <a:p>
            <a:pPr algn="l" rtl="0">
              <a:lnSpc>
                <a:spcPts val="2130"/>
              </a:lnSpc>
            </a:pPr>
            <a:r>
              <a:rPr lang="en-US" altLang="zh-CN" sz="1800" spc="-419" dirty="0">
                <a:solidFill>
                  <a:srgbClr val="FFFFFF"/>
                </a:solidFill>
                <a:latin typeface="MS Gothic"/>
                <a:ea typeface="MS Gothic"/>
                <a:cs typeface="MS Gothic"/>
              </a:rPr>
              <a:t>ゴ</a:t>
            </a:r>
            <a:r>
              <a:rPr lang="en-US" altLang="zh-CN" sz="1800" spc="-337" dirty="0">
                <a:solidFill>
                  <a:srgbClr val="FFFFFF"/>
                </a:solidFill>
                <a:latin typeface="MS Gothic"/>
                <a:ea typeface="MS Gothic"/>
                <a:cs typeface="MS Gothic"/>
              </a:rPr>
              <a:t>ー</a:t>
            </a:r>
            <a:r>
              <a:rPr lang="en-US" altLang="zh-CN" sz="1800" spc="-336" dirty="0">
                <a:solidFill>
                  <a:srgbClr val="FFFFFF"/>
                </a:solidFill>
                <a:latin typeface="MS Gothic"/>
                <a:ea typeface="MS Gothic"/>
                <a:cs typeface="MS Gothic"/>
              </a:rPr>
              <a:t>ル</a:t>
            </a:r>
            <a:r>
              <a:rPr lang="en-US" altLang="zh-CN" sz="1800" spc="117" dirty="0">
                <a:solidFill>
                  <a:srgbClr val="FFFFFF"/>
                </a:solidFill>
                <a:latin typeface="Arial"/>
                <a:ea typeface="Arial"/>
                <a:cs typeface="Arial"/>
              </a:rPr>
              <a:t>1</a:t>
            </a:r>
            <a:r>
              <a:rPr lang="en-US" altLang="zh-CN" sz="1800" spc="0" dirty="0">
                <a:solidFill>
                  <a:srgbClr val="FFFFFF"/>
                </a:solidFill>
                <a:latin typeface="Arial"/>
                <a:ea typeface="Arial"/>
                <a:cs typeface="Arial"/>
              </a:rPr>
              <a:t>2</a:t>
            </a:r>
            <a:r>
              <a:rPr lang="en-US" altLang="zh-CN" sz="1800" spc="134" dirty="0">
                <a:solidFill>
                  <a:srgbClr val="FFFFFF"/>
                </a:solidFill>
                <a:latin typeface="Arial"/>
                <a:ea typeface="Arial"/>
                <a:cs typeface="Arial"/>
              </a:rPr>
              <a:t> </a:t>
            </a:r>
            <a:r>
              <a:rPr lang="en-US" altLang="zh-CN" sz="1800" spc="0" dirty="0">
                <a:solidFill>
                  <a:srgbClr val="FFFFFF"/>
                </a:solidFill>
                <a:latin typeface="SimSun"/>
                <a:ea typeface="SimSun"/>
                <a:cs typeface="SimSun"/>
              </a:rPr>
              <a:t>持続可能</a:t>
            </a:r>
            <a:r>
              <a:rPr lang="en-US" altLang="zh-CN" sz="1800" spc="-264" dirty="0">
                <a:solidFill>
                  <a:srgbClr val="FFFFFF"/>
                </a:solidFill>
                <a:latin typeface="MS Gothic"/>
                <a:ea typeface="MS Gothic"/>
                <a:cs typeface="MS Gothic"/>
              </a:rPr>
              <a:t>な</a:t>
            </a:r>
            <a:r>
              <a:rPr lang="en-US" altLang="zh-CN" sz="1800" spc="0" dirty="0">
                <a:solidFill>
                  <a:srgbClr val="FFFFFF"/>
                </a:solidFill>
                <a:latin typeface="SimSun"/>
                <a:ea typeface="SimSun"/>
                <a:cs typeface="SimSun"/>
              </a:rPr>
              <a:t>消</a:t>
            </a:r>
            <a:r>
              <a:rPr lang="en-US" altLang="zh-CN" sz="1800" spc="5" dirty="0">
                <a:solidFill>
                  <a:srgbClr val="FFFFFF"/>
                </a:solidFill>
                <a:latin typeface="SimSun"/>
                <a:ea typeface="SimSun"/>
                <a:cs typeface="SimSun"/>
              </a:rPr>
              <a:t>費</a:t>
            </a:r>
            <a:r>
              <a:rPr lang="en-US" altLang="zh-CN" sz="1800" spc="-682" dirty="0">
                <a:solidFill>
                  <a:srgbClr val="FFFFFF"/>
                </a:solidFill>
                <a:latin typeface="MS Gothic"/>
                <a:ea typeface="MS Gothic"/>
                <a:cs typeface="MS Gothic"/>
              </a:rPr>
              <a:t>と</a:t>
            </a:r>
            <a:r>
              <a:rPr lang="en-US" altLang="zh-CN" sz="1800" spc="0" dirty="0">
                <a:solidFill>
                  <a:srgbClr val="FFFFFF"/>
                </a:solidFill>
                <a:latin typeface="SimSun"/>
                <a:ea typeface="SimSun"/>
                <a:cs typeface="SimSun"/>
              </a:rPr>
              <a:t>生産</a:t>
            </a:r>
            <a:r>
              <a:rPr lang="en-US" altLang="zh-CN" sz="1800" spc="-276" dirty="0">
                <a:solidFill>
                  <a:srgbClr val="FFFFFF"/>
                </a:solidFill>
                <a:latin typeface="MS Gothic"/>
                <a:ea typeface="MS Gothic"/>
                <a:cs typeface="MS Gothic"/>
              </a:rPr>
              <a:t>パ</a:t>
            </a:r>
            <a:r>
              <a:rPr lang="en-US" altLang="zh-CN" sz="1800" spc="-554" dirty="0">
                <a:solidFill>
                  <a:srgbClr val="FFFFFF"/>
                </a:solidFill>
                <a:latin typeface="MS Gothic"/>
                <a:ea typeface="MS Gothic"/>
                <a:cs typeface="MS Gothic"/>
              </a:rPr>
              <a:t>タ</a:t>
            </a:r>
            <a:r>
              <a:rPr lang="en-US" altLang="zh-CN" sz="1800" spc="-330" dirty="0">
                <a:solidFill>
                  <a:srgbClr val="FFFFFF"/>
                </a:solidFill>
                <a:latin typeface="MS Gothic"/>
                <a:ea typeface="MS Gothic"/>
                <a:cs typeface="MS Gothic"/>
              </a:rPr>
              <a:t>ー</a:t>
            </a:r>
            <a:r>
              <a:rPr lang="en-US" altLang="zh-CN" sz="1800" spc="-455" dirty="0">
                <a:solidFill>
                  <a:srgbClr val="FFFFFF"/>
                </a:solidFill>
                <a:latin typeface="MS Gothic"/>
                <a:ea typeface="MS Gothic"/>
                <a:cs typeface="MS Gothic"/>
              </a:rPr>
              <a:t>ン</a:t>
            </a:r>
            <a:r>
              <a:rPr lang="en-US" altLang="zh-CN" sz="1800" spc="-340" dirty="0">
                <a:solidFill>
                  <a:srgbClr val="FFFFFF"/>
                </a:solidFill>
                <a:latin typeface="MS Gothic"/>
                <a:ea typeface="MS Gothic"/>
                <a:cs typeface="MS Gothic"/>
              </a:rPr>
              <a:t>の</a:t>
            </a:r>
            <a:r>
              <a:rPr lang="en-US" altLang="zh-CN" sz="1800" spc="0" dirty="0">
                <a:solidFill>
                  <a:srgbClr val="FFFFFF"/>
                </a:solidFill>
                <a:latin typeface="SimSun"/>
                <a:ea typeface="SimSun"/>
                <a:cs typeface="SimSun"/>
              </a:rPr>
              <a:t>確保</a:t>
            </a:r>
            <a:endParaRPr lang="en-US" altLang="zh-CN" sz="1800">
              <a:latin typeface="SimSun"/>
              <a:ea typeface="SimSun"/>
              <a:cs typeface="SimSun"/>
            </a:endParaRPr>
          </a:p>
        </p:txBody>
      </p:sp>
      <p:sp>
        <p:nvSpPr>
          <p:cNvPr id="33" name="Text Box33"/>
          <p:cNvSpPr txBox="1"/>
          <p:nvPr/>
        </p:nvSpPr>
        <p:spPr>
          <a:xfrm>
            <a:off x="126492" y="5020691"/>
            <a:ext cx="3179471" cy="270206"/>
          </a:xfrm>
          <a:prstGeom prst="rect">
            <a:avLst/>
          </a:prstGeom>
        </p:spPr>
        <p:txBody>
          <a:bodyPr wrap="square" lIns="0" tIns="0" rIns="0" rtlCol="0">
            <a:spAutoFit/>
          </a:bodyPr>
          <a:lstStyle/>
          <a:p>
            <a:pPr algn="l">
              <a:lnSpc>
                <a:spcPts val="0"/>
              </a:lnSpc>
            </a:pPr>
            <a:endParaRPr/>
          </a:p>
          <a:p>
            <a:pPr algn="l" rtl="0">
              <a:lnSpc>
                <a:spcPts val="2128"/>
              </a:lnSpc>
            </a:pPr>
            <a:r>
              <a:rPr lang="en-US" altLang="zh-CN" sz="1800" spc="-419" dirty="0">
                <a:solidFill>
                  <a:srgbClr val="FFFFFF"/>
                </a:solidFill>
                <a:latin typeface="MS Gothic"/>
                <a:ea typeface="MS Gothic"/>
                <a:cs typeface="MS Gothic"/>
              </a:rPr>
              <a:t>ゴ</a:t>
            </a:r>
            <a:r>
              <a:rPr lang="en-US" altLang="zh-CN" sz="1800" spc="-332" dirty="0">
                <a:solidFill>
                  <a:srgbClr val="FFFFFF"/>
                </a:solidFill>
                <a:latin typeface="MS Gothic"/>
                <a:ea typeface="MS Gothic"/>
                <a:cs typeface="MS Gothic"/>
              </a:rPr>
              <a:t>ー</a:t>
            </a:r>
            <a:r>
              <a:rPr lang="en-US" altLang="zh-CN" sz="1800" spc="-339" dirty="0">
                <a:solidFill>
                  <a:srgbClr val="FFFFFF"/>
                </a:solidFill>
                <a:latin typeface="MS Gothic"/>
                <a:ea typeface="MS Gothic"/>
                <a:cs typeface="MS Gothic"/>
              </a:rPr>
              <a:t>ル</a:t>
            </a:r>
            <a:r>
              <a:rPr lang="en-US" altLang="zh-CN" sz="1800" spc="115" dirty="0">
                <a:solidFill>
                  <a:srgbClr val="FFFFFF"/>
                </a:solidFill>
                <a:latin typeface="Arial"/>
                <a:ea typeface="Arial"/>
                <a:cs typeface="Arial"/>
              </a:rPr>
              <a:t>1</a:t>
            </a:r>
            <a:r>
              <a:rPr lang="en-US" altLang="zh-CN" sz="1800" spc="0" dirty="0">
                <a:solidFill>
                  <a:srgbClr val="FFFFFF"/>
                </a:solidFill>
                <a:latin typeface="Arial"/>
                <a:ea typeface="Arial"/>
                <a:cs typeface="Arial"/>
              </a:rPr>
              <a:t>4</a:t>
            </a:r>
            <a:r>
              <a:rPr lang="en-US" altLang="zh-CN" sz="1800" spc="724" dirty="0">
                <a:solidFill>
                  <a:srgbClr val="FFFFFF"/>
                </a:solidFill>
                <a:latin typeface="Arial"/>
                <a:ea typeface="Arial"/>
                <a:cs typeface="Arial"/>
              </a:rPr>
              <a:t> </a:t>
            </a:r>
            <a:r>
              <a:rPr lang="en-US" altLang="zh-CN" sz="1800" spc="0" dirty="0">
                <a:solidFill>
                  <a:srgbClr val="FFFFFF"/>
                </a:solidFill>
                <a:latin typeface="SimSun"/>
                <a:ea typeface="SimSun"/>
                <a:cs typeface="SimSun"/>
              </a:rPr>
              <a:t>海洋</a:t>
            </a:r>
            <a:r>
              <a:rPr lang="en-US" altLang="zh-CN" sz="1800" spc="-900" dirty="0">
                <a:solidFill>
                  <a:srgbClr val="FFFFFF"/>
                </a:solidFill>
                <a:latin typeface="MS Gothic"/>
                <a:ea typeface="MS Gothic"/>
                <a:cs typeface="MS Gothic"/>
              </a:rPr>
              <a:t>・</a:t>
            </a:r>
            <a:r>
              <a:rPr lang="en-US" altLang="zh-CN" sz="1800" spc="0" dirty="0">
                <a:solidFill>
                  <a:srgbClr val="FFFFFF"/>
                </a:solidFill>
                <a:latin typeface="SimSun"/>
                <a:ea typeface="SimSun"/>
                <a:cs typeface="SimSun"/>
              </a:rPr>
              <a:t>海洋資源</a:t>
            </a:r>
            <a:r>
              <a:rPr lang="en-US" altLang="zh-CN" sz="1800" spc="-331" dirty="0">
                <a:solidFill>
                  <a:srgbClr val="FFFFFF"/>
                </a:solidFill>
                <a:latin typeface="MS Gothic"/>
                <a:ea typeface="MS Gothic"/>
                <a:cs typeface="MS Gothic"/>
              </a:rPr>
              <a:t>の</a:t>
            </a:r>
            <a:r>
              <a:rPr lang="en-US" altLang="zh-CN" sz="1800" spc="0" dirty="0">
                <a:solidFill>
                  <a:srgbClr val="FFFFFF"/>
                </a:solidFill>
                <a:latin typeface="SimSun"/>
                <a:ea typeface="SimSun"/>
                <a:cs typeface="SimSun"/>
              </a:rPr>
              <a:t>保全</a:t>
            </a:r>
            <a:endParaRPr lang="en-US" altLang="zh-CN" sz="1800">
              <a:latin typeface="SimSun"/>
              <a:ea typeface="SimSun"/>
              <a:cs typeface="SimSun"/>
            </a:endParaRPr>
          </a:p>
        </p:txBody>
      </p:sp>
      <p:sp>
        <p:nvSpPr>
          <p:cNvPr id="34" name="Text Box34"/>
          <p:cNvSpPr txBox="1"/>
          <p:nvPr/>
        </p:nvSpPr>
        <p:spPr>
          <a:xfrm>
            <a:off x="108509" y="2251230"/>
            <a:ext cx="5121912" cy="424697"/>
          </a:xfrm>
          <a:prstGeom prst="rect">
            <a:avLst/>
          </a:prstGeom>
        </p:spPr>
        <p:txBody>
          <a:bodyPr wrap="square" lIns="0" tIns="0" rIns="0" rtlCol="0">
            <a:spAutoFit/>
          </a:bodyPr>
          <a:lstStyle/>
          <a:p>
            <a:pPr algn="l">
              <a:lnSpc>
                <a:spcPts val="0"/>
              </a:lnSpc>
            </a:pPr>
            <a:endParaRPr/>
          </a:p>
          <a:p>
            <a:pPr marL="658673" indent="-658673" algn="l" rtl="0">
              <a:lnSpc>
                <a:spcPts val="1672"/>
              </a:lnSpc>
            </a:pPr>
            <a:r>
              <a:rPr lang="en-US" altLang="zh-CN" sz="1400" spc="98" dirty="0">
                <a:solidFill>
                  <a:srgbClr val="000000"/>
                </a:solidFill>
                <a:latin typeface="Arial"/>
                <a:ea typeface="Arial"/>
                <a:cs typeface="Arial"/>
              </a:rPr>
              <a:t>12.2</a:t>
            </a:r>
            <a:r>
              <a:rPr lang="en-US" altLang="zh-CN" sz="1400" spc="1583" dirty="0">
                <a:solidFill>
                  <a:srgbClr val="000000"/>
                </a:solidFill>
                <a:latin typeface="Arial"/>
                <a:ea typeface="Arial"/>
                <a:cs typeface="Arial"/>
              </a:rPr>
              <a:t> </a:t>
            </a:r>
            <a:r>
              <a:rPr lang="en-US" altLang="zh-CN" sz="1400" spc="97" dirty="0">
                <a:solidFill>
                  <a:srgbClr val="000000"/>
                </a:solidFill>
                <a:latin typeface="Arial"/>
                <a:ea typeface="Arial"/>
                <a:cs typeface="Arial"/>
              </a:rPr>
              <a:t>2030</a:t>
            </a:r>
            <a:r>
              <a:rPr lang="en-US" altLang="zh-CN" sz="1400" spc="-14" dirty="0">
                <a:solidFill>
                  <a:srgbClr val="000000"/>
                </a:solidFill>
                <a:latin typeface="Arial"/>
                <a:ea typeface="Arial"/>
                <a:cs typeface="Arial"/>
              </a:rPr>
              <a:t> </a:t>
            </a:r>
            <a:r>
              <a:rPr lang="en-US" altLang="zh-CN" sz="1400" spc="6" dirty="0">
                <a:solidFill>
                  <a:srgbClr val="000000"/>
                </a:solidFill>
                <a:latin typeface="SimSun"/>
                <a:ea typeface="SimSun"/>
                <a:cs typeface="SimSun"/>
              </a:rPr>
              <a:t>年</a:t>
            </a:r>
            <a:r>
              <a:rPr lang="en-US" altLang="zh-CN" sz="1400" spc="-352" dirty="0">
                <a:solidFill>
                  <a:srgbClr val="000000"/>
                </a:solidFill>
                <a:latin typeface="MS Gothic"/>
                <a:ea typeface="MS Gothic"/>
                <a:cs typeface="MS Gothic"/>
              </a:rPr>
              <a:t>ま</a:t>
            </a:r>
            <a:r>
              <a:rPr lang="en-US" altLang="zh-CN" sz="1400" spc="-253" dirty="0">
                <a:solidFill>
                  <a:srgbClr val="000000"/>
                </a:solidFill>
                <a:latin typeface="MS Gothic"/>
                <a:ea typeface="MS Gothic"/>
                <a:cs typeface="MS Gothic"/>
              </a:rPr>
              <a:t>で</a:t>
            </a:r>
            <a:r>
              <a:rPr lang="en-US" altLang="zh-CN" sz="1400" spc="-293" dirty="0">
                <a:solidFill>
                  <a:srgbClr val="000000"/>
                </a:solidFill>
                <a:latin typeface="MS Gothic"/>
                <a:ea typeface="MS Gothic"/>
                <a:cs typeface="MS Gothic"/>
              </a:rPr>
              <a:t>に</a:t>
            </a:r>
            <a:r>
              <a:rPr lang="en-US" altLang="zh-CN" sz="1400" b="1" spc="-50" dirty="0">
                <a:solidFill>
                  <a:srgbClr val="FF0000"/>
                </a:solidFill>
                <a:latin typeface="SimSun"/>
                <a:ea typeface="SimSun"/>
                <a:cs typeface="SimSun"/>
              </a:rPr>
              <a:t>天</a:t>
            </a:r>
            <a:r>
              <a:rPr lang="en-US" altLang="zh-CN" sz="1400" b="1" spc="-56" dirty="0">
                <a:solidFill>
                  <a:srgbClr val="FF0000"/>
                </a:solidFill>
                <a:latin typeface="SimSun"/>
                <a:ea typeface="SimSun"/>
                <a:cs typeface="SimSun"/>
              </a:rPr>
              <a:t>然</a:t>
            </a:r>
            <a:r>
              <a:rPr lang="en-US" altLang="zh-CN" sz="1400" b="1" spc="-52" dirty="0">
                <a:solidFill>
                  <a:srgbClr val="FF0000"/>
                </a:solidFill>
                <a:latin typeface="SimSun"/>
                <a:ea typeface="SimSun"/>
                <a:cs typeface="SimSun"/>
              </a:rPr>
              <a:t>資</a:t>
            </a:r>
            <a:r>
              <a:rPr lang="en-US" altLang="zh-CN" sz="1400" b="1" spc="-56" dirty="0">
                <a:solidFill>
                  <a:srgbClr val="FF0000"/>
                </a:solidFill>
                <a:latin typeface="SimSun"/>
                <a:ea typeface="SimSun"/>
                <a:cs typeface="SimSun"/>
              </a:rPr>
              <a:t>源</a:t>
            </a:r>
            <a:r>
              <a:rPr lang="en-US" altLang="zh-CN" sz="1400" b="1" spc="-174" dirty="0">
                <a:solidFill>
                  <a:srgbClr val="FF0000"/>
                </a:solidFill>
                <a:latin typeface="MS Gothic"/>
                <a:ea typeface="MS Gothic"/>
                <a:cs typeface="MS Gothic"/>
              </a:rPr>
              <a:t>の</a:t>
            </a:r>
            <a:r>
              <a:rPr lang="en-US" altLang="zh-CN" sz="1400" b="1" spc="-52" dirty="0">
                <a:solidFill>
                  <a:srgbClr val="FF0000"/>
                </a:solidFill>
                <a:latin typeface="SimSun"/>
                <a:ea typeface="SimSun"/>
                <a:cs typeface="SimSun"/>
              </a:rPr>
              <a:t>持</a:t>
            </a:r>
            <a:r>
              <a:rPr lang="en-US" altLang="zh-CN" sz="1400" b="1" spc="-69" dirty="0">
                <a:solidFill>
                  <a:srgbClr val="FF0000"/>
                </a:solidFill>
                <a:latin typeface="SimSun"/>
                <a:ea typeface="SimSun"/>
                <a:cs typeface="SimSun"/>
              </a:rPr>
              <a:t>続</a:t>
            </a:r>
            <a:r>
              <a:rPr lang="en-US" altLang="zh-CN" sz="1400" b="1" spc="-52" dirty="0">
                <a:solidFill>
                  <a:srgbClr val="FF0000"/>
                </a:solidFill>
                <a:latin typeface="SimSun"/>
                <a:ea typeface="SimSun"/>
                <a:cs typeface="SimSun"/>
              </a:rPr>
              <a:t>可</a:t>
            </a:r>
            <a:r>
              <a:rPr lang="en-US" altLang="zh-CN" sz="1400" b="1" spc="-56" dirty="0">
                <a:solidFill>
                  <a:srgbClr val="FF0000"/>
                </a:solidFill>
                <a:latin typeface="SimSun"/>
                <a:ea typeface="SimSun"/>
                <a:cs typeface="SimSun"/>
              </a:rPr>
              <a:t>能</a:t>
            </a:r>
            <a:r>
              <a:rPr lang="en-US" altLang="zh-CN" sz="1400" b="1" spc="-198" dirty="0">
                <a:solidFill>
                  <a:srgbClr val="FF0000"/>
                </a:solidFill>
                <a:latin typeface="MS Gothic"/>
                <a:ea typeface="MS Gothic"/>
                <a:cs typeface="MS Gothic"/>
              </a:rPr>
              <a:t>な</a:t>
            </a:r>
            <a:r>
              <a:rPr lang="en-US" altLang="zh-CN" sz="1400" b="1" spc="-66" dirty="0">
                <a:solidFill>
                  <a:srgbClr val="FF0000"/>
                </a:solidFill>
                <a:latin typeface="SimSun"/>
                <a:ea typeface="SimSun"/>
                <a:cs typeface="SimSun"/>
              </a:rPr>
              <a:t>管</a:t>
            </a:r>
            <a:r>
              <a:rPr lang="en-US" altLang="zh-CN" sz="1400" b="1" spc="-52" dirty="0">
                <a:solidFill>
                  <a:srgbClr val="FF0000"/>
                </a:solidFill>
                <a:latin typeface="SimSun"/>
                <a:ea typeface="SimSun"/>
                <a:cs typeface="SimSun"/>
              </a:rPr>
              <a:t>理</a:t>
            </a:r>
            <a:r>
              <a:rPr lang="en-US" altLang="zh-CN" sz="1400" b="1" spc="-56" dirty="0">
                <a:solidFill>
                  <a:srgbClr val="FF0000"/>
                </a:solidFill>
                <a:latin typeface="SimSun"/>
                <a:ea typeface="SimSun"/>
                <a:cs typeface="SimSun"/>
              </a:rPr>
              <a:t>及</a:t>
            </a:r>
            <a:r>
              <a:rPr lang="en-US" altLang="zh-CN" sz="1400" b="1" spc="-138" dirty="0">
                <a:solidFill>
                  <a:srgbClr val="FF0000"/>
                </a:solidFill>
                <a:latin typeface="MS Gothic"/>
                <a:ea typeface="MS Gothic"/>
                <a:cs typeface="MS Gothic"/>
              </a:rPr>
              <a:t>び</a:t>
            </a:r>
            <a:r>
              <a:rPr lang="en-US" altLang="zh-CN" sz="1400" b="1" spc="-52" dirty="0">
                <a:solidFill>
                  <a:srgbClr val="FF0000"/>
                </a:solidFill>
                <a:latin typeface="SimSun"/>
                <a:ea typeface="SimSun"/>
                <a:cs typeface="SimSun"/>
              </a:rPr>
              <a:t>効</a:t>
            </a:r>
            <a:r>
              <a:rPr lang="en-US" altLang="zh-CN" sz="1400" b="1" spc="-69" dirty="0">
                <a:solidFill>
                  <a:srgbClr val="FF0000"/>
                </a:solidFill>
                <a:latin typeface="SimSun"/>
                <a:ea typeface="SimSun"/>
                <a:cs typeface="SimSun"/>
              </a:rPr>
              <a:t>率</a:t>
            </a:r>
            <a:r>
              <a:rPr lang="en-US" altLang="zh-CN" sz="1400" b="1" spc="-51" dirty="0">
                <a:solidFill>
                  <a:srgbClr val="FF0000"/>
                </a:solidFill>
                <a:latin typeface="SimSun"/>
                <a:ea typeface="SimSun"/>
                <a:cs typeface="SimSun"/>
              </a:rPr>
              <a:t>的</a:t>
            </a:r>
            <a:r>
              <a:rPr lang="en-US" altLang="zh-CN" sz="1400" b="1" spc="-201" dirty="0">
                <a:solidFill>
                  <a:srgbClr val="FF0000"/>
                </a:solidFill>
                <a:latin typeface="MS Gothic"/>
                <a:ea typeface="MS Gothic"/>
                <a:cs typeface="MS Gothic"/>
              </a:rPr>
              <a:t>な</a:t>
            </a:r>
            <a:r>
              <a:rPr lang="en-US" altLang="zh-CN" sz="1400" b="1" spc="-52" dirty="0">
                <a:solidFill>
                  <a:srgbClr val="FF0000"/>
                </a:solidFill>
                <a:latin typeface="SimSun"/>
                <a:ea typeface="SimSun"/>
                <a:cs typeface="SimSun"/>
              </a:rPr>
              <a:t>利</a:t>
            </a:r>
            <a:r>
              <a:rPr lang="en-US" altLang="zh-CN" sz="1400" b="1" dirty="0">
                <a:solidFill>
                  <a:srgbClr val="FF0000"/>
                </a:solidFill>
                <a:latin typeface="SimSun"/>
                <a:ea typeface="SimSun"/>
                <a:cs typeface="SimSun"/>
              </a:rPr>
              <a:t> </a:t>
            </a:r>
            <a:r>
              <a:rPr lang="en-US" altLang="zh-CN" sz="1400" b="1" spc="-54" dirty="0">
                <a:solidFill>
                  <a:srgbClr val="FF0000"/>
                </a:solidFill>
                <a:latin typeface="SimSun"/>
                <a:ea typeface="SimSun"/>
                <a:cs typeface="SimSun"/>
              </a:rPr>
              <a:t>用</a:t>
            </a:r>
            <a:r>
              <a:rPr lang="en-US" altLang="zh-CN" sz="1400" spc="-339"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達</a:t>
            </a:r>
            <a:r>
              <a:rPr lang="en-US" altLang="zh-CN" sz="1400" spc="8" dirty="0">
                <a:solidFill>
                  <a:srgbClr val="000000"/>
                </a:solidFill>
                <a:latin typeface="SimSun"/>
                <a:ea typeface="SimSun"/>
                <a:cs typeface="SimSun"/>
              </a:rPr>
              <a:t>成</a:t>
            </a:r>
            <a:r>
              <a:rPr lang="en-US" altLang="zh-CN" sz="1400" spc="-223" dirty="0">
                <a:solidFill>
                  <a:srgbClr val="000000"/>
                </a:solidFill>
                <a:latin typeface="MS Gothic"/>
                <a:ea typeface="MS Gothic"/>
                <a:cs typeface="MS Gothic"/>
              </a:rPr>
              <a:t>す</a:t>
            </a:r>
            <a:r>
              <a:rPr lang="en-US" altLang="zh-CN" sz="1400" spc="-330" dirty="0">
                <a:solidFill>
                  <a:srgbClr val="000000"/>
                </a:solidFill>
                <a:latin typeface="MS Gothic"/>
                <a:ea typeface="MS Gothic"/>
                <a:cs typeface="MS Gothic"/>
              </a:rPr>
              <a:t>る</a:t>
            </a:r>
            <a:r>
              <a:rPr lang="en-US" altLang="zh-CN" sz="1400" spc="-468" dirty="0">
                <a:solidFill>
                  <a:srgbClr val="000000"/>
                </a:solidFill>
                <a:latin typeface="SimSun"/>
                <a:ea typeface="SimSun"/>
                <a:cs typeface="SimSun"/>
              </a:rPr>
              <a:t>。</a:t>
            </a:r>
            <a:endParaRPr lang="en-US" altLang="zh-CN" sz="1400">
              <a:latin typeface="SimSun"/>
              <a:ea typeface="SimSun"/>
              <a:cs typeface="SimSun"/>
            </a:endParaRPr>
          </a:p>
        </p:txBody>
      </p:sp>
      <p:sp>
        <p:nvSpPr>
          <p:cNvPr id="35" name="Text Box35"/>
          <p:cNvSpPr txBox="1"/>
          <p:nvPr/>
        </p:nvSpPr>
        <p:spPr>
          <a:xfrm>
            <a:off x="108509" y="2769967"/>
            <a:ext cx="5247974" cy="637480"/>
          </a:xfrm>
          <a:prstGeom prst="rect">
            <a:avLst/>
          </a:prstGeom>
        </p:spPr>
        <p:txBody>
          <a:bodyPr wrap="square" lIns="0" tIns="0" rIns="0" rtlCol="0">
            <a:spAutoFit/>
          </a:bodyPr>
          <a:lstStyle/>
          <a:p>
            <a:pPr algn="l">
              <a:lnSpc>
                <a:spcPts val="0"/>
              </a:lnSpc>
            </a:pPr>
            <a:endParaRPr/>
          </a:p>
          <a:p>
            <a:pPr marL="658673" indent="-658673" algn="just" rtl="0">
              <a:lnSpc>
                <a:spcPts val="1673"/>
              </a:lnSpc>
            </a:pPr>
            <a:r>
              <a:rPr lang="en-US" altLang="zh-CN" sz="1400" spc="97" dirty="0">
                <a:solidFill>
                  <a:srgbClr val="000000"/>
                </a:solidFill>
                <a:latin typeface="Arial"/>
                <a:ea typeface="Arial"/>
                <a:cs typeface="Arial"/>
              </a:rPr>
              <a:t>12.3</a:t>
            </a:r>
            <a:r>
              <a:rPr lang="en-US" altLang="zh-CN" sz="1400" spc="1588" dirty="0">
                <a:solidFill>
                  <a:srgbClr val="000000"/>
                </a:solidFill>
                <a:latin typeface="Arial"/>
                <a:ea typeface="Arial"/>
                <a:cs typeface="Arial"/>
              </a:rPr>
              <a:t> </a:t>
            </a:r>
            <a:r>
              <a:rPr lang="en-US" altLang="zh-CN" sz="1400" spc="96" dirty="0">
                <a:solidFill>
                  <a:srgbClr val="000000"/>
                </a:solidFill>
                <a:latin typeface="Arial"/>
                <a:ea typeface="Arial"/>
                <a:cs typeface="Arial"/>
              </a:rPr>
              <a:t>2030</a:t>
            </a:r>
            <a:r>
              <a:rPr lang="en-US" altLang="zh-CN" sz="1400" spc="-9" dirty="0">
                <a:solidFill>
                  <a:srgbClr val="000000"/>
                </a:solidFill>
                <a:latin typeface="Arial"/>
                <a:ea typeface="Arial"/>
                <a:cs typeface="Arial"/>
              </a:rPr>
              <a:t> </a:t>
            </a:r>
            <a:r>
              <a:rPr lang="en-US" altLang="zh-CN" sz="1400" spc="0" dirty="0">
                <a:solidFill>
                  <a:srgbClr val="000000"/>
                </a:solidFill>
                <a:latin typeface="SimSun"/>
                <a:ea typeface="SimSun"/>
                <a:cs typeface="SimSun"/>
              </a:rPr>
              <a:t>年</a:t>
            </a:r>
            <a:r>
              <a:rPr lang="en-US" altLang="zh-CN" sz="1400" spc="-337" dirty="0">
                <a:solidFill>
                  <a:srgbClr val="000000"/>
                </a:solidFill>
                <a:latin typeface="MS Gothic"/>
                <a:ea typeface="MS Gothic"/>
                <a:cs typeface="MS Gothic"/>
              </a:rPr>
              <a:t>ま</a:t>
            </a:r>
            <a:r>
              <a:rPr lang="en-US" altLang="zh-CN" sz="1400" spc="-255" dirty="0">
                <a:solidFill>
                  <a:srgbClr val="000000"/>
                </a:solidFill>
                <a:latin typeface="MS Gothic"/>
                <a:ea typeface="MS Gothic"/>
                <a:cs typeface="MS Gothic"/>
              </a:rPr>
              <a:t>で</a:t>
            </a:r>
            <a:r>
              <a:rPr lang="en-US" altLang="zh-CN" sz="1400" spc="-298" dirty="0">
                <a:solidFill>
                  <a:srgbClr val="000000"/>
                </a:solidFill>
                <a:latin typeface="MS Gothic"/>
                <a:ea typeface="MS Gothic"/>
                <a:cs typeface="MS Gothic"/>
              </a:rPr>
              <a:t>に</a:t>
            </a:r>
            <a:r>
              <a:rPr lang="en-US" altLang="zh-CN" sz="1400" spc="9" dirty="0">
                <a:solidFill>
                  <a:srgbClr val="000000"/>
                </a:solidFill>
                <a:latin typeface="SimSun"/>
                <a:ea typeface="SimSun"/>
                <a:cs typeface="SimSun"/>
              </a:rPr>
              <a:t>小</a:t>
            </a:r>
            <a:r>
              <a:rPr lang="en-US" altLang="zh-CN" sz="1400" spc="-5" dirty="0">
                <a:solidFill>
                  <a:srgbClr val="000000"/>
                </a:solidFill>
                <a:latin typeface="SimSun"/>
                <a:ea typeface="SimSun"/>
                <a:cs typeface="SimSun"/>
              </a:rPr>
              <a:t>売</a:t>
            </a:r>
            <a:r>
              <a:rPr lang="en-US" altLang="zh-CN" sz="1400" spc="-698" dirty="0">
                <a:solidFill>
                  <a:srgbClr val="000000"/>
                </a:solidFill>
                <a:latin typeface="MS Gothic"/>
                <a:ea typeface="MS Gothic"/>
                <a:cs typeface="MS Gothic"/>
              </a:rPr>
              <a:t>・</a:t>
            </a:r>
            <a:r>
              <a:rPr lang="en-US" altLang="zh-CN" sz="1400" spc="0" dirty="0">
                <a:solidFill>
                  <a:srgbClr val="000000"/>
                </a:solidFill>
                <a:latin typeface="SimSun"/>
                <a:ea typeface="SimSun"/>
                <a:cs typeface="SimSun"/>
              </a:rPr>
              <a:t>消費</a:t>
            </a:r>
            <a:r>
              <a:rPr lang="en-US" altLang="zh-CN" sz="1400" spc="-356" dirty="0">
                <a:solidFill>
                  <a:srgbClr val="000000"/>
                </a:solidFill>
                <a:latin typeface="MS Gothic"/>
                <a:ea typeface="MS Gothic"/>
                <a:cs typeface="MS Gothic"/>
              </a:rPr>
              <a:t>レ</a:t>
            </a:r>
            <a:r>
              <a:rPr lang="en-US" altLang="zh-CN" sz="1400" spc="-260" dirty="0">
                <a:solidFill>
                  <a:srgbClr val="000000"/>
                </a:solidFill>
                <a:latin typeface="MS Gothic"/>
                <a:ea typeface="MS Gothic"/>
                <a:cs typeface="MS Gothic"/>
              </a:rPr>
              <a:t>ベル</a:t>
            </a:r>
            <a:r>
              <a:rPr lang="en-US" altLang="zh-CN" sz="1400" spc="-308" dirty="0">
                <a:solidFill>
                  <a:srgbClr val="000000"/>
                </a:solidFill>
                <a:latin typeface="MS Gothic"/>
                <a:ea typeface="MS Gothic"/>
                <a:cs typeface="MS Gothic"/>
              </a:rPr>
              <a:t>に</a:t>
            </a:r>
            <a:r>
              <a:rPr lang="en-US" altLang="zh-CN" sz="1400" spc="-260" dirty="0">
                <a:solidFill>
                  <a:srgbClr val="000000"/>
                </a:solidFill>
                <a:latin typeface="MS Gothic"/>
                <a:ea typeface="MS Gothic"/>
                <a:cs typeface="MS Gothic"/>
              </a:rPr>
              <a:t>おけ</a:t>
            </a:r>
            <a:r>
              <a:rPr lang="en-US" altLang="zh-CN" sz="1400" spc="-330" dirty="0">
                <a:solidFill>
                  <a:srgbClr val="000000"/>
                </a:solidFill>
                <a:latin typeface="MS Gothic"/>
                <a:ea typeface="MS Gothic"/>
                <a:cs typeface="MS Gothic"/>
              </a:rPr>
              <a:t>る</a:t>
            </a:r>
            <a:r>
              <a:rPr lang="en-US" altLang="zh-CN" sz="1400" b="1" spc="-63" dirty="0">
                <a:solidFill>
                  <a:srgbClr val="FF0000"/>
                </a:solidFill>
                <a:latin typeface="SimSun"/>
                <a:ea typeface="SimSun"/>
                <a:cs typeface="SimSun"/>
              </a:rPr>
              <a:t>世</a:t>
            </a:r>
            <a:r>
              <a:rPr lang="en-US" altLang="zh-CN" sz="1400" b="1" spc="-54" dirty="0">
                <a:solidFill>
                  <a:srgbClr val="FF0000"/>
                </a:solidFill>
                <a:latin typeface="SimSun"/>
                <a:ea typeface="SimSun"/>
                <a:cs typeface="SimSun"/>
              </a:rPr>
              <a:t>界</a:t>
            </a:r>
            <a:r>
              <a:rPr lang="en-US" altLang="zh-CN" sz="1400" b="1" spc="-55" dirty="0">
                <a:solidFill>
                  <a:srgbClr val="FF0000"/>
                </a:solidFill>
                <a:latin typeface="SimSun"/>
                <a:ea typeface="SimSun"/>
                <a:cs typeface="SimSun"/>
              </a:rPr>
              <a:t>全</a:t>
            </a:r>
            <a:r>
              <a:rPr lang="en-US" altLang="zh-CN" sz="1400" b="1" spc="-66" dirty="0">
                <a:solidFill>
                  <a:srgbClr val="FF0000"/>
                </a:solidFill>
                <a:latin typeface="SimSun"/>
                <a:ea typeface="SimSun"/>
                <a:cs typeface="SimSun"/>
              </a:rPr>
              <a:t>体</a:t>
            </a:r>
            <a:r>
              <a:rPr lang="en-US" altLang="zh-CN" sz="1400" b="1" spc="-171" dirty="0">
                <a:solidFill>
                  <a:srgbClr val="FF0000"/>
                </a:solidFill>
                <a:latin typeface="MS Gothic"/>
                <a:ea typeface="MS Gothic"/>
                <a:cs typeface="MS Gothic"/>
              </a:rPr>
              <a:t>の</a:t>
            </a:r>
            <a:r>
              <a:rPr lang="en-US" altLang="zh-CN" sz="1400" b="1" spc="-55" dirty="0">
                <a:solidFill>
                  <a:srgbClr val="FF0000"/>
                </a:solidFill>
                <a:latin typeface="SimSun"/>
                <a:ea typeface="SimSun"/>
                <a:cs typeface="SimSun"/>
              </a:rPr>
              <a:t>一</a:t>
            </a:r>
            <a:r>
              <a:rPr lang="en-US" altLang="zh-CN" sz="1400" b="1" spc="-54" dirty="0">
                <a:solidFill>
                  <a:srgbClr val="FF0000"/>
                </a:solidFill>
                <a:latin typeface="SimSun"/>
                <a:ea typeface="SimSun"/>
                <a:cs typeface="SimSun"/>
              </a:rPr>
              <a:t>人</a:t>
            </a:r>
            <a:r>
              <a:rPr lang="en-US" altLang="zh-CN" sz="1400" b="1" spc="-202" dirty="0">
                <a:solidFill>
                  <a:srgbClr val="FF0000"/>
                </a:solidFill>
                <a:latin typeface="MS Gothic"/>
                <a:ea typeface="MS Gothic"/>
                <a:cs typeface="MS Gothic"/>
              </a:rPr>
              <a:t>あ</a:t>
            </a:r>
            <a:r>
              <a:rPr lang="en-US" altLang="zh-CN" sz="1400" b="1" spc="-286" dirty="0">
                <a:solidFill>
                  <a:srgbClr val="FF0000"/>
                </a:solidFill>
                <a:latin typeface="MS Gothic"/>
                <a:ea typeface="MS Gothic"/>
                <a:cs typeface="MS Gothic"/>
              </a:rPr>
              <a:t>た</a:t>
            </a:r>
            <a:r>
              <a:rPr lang="en-US" altLang="zh-CN" sz="1400" b="1" spc="-506" dirty="0">
                <a:solidFill>
                  <a:srgbClr val="FF0000"/>
                </a:solidFill>
                <a:latin typeface="MS Gothic"/>
                <a:ea typeface="MS Gothic"/>
                <a:cs typeface="MS Gothic"/>
              </a:rPr>
              <a:t>り</a:t>
            </a:r>
            <a:r>
              <a:rPr lang="en-US" altLang="zh-CN" sz="1400" b="1" dirty="0">
                <a:solidFill>
                  <a:srgbClr val="FF0000"/>
                </a:solidFill>
                <a:latin typeface="MS Gothic"/>
                <a:ea typeface="MS Gothic"/>
                <a:cs typeface="MS Gothic"/>
              </a:rPr>
              <a:t> </a:t>
            </a:r>
            <a:r>
              <a:rPr lang="en-US" altLang="zh-CN" sz="1400" b="1" spc="-54" dirty="0">
                <a:solidFill>
                  <a:srgbClr val="FF0000"/>
                </a:solidFill>
                <a:latin typeface="SimSun"/>
                <a:ea typeface="SimSun"/>
                <a:cs typeface="SimSun"/>
              </a:rPr>
              <a:t>食</a:t>
            </a:r>
            <a:r>
              <a:rPr lang="en-US" altLang="zh-CN" sz="1400" b="1" spc="-55" dirty="0">
                <a:solidFill>
                  <a:srgbClr val="FF0000"/>
                </a:solidFill>
                <a:latin typeface="SimSun"/>
                <a:ea typeface="SimSun"/>
                <a:cs typeface="SimSun"/>
              </a:rPr>
              <a:t>料</a:t>
            </a:r>
            <a:r>
              <a:rPr lang="en-US" altLang="zh-CN" sz="1400" b="1" spc="-170" dirty="0">
                <a:solidFill>
                  <a:srgbClr val="FF0000"/>
                </a:solidFill>
                <a:latin typeface="MS Gothic"/>
                <a:ea typeface="MS Gothic"/>
                <a:cs typeface="MS Gothic"/>
              </a:rPr>
              <a:t>の</a:t>
            </a:r>
            <a:r>
              <a:rPr lang="en-US" altLang="zh-CN" sz="1400" b="1" spc="-55" dirty="0">
                <a:solidFill>
                  <a:srgbClr val="FF0000"/>
                </a:solidFill>
                <a:latin typeface="SimSun"/>
                <a:ea typeface="SimSun"/>
                <a:cs typeface="SimSun"/>
              </a:rPr>
              <a:t>廃</a:t>
            </a:r>
            <a:r>
              <a:rPr lang="en-US" altLang="zh-CN" sz="1400" b="1" spc="-54" dirty="0">
                <a:solidFill>
                  <a:srgbClr val="FF0000"/>
                </a:solidFill>
                <a:latin typeface="SimSun"/>
                <a:ea typeface="SimSun"/>
                <a:cs typeface="SimSun"/>
              </a:rPr>
              <a:t>棄</a:t>
            </a:r>
            <a:r>
              <a:rPr lang="en-US" altLang="zh-CN" sz="1400" b="1" spc="-322" dirty="0">
                <a:solidFill>
                  <a:srgbClr val="FF0000"/>
                </a:solidFill>
                <a:latin typeface="MS Gothic"/>
                <a:ea typeface="MS Gothic"/>
                <a:cs typeface="MS Gothic"/>
              </a:rPr>
              <a:t>を</a:t>
            </a:r>
            <a:r>
              <a:rPr lang="en-US" altLang="zh-CN" sz="1400" b="1" spc="-55" dirty="0">
                <a:solidFill>
                  <a:srgbClr val="FF0000"/>
                </a:solidFill>
                <a:latin typeface="SimSun"/>
                <a:ea typeface="SimSun"/>
                <a:cs typeface="SimSun"/>
              </a:rPr>
              <a:t>半</a:t>
            </a:r>
            <a:r>
              <a:rPr lang="en-US" altLang="zh-CN" sz="1400" b="1" spc="-54" dirty="0">
                <a:solidFill>
                  <a:srgbClr val="FF0000"/>
                </a:solidFill>
                <a:latin typeface="SimSun"/>
                <a:ea typeface="SimSun"/>
                <a:cs typeface="SimSun"/>
              </a:rPr>
              <a:t>減</a:t>
            </a:r>
            <a:r>
              <a:rPr lang="en-US" altLang="zh-CN" sz="1400" spc="-427" dirty="0">
                <a:solidFill>
                  <a:srgbClr val="000000"/>
                </a:solidFill>
                <a:latin typeface="MS Gothic"/>
                <a:ea typeface="MS Gothic"/>
                <a:cs typeface="MS Gothic"/>
              </a:rPr>
              <a:t>さ</a:t>
            </a:r>
            <a:r>
              <a:rPr lang="en-US" altLang="zh-CN" sz="1400" spc="-209" dirty="0">
                <a:solidFill>
                  <a:srgbClr val="000000"/>
                </a:solidFill>
                <a:latin typeface="MS Gothic"/>
                <a:ea typeface="MS Gothic"/>
                <a:cs typeface="MS Gothic"/>
              </a:rPr>
              <a:t>せ</a:t>
            </a:r>
            <a:r>
              <a:rPr lang="en-US" altLang="zh-CN" sz="1400" spc="-468" dirty="0">
                <a:solidFill>
                  <a:srgbClr val="000000"/>
                </a:solidFill>
                <a:latin typeface="SimSun"/>
                <a:ea typeface="SimSun"/>
                <a:cs typeface="SimSun"/>
              </a:rPr>
              <a:t>、</a:t>
            </a:r>
            <a:r>
              <a:rPr lang="en-US" altLang="zh-CN" sz="1400" spc="-262" dirty="0">
                <a:solidFill>
                  <a:srgbClr val="000000"/>
                </a:solidFill>
                <a:latin typeface="SimSun"/>
                <a:ea typeface="SimSun"/>
                <a:cs typeface="SimSun"/>
              </a:rPr>
              <a:t> </a:t>
            </a:r>
            <a:r>
              <a:rPr lang="en-US" altLang="zh-CN" sz="1400" spc="0" dirty="0">
                <a:solidFill>
                  <a:srgbClr val="000000"/>
                </a:solidFill>
                <a:latin typeface="SimSun"/>
                <a:ea typeface="SimSun"/>
                <a:cs typeface="SimSun"/>
              </a:rPr>
              <a:t>収</a:t>
            </a:r>
            <a:r>
              <a:rPr lang="en-US" altLang="zh-CN" sz="1400" spc="8" dirty="0">
                <a:solidFill>
                  <a:srgbClr val="000000"/>
                </a:solidFill>
                <a:latin typeface="SimSun"/>
                <a:ea typeface="SimSun"/>
                <a:cs typeface="SimSun"/>
              </a:rPr>
              <a:t>穫</a:t>
            </a:r>
            <a:r>
              <a:rPr lang="en-US" altLang="zh-CN" sz="1400" spc="0" dirty="0">
                <a:solidFill>
                  <a:srgbClr val="000000"/>
                </a:solidFill>
                <a:latin typeface="SimSun"/>
                <a:ea typeface="SimSun"/>
                <a:cs typeface="SimSun"/>
              </a:rPr>
              <a:t>後損失</a:t>
            </a:r>
            <a:r>
              <a:rPr lang="en-US" altLang="zh-CN" sz="1400" spc="-196" dirty="0">
                <a:solidFill>
                  <a:srgbClr val="000000"/>
                </a:solidFill>
                <a:latin typeface="MS Gothic"/>
                <a:ea typeface="MS Gothic"/>
                <a:cs typeface="MS Gothic"/>
              </a:rPr>
              <a:t>な</a:t>
            </a:r>
            <a:r>
              <a:rPr lang="en-US" altLang="zh-CN" sz="1400" spc="-516" dirty="0">
                <a:solidFill>
                  <a:srgbClr val="000000"/>
                </a:solidFill>
                <a:latin typeface="MS Gothic"/>
                <a:ea typeface="MS Gothic"/>
                <a:cs typeface="MS Gothic"/>
              </a:rPr>
              <a:t>ど</a:t>
            </a:r>
            <a:r>
              <a:rPr lang="en-US" altLang="zh-CN" sz="1400" spc="-258"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生産</a:t>
            </a:r>
            <a:r>
              <a:rPr lang="en-US" altLang="zh-CN" sz="1400" spc="-708" dirty="0">
                <a:solidFill>
                  <a:srgbClr val="000000"/>
                </a:solidFill>
                <a:latin typeface="MS Gothic"/>
                <a:ea typeface="MS Gothic"/>
                <a:cs typeface="MS Gothic"/>
              </a:rPr>
              <a:t>・</a:t>
            </a:r>
            <a:r>
              <a:rPr lang="en-US" altLang="zh-CN" sz="1400" spc="-260" dirty="0">
                <a:solidFill>
                  <a:srgbClr val="000000"/>
                </a:solidFill>
                <a:latin typeface="MS Gothic"/>
                <a:ea typeface="MS Gothic"/>
                <a:cs typeface="MS Gothic"/>
              </a:rPr>
              <a:t>サ</a:t>
            </a:r>
            <a:r>
              <a:rPr lang="en-US" altLang="zh-CN" sz="1400" spc="-341" dirty="0">
                <a:solidFill>
                  <a:srgbClr val="000000"/>
                </a:solidFill>
                <a:latin typeface="MS Gothic"/>
                <a:ea typeface="MS Gothic"/>
                <a:cs typeface="MS Gothic"/>
              </a:rPr>
              <a:t>プ</a:t>
            </a:r>
            <a:r>
              <a:rPr lang="en-US" altLang="zh-CN" sz="1400" spc="-443" dirty="0">
                <a:solidFill>
                  <a:srgbClr val="000000"/>
                </a:solidFill>
                <a:latin typeface="MS Gothic"/>
                <a:ea typeface="MS Gothic"/>
                <a:cs typeface="MS Gothic"/>
              </a:rPr>
              <a:t>ラ</a:t>
            </a:r>
            <a:r>
              <a:rPr lang="en-US" altLang="zh-CN" sz="1400" spc="-385" dirty="0">
                <a:solidFill>
                  <a:srgbClr val="000000"/>
                </a:solidFill>
                <a:latin typeface="MS Gothic"/>
                <a:ea typeface="MS Gothic"/>
                <a:cs typeface="MS Gothic"/>
              </a:rPr>
              <a:t>イ</a:t>
            </a:r>
            <a:r>
              <a:rPr lang="en-US" altLang="zh-CN" sz="1400" spc="-304" dirty="0">
                <a:solidFill>
                  <a:srgbClr val="000000"/>
                </a:solidFill>
                <a:latin typeface="MS Gothic"/>
                <a:ea typeface="MS Gothic"/>
                <a:cs typeface="MS Gothic"/>
              </a:rPr>
              <a:t>チ</a:t>
            </a:r>
            <a:r>
              <a:rPr lang="en-US" altLang="zh-CN" sz="1400" spc="-561" dirty="0">
                <a:solidFill>
                  <a:srgbClr val="000000"/>
                </a:solidFill>
                <a:latin typeface="MS Gothic"/>
                <a:ea typeface="MS Gothic"/>
                <a:cs typeface="MS Gothic"/>
              </a:rPr>
              <a:t>ェ</a:t>
            </a:r>
            <a:r>
              <a:rPr lang="en-US" altLang="zh-CN" sz="1400" spc="-254" dirty="0">
                <a:solidFill>
                  <a:srgbClr val="000000"/>
                </a:solidFill>
                <a:latin typeface="MS Gothic"/>
                <a:ea typeface="MS Gothic"/>
                <a:cs typeface="MS Gothic"/>
              </a:rPr>
              <a:t>ー</a:t>
            </a:r>
            <a:r>
              <a:rPr lang="en-US" altLang="zh-CN" sz="1400" dirty="0">
                <a:solidFill>
                  <a:srgbClr val="000000"/>
                </a:solidFill>
                <a:latin typeface="MS Gothic"/>
                <a:ea typeface="MS Gothic"/>
                <a:cs typeface="MS Gothic"/>
              </a:rPr>
              <a:t> </a:t>
            </a:r>
            <a:r>
              <a:rPr lang="en-US" altLang="zh-CN" sz="1400" spc="-353" dirty="0">
                <a:solidFill>
                  <a:srgbClr val="000000"/>
                </a:solidFill>
                <a:latin typeface="MS Gothic"/>
                <a:ea typeface="MS Gothic"/>
                <a:cs typeface="MS Gothic"/>
              </a:rPr>
              <a:t>ン</a:t>
            </a:r>
            <a:r>
              <a:rPr lang="en-US" altLang="zh-CN" sz="1400" spc="-297" dirty="0">
                <a:solidFill>
                  <a:srgbClr val="000000"/>
                </a:solidFill>
                <a:latin typeface="MS Gothic"/>
                <a:ea typeface="MS Gothic"/>
                <a:cs typeface="MS Gothic"/>
              </a:rPr>
              <a:t>に</a:t>
            </a:r>
            <a:r>
              <a:rPr lang="en-US" altLang="zh-CN" sz="1400" spc="-255" dirty="0">
                <a:solidFill>
                  <a:srgbClr val="000000"/>
                </a:solidFill>
                <a:latin typeface="MS Gothic"/>
                <a:ea typeface="MS Gothic"/>
                <a:cs typeface="MS Gothic"/>
              </a:rPr>
              <a:t>お</a:t>
            </a:r>
            <a:r>
              <a:rPr lang="en-US" altLang="zh-CN" sz="1400" spc="-251" dirty="0">
                <a:solidFill>
                  <a:srgbClr val="000000"/>
                </a:solidFill>
                <a:latin typeface="MS Gothic"/>
                <a:ea typeface="MS Gothic"/>
                <a:cs typeface="MS Gothic"/>
              </a:rPr>
              <a:t>け</a:t>
            </a:r>
            <a:r>
              <a:rPr lang="en-US" altLang="zh-CN" sz="1400" spc="-325" dirty="0">
                <a:solidFill>
                  <a:srgbClr val="000000"/>
                </a:solidFill>
                <a:latin typeface="MS Gothic"/>
                <a:ea typeface="MS Gothic"/>
                <a:cs typeface="MS Gothic"/>
              </a:rPr>
              <a:t>る</a:t>
            </a:r>
            <a:r>
              <a:rPr lang="en-US" altLang="zh-CN" sz="1400" b="1" spc="-51" dirty="0">
                <a:solidFill>
                  <a:srgbClr val="FF0000"/>
                </a:solidFill>
                <a:latin typeface="SimSun"/>
                <a:ea typeface="SimSun"/>
                <a:cs typeface="SimSun"/>
              </a:rPr>
              <a:t>食</a:t>
            </a:r>
            <a:r>
              <a:rPr lang="en-US" altLang="zh-CN" sz="1400" b="1" spc="-54" dirty="0">
                <a:solidFill>
                  <a:srgbClr val="FF0000"/>
                </a:solidFill>
                <a:latin typeface="SimSun"/>
                <a:ea typeface="SimSun"/>
                <a:cs typeface="SimSun"/>
              </a:rPr>
              <a:t>品</a:t>
            </a:r>
            <a:r>
              <a:rPr lang="en-US" altLang="zh-CN" sz="1400" b="1" spc="-343" dirty="0">
                <a:solidFill>
                  <a:srgbClr val="FF0000"/>
                </a:solidFill>
                <a:latin typeface="MS Gothic"/>
                <a:ea typeface="MS Gothic"/>
                <a:cs typeface="MS Gothic"/>
              </a:rPr>
              <a:t>ロ</a:t>
            </a:r>
            <a:r>
              <a:rPr lang="en-US" altLang="zh-CN" sz="1400" b="1" spc="-318" dirty="0">
                <a:solidFill>
                  <a:srgbClr val="FF0000"/>
                </a:solidFill>
                <a:latin typeface="MS Gothic"/>
                <a:ea typeface="MS Gothic"/>
                <a:cs typeface="MS Gothic"/>
              </a:rPr>
              <a:t>ス</a:t>
            </a:r>
            <a:r>
              <a:rPr lang="en-US" altLang="zh-CN" sz="1400" b="1" spc="-315" dirty="0">
                <a:solidFill>
                  <a:srgbClr val="FF0000"/>
                </a:solidFill>
                <a:latin typeface="MS Gothic"/>
                <a:ea typeface="MS Gothic"/>
                <a:cs typeface="MS Gothic"/>
              </a:rPr>
              <a:t>を</a:t>
            </a:r>
            <a:r>
              <a:rPr lang="en-US" altLang="zh-CN" sz="1400" b="1" spc="-55" dirty="0">
                <a:solidFill>
                  <a:srgbClr val="FF0000"/>
                </a:solidFill>
                <a:latin typeface="SimSun"/>
                <a:ea typeface="SimSun"/>
                <a:cs typeface="SimSun"/>
              </a:rPr>
              <a:t>減</a:t>
            </a:r>
            <a:r>
              <a:rPr lang="en-US" altLang="zh-CN" sz="1400" b="1" spc="-66" dirty="0">
                <a:solidFill>
                  <a:srgbClr val="FF0000"/>
                </a:solidFill>
                <a:latin typeface="SimSun"/>
                <a:ea typeface="SimSun"/>
                <a:cs typeface="SimSun"/>
              </a:rPr>
              <a:t>少</a:t>
            </a:r>
            <a:r>
              <a:rPr lang="en-US" altLang="zh-CN" sz="1400" spc="-430" dirty="0">
                <a:solidFill>
                  <a:srgbClr val="000000"/>
                </a:solidFill>
                <a:latin typeface="MS Gothic"/>
                <a:ea typeface="MS Gothic"/>
                <a:cs typeface="MS Gothic"/>
              </a:rPr>
              <a:t>さ</a:t>
            </a:r>
            <a:r>
              <a:rPr lang="en-US" altLang="zh-CN" sz="1400" spc="-222" dirty="0">
                <a:solidFill>
                  <a:srgbClr val="000000"/>
                </a:solidFill>
                <a:latin typeface="MS Gothic"/>
                <a:ea typeface="MS Gothic"/>
                <a:cs typeface="MS Gothic"/>
              </a:rPr>
              <a:t>せ</a:t>
            </a:r>
            <a:r>
              <a:rPr lang="en-US" altLang="zh-CN" sz="1400" spc="-330" dirty="0">
                <a:solidFill>
                  <a:srgbClr val="000000"/>
                </a:solidFill>
                <a:latin typeface="MS Gothic"/>
                <a:ea typeface="MS Gothic"/>
                <a:cs typeface="MS Gothic"/>
              </a:rPr>
              <a:t>る</a:t>
            </a:r>
            <a:r>
              <a:rPr lang="en-US" altLang="zh-CN" sz="1400" spc="-468" dirty="0">
                <a:solidFill>
                  <a:srgbClr val="000000"/>
                </a:solidFill>
                <a:latin typeface="SimSun"/>
                <a:ea typeface="SimSun"/>
                <a:cs typeface="SimSun"/>
              </a:rPr>
              <a:t>。</a:t>
            </a:r>
            <a:endParaRPr lang="en-US" altLang="zh-CN" sz="1400">
              <a:latin typeface="SimSun"/>
              <a:ea typeface="SimSun"/>
              <a:cs typeface="SimSun"/>
            </a:endParaRPr>
          </a:p>
        </p:txBody>
      </p:sp>
      <p:sp>
        <p:nvSpPr>
          <p:cNvPr id="36" name="Text Box36"/>
          <p:cNvSpPr txBox="1"/>
          <p:nvPr/>
        </p:nvSpPr>
        <p:spPr>
          <a:xfrm>
            <a:off x="108509" y="3501487"/>
            <a:ext cx="5275256" cy="851221"/>
          </a:xfrm>
          <a:prstGeom prst="rect">
            <a:avLst/>
          </a:prstGeom>
        </p:spPr>
        <p:txBody>
          <a:bodyPr wrap="square" lIns="0" tIns="0" rIns="0" rtlCol="0">
            <a:spAutoFit/>
          </a:bodyPr>
          <a:lstStyle/>
          <a:p>
            <a:pPr algn="l">
              <a:lnSpc>
                <a:spcPts val="0"/>
              </a:lnSpc>
            </a:pPr>
            <a:endParaRPr/>
          </a:p>
          <a:p>
            <a:pPr marL="658673" indent="-658673" algn="just" rtl="0">
              <a:lnSpc>
                <a:spcPts val="1676"/>
              </a:lnSpc>
            </a:pPr>
            <a:r>
              <a:rPr lang="en-US" altLang="zh-CN" sz="1400" spc="97" dirty="0">
                <a:solidFill>
                  <a:srgbClr val="000000"/>
                </a:solidFill>
                <a:latin typeface="Arial"/>
                <a:ea typeface="Arial"/>
                <a:cs typeface="Arial"/>
              </a:rPr>
              <a:t>12.4</a:t>
            </a:r>
            <a:r>
              <a:rPr lang="en-US" altLang="zh-CN" sz="1400" spc="1588" dirty="0">
                <a:solidFill>
                  <a:srgbClr val="000000"/>
                </a:solidFill>
                <a:latin typeface="Arial"/>
                <a:ea typeface="Arial"/>
                <a:cs typeface="Arial"/>
              </a:rPr>
              <a:t> </a:t>
            </a:r>
            <a:r>
              <a:rPr lang="en-US" altLang="zh-CN" sz="1400" spc="96" dirty="0">
                <a:solidFill>
                  <a:srgbClr val="000000"/>
                </a:solidFill>
                <a:latin typeface="Arial"/>
                <a:ea typeface="Arial"/>
                <a:cs typeface="Arial"/>
              </a:rPr>
              <a:t>2020</a:t>
            </a:r>
            <a:r>
              <a:rPr lang="en-US" altLang="zh-CN" sz="1400" spc="-84" dirty="0">
                <a:solidFill>
                  <a:srgbClr val="000000"/>
                </a:solidFill>
                <a:latin typeface="SimSun"/>
                <a:ea typeface="SimSun"/>
                <a:cs typeface="SimSun"/>
              </a:rPr>
              <a:t>年</a:t>
            </a:r>
            <a:r>
              <a:rPr lang="en-US" altLang="zh-CN" sz="1400" spc="-341" dirty="0">
                <a:solidFill>
                  <a:srgbClr val="000000"/>
                </a:solidFill>
                <a:latin typeface="MS Gothic"/>
                <a:ea typeface="MS Gothic"/>
                <a:cs typeface="MS Gothic"/>
              </a:rPr>
              <a:t>ま</a:t>
            </a:r>
            <a:r>
              <a:rPr lang="en-US" altLang="zh-CN" sz="1400" spc="-255" dirty="0">
                <a:solidFill>
                  <a:srgbClr val="000000"/>
                </a:solidFill>
                <a:latin typeface="MS Gothic"/>
                <a:ea typeface="MS Gothic"/>
                <a:cs typeface="MS Gothic"/>
              </a:rPr>
              <a:t>で</a:t>
            </a:r>
            <a:r>
              <a:rPr lang="en-US" altLang="zh-CN" sz="1400" spc="-298" dirty="0">
                <a:solidFill>
                  <a:srgbClr val="000000"/>
                </a:solidFill>
                <a:latin typeface="MS Gothic"/>
                <a:ea typeface="MS Gothic"/>
                <a:cs typeface="MS Gothic"/>
              </a:rPr>
              <a:t>に</a:t>
            </a:r>
            <a:r>
              <a:rPr lang="en-US" altLang="zh-CN" sz="1400" spc="-472" dirty="0">
                <a:solidFill>
                  <a:srgbClr val="000000"/>
                </a:solidFill>
                <a:latin typeface="SimSun"/>
                <a:ea typeface="SimSun"/>
                <a:cs typeface="SimSun"/>
              </a:rPr>
              <a:t>、</a:t>
            </a:r>
            <a:r>
              <a:rPr lang="en-US" altLang="zh-CN" sz="1400" spc="0" dirty="0">
                <a:solidFill>
                  <a:srgbClr val="000000"/>
                </a:solidFill>
                <a:latin typeface="SimSun"/>
                <a:ea typeface="SimSun"/>
                <a:cs typeface="SimSun"/>
              </a:rPr>
              <a:t>合</a:t>
            </a:r>
            <a:r>
              <a:rPr lang="en-US" altLang="zh-CN" sz="1400" spc="8" dirty="0">
                <a:solidFill>
                  <a:srgbClr val="000000"/>
                </a:solidFill>
                <a:latin typeface="SimSun"/>
                <a:ea typeface="SimSun"/>
                <a:cs typeface="SimSun"/>
              </a:rPr>
              <a:t>意</a:t>
            </a:r>
            <a:r>
              <a:rPr lang="en-US" altLang="zh-CN" sz="1400" spc="-447" dirty="0">
                <a:solidFill>
                  <a:srgbClr val="000000"/>
                </a:solidFill>
                <a:latin typeface="MS Gothic"/>
                <a:ea typeface="MS Gothic"/>
                <a:cs typeface="MS Gothic"/>
              </a:rPr>
              <a:t>さ</a:t>
            </a:r>
            <a:r>
              <a:rPr lang="en-US" altLang="zh-CN" sz="1400" spc="-165" dirty="0">
                <a:solidFill>
                  <a:srgbClr val="000000"/>
                </a:solidFill>
                <a:latin typeface="MS Gothic"/>
                <a:ea typeface="MS Gothic"/>
                <a:cs typeface="MS Gothic"/>
              </a:rPr>
              <a:t>れ</a:t>
            </a:r>
            <a:r>
              <a:rPr lang="en-US" altLang="zh-CN" sz="1400" spc="-298" dirty="0">
                <a:solidFill>
                  <a:srgbClr val="000000"/>
                </a:solidFill>
                <a:latin typeface="MS Gothic"/>
                <a:ea typeface="MS Gothic"/>
                <a:cs typeface="MS Gothic"/>
              </a:rPr>
              <a:t>た</a:t>
            </a:r>
            <a:r>
              <a:rPr lang="en-US" altLang="zh-CN" sz="1400" spc="-5" dirty="0">
                <a:solidFill>
                  <a:srgbClr val="000000"/>
                </a:solidFill>
                <a:latin typeface="SimSun"/>
                <a:ea typeface="SimSun"/>
                <a:cs typeface="SimSun"/>
              </a:rPr>
              <a:t>国</a:t>
            </a:r>
            <a:r>
              <a:rPr lang="en-US" altLang="zh-CN" sz="1400" spc="0" dirty="0">
                <a:solidFill>
                  <a:srgbClr val="000000"/>
                </a:solidFill>
                <a:latin typeface="SimSun"/>
                <a:ea typeface="SimSun"/>
                <a:cs typeface="SimSun"/>
              </a:rPr>
              <a:t>際</a:t>
            </a:r>
            <a:r>
              <a:rPr lang="en-US" altLang="zh-CN" sz="1400" spc="8" dirty="0">
                <a:solidFill>
                  <a:srgbClr val="000000"/>
                </a:solidFill>
                <a:latin typeface="SimSun"/>
                <a:ea typeface="SimSun"/>
                <a:cs typeface="SimSun"/>
              </a:rPr>
              <a:t>的</a:t>
            </a:r>
            <a:r>
              <a:rPr lang="en-US" altLang="zh-CN" sz="1400" spc="-208" dirty="0">
                <a:solidFill>
                  <a:srgbClr val="000000"/>
                </a:solidFill>
                <a:latin typeface="MS Gothic"/>
                <a:ea typeface="MS Gothic"/>
                <a:cs typeface="MS Gothic"/>
              </a:rPr>
              <a:t>な</a:t>
            </a:r>
            <a:r>
              <a:rPr lang="en-US" altLang="zh-CN" sz="1400" spc="-9" dirty="0">
                <a:solidFill>
                  <a:srgbClr val="000000"/>
                </a:solidFill>
                <a:latin typeface="SimSun"/>
                <a:ea typeface="SimSun"/>
                <a:cs typeface="SimSun"/>
              </a:rPr>
              <a:t>枠</a:t>
            </a:r>
            <a:r>
              <a:rPr lang="en-US" altLang="zh-CN" sz="1400" spc="0" dirty="0">
                <a:solidFill>
                  <a:srgbClr val="000000"/>
                </a:solidFill>
                <a:latin typeface="SimSun"/>
                <a:ea typeface="SimSun"/>
                <a:cs typeface="SimSun"/>
              </a:rPr>
              <a:t>組</a:t>
            </a:r>
            <a:r>
              <a:rPr lang="en-US" altLang="zh-CN" sz="1400" spc="-160" dirty="0">
                <a:solidFill>
                  <a:srgbClr val="000000"/>
                </a:solidFill>
                <a:latin typeface="MS Gothic"/>
                <a:ea typeface="MS Gothic"/>
                <a:cs typeface="MS Gothic"/>
              </a:rPr>
              <a:t>み</a:t>
            </a:r>
            <a:r>
              <a:rPr lang="en-US" altLang="zh-CN" sz="1400" spc="-298" dirty="0">
                <a:solidFill>
                  <a:srgbClr val="000000"/>
                </a:solidFill>
                <a:latin typeface="MS Gothic"/>
                <a:ea typeface="MS Gothic"/>
                <a:cs typeface="MS Gothic"/>
              </a:rPr>
              <a:t>に</a:t>
            </a:r>
            <a:r>
              <a:rPr lang="en-US" altLang="zh-CN" sz="1400" spc="-6" dirty="0">
                <a:solidFill>
                  <a:srgbClr val="000000"/>
                </a:solidFill>
                <a:latin typeface="SimSun"/>
                <a:ea typeface="SimSun"/>
                <a:cs typeface="SimSun"/>
              </a:rPr>
              <a:t>従</a:t>
            </a:r>
            <a:r>
              <a:rPr lang="en-US" altLang="zh-CN" sz="1400" spc="-260" dirty="0">
                <a:solidFill>
                  <a:srgbClr val="000000"/>
                </a:solidFill>
                <a:latin typeface="MS Gothic"/>
                <a:ea typeface="MS Gothic"/>
                <a:cs typeface="MS Gothic"/>
              </a:rPr>
              <a:t>い</a:t>
            </a:r>
            <a:r>
              <a:rPr lang="en-US" altLang="zh-CN" sz="1400" spc="-476" dirty="0">
                <a:solidFill>
                  <a:srgbClr val="000000"/>
                </a:solidFill>
                <a:latin typeface="SimSun"/>
                <a:ea typeface="SimSun"/>
                <a:cs typeface="SimSun"/>
              </a:rPr>
              <a:t>、</a:t>
            </a:r>
            <a:r>
              <a:rPr lang="en-US" altLang="zh-CN" sz="1400" spc="0" dirty="0">
                <a:solidFill>
                  <a:srgbClr val="000000"/>
                </a:solidFill>
                <a:latin typeface="SimSun"/>
                <a:ea typeface="SimSun"/>
                <a:cs typeface="SimSun"/>
              </a:rPr>
              <a:t>製</a:t>
            </a:r>
            <a:r>
              <a:rPr lang="en-US" altLang="zh-CN" sz="1400" spc="8" dirty="0">
                <a:solidFill>
                  <a:srgbClr val="000000"/>
                </a:solidFill>
                <a:latin typeface="SimSun"/>
                <a:ea typeface="SimSun"/>
                <a:cs typeface="SimSun"/>
              </a:rPr>
              <a:t>品</a:t>
            </a:r>
            <a:r>
              <a:rPr lang="en-US" altLang="zh-CN" sz="1400" spc="-448" dirty="0">
                <a:solidFill>
                  <a:srgbClr val="000000"/>
                </a:solidFill>
                <a:latin typeface="MS Gothic"/>
                <a:ea typeface="MS Gothic"/>
                <a:cs typeface="MS Gothic"/>
              </a:rPr>
              <a:t>ラ</a:t>
            </a:r>
            <a:r>
              <a:rPr lang="en-US" altLang="zh-CN" sz="1400" spc="-391" dirty="0">
                <a:solidFill>
                  <a:srgbClr val="000000"/>
                </a:solidFill>
                <a:latin typeface="MS Gothic"/>
                <a:ea typeface="MS Gothic"/>
                <a:cs typeface="MS Gothic"/>
              </a:rPr>
              <a:t>イ</a:t>
            </a:r>
            <a:r>
              <a:rPr lang="en-US" altLang="zh-CN" sz="1400" spc="-451" dirty="0">
                <a:solidFill>
                  <a:srgbClr val="000000"/>
                </a:solidFill>
                <a:latin typeface="MS Gothic"/>
                <a:ea typeface="MS Gothic"/>
                <a:cs typeface="MS Gothic"/>
              </a:rPr>
              <a:t>フ</a:t>
            </a:r>
            <a:r>
              <a:rPr lang="en-US" altLang="zh-CN" sz="1400" dirty="0">
                <a:solidFill>
                  <a:srgbClr val="000000"/>
                </a:solidFill>
                <a:latin typeface="MS Gothic"/>
                <a:ea typeface="MS Gothic"/>
                <a:cs typeface="MS Gothic"/>
              </a:rPr>
              <a:t> </a:t>
            </a:r>
            <a:r>
              <a:rPr lang="en-US" altLang="zh-CN" sz="1400" spc="-254" dirty="0">
                <a:solidFill>
                  <a:srgbClr val="000000"/>
                </a:solidFill>
                <a:latin typeface="MS Gothic"/>
                <a:ea typeface="MS Gothic"/>
                <a:cs typeface="MS Gothic"/>
              </a:rPr>
              <a:t>サ</a:t>
            </a:r>
            <a:r>
              <a:rPr lang="en-US" altLang="zh-CN" sz="1400" spc="-380" dirty="0">
                <a:solidFill>
                  <a:srgbClr val="000000"/>
                </a:solidFill>
                <a:latin typeface="MS Gothic"/>
                <a:ea typeface="MS Gothic"/>
                <a:cs typeface="MS Gothic"/>
              </a:rPr>
              <a:t>イ</a:t>
            </a:r>
            <a:r>
              <a:rPr lang="en-US" altLang="zh-CN" sz="1400" spc="-427" dirty="0">
                <a:solidFill>
                  <a:srgbClr val="000000"/>
                </a:solidFill>
                <a:latin typeface="MS Gothic"/>
                <a:ea typeface="MS Gothic"/>
                <a:cs typeface="MS Gothic"/>
              </a:rPr>
              <a:t>ク</a:t>
            </a:r>
            <a:r>
              <a:rPr lang="en-US" altLang="zh-CN" sz="1400" spc="-254" dirty="0">
                <a:solidFill>
                  <a:srgbClr val="000000"/>
                </a:solidFill>
                <a:latin typeface="MS Gothic"/>
                <a:ea typeface="MS Gothic"/>
                <a:cs typeface="MS Gothic"/>
              </a:rPr>
              <a:t>ル</a:t>
            </a:r>
            <a:r>
              <a:rPr lang="en-US" altLang="zh-CN" sz="1400" spc="-348" dirty="0">
                <a:solidFill>
                  <a:srgbClr val="000000"/>
                </a:solidFill>
                <a:latin typeface="MS Gothic"/>
                <a:ea typeface="MS Gothic"/>
                <a:cs typeface="MS Gothic"/>
              </a:rPr>
              <a:t>を</a:t>
            </a:r>
            <a:r>
              <a:rPr lang="en-US" altLang="zh-CN" sz="1400" spc="-9" dirty="0">
                <a:solidFill>
                  <a:srgbClr val="000000"/>
                </a:solidFill>
                <a:latin typeface="SimSun"/>
                <a:ea typeface="SimSun"/>
                <a:cs typeface="SimSun"/>
              </a:rPr>
              <a:t>通</a:t>
            </a:r>
            <a:r>
              <a:rPr lang="en-US" altLang="zh-CN" sz="1400" spc="-385" dirty="0">
                <a:solidFill>
                  <a:srgbClr val="000000"/>
                </a:solidFill>
                <a:latin typeface="MS Gothic"/>
                <a:ea typeface="MS Gothic"/>
                <a:cs typeface="MS Gothic"/>
              </a:rPr>
              <a:t>じ</a:t>
            </a:r>
            <a:r>
              <a:rPr lang="en-US" altLang="zh-CN" sz="1400" spc="-473" dirty="0">
                <a:solidFill>
                  <a:srgbClr val="000000"/>
                </a:solidFill>
                <a:latin typeface="SimSun"/>
                <a:ea typeface="SimSun"/>
                <a:cs typeface="SimSun"/>
              </a:rPr>
              <a:t>、</a:t>
            </a:r>
            <a:r>
              <a:rPr lang="en-US" altLang="zh-CN" sz="1400" spc="-9" dirty="0">
                <a:solidFill>
                  <a:srgbClr val="000000"/>
                </a:solidFill>
                <a:latin typeface="SimSun"/>
                <a:ea typeface="SimSun"/>
                <a:cs typeface="SimSun"/>
              </a:rPr>
              <a:t>環</a:t>
            </a:r>
            <a:r>
              <a:rPr lang="en-US" altLang="zh-CN" sz="1400" spc="0" dirty="0">
                <a:solidFill>
                  <a:srgbClr val="000000"/>
                </a:solidFill>
                <a:latin typeface="SimSun"/>
                <a:ea typeface="SimSun"/>
                <a:cs typeface="SimSun"/>
              </a:rPr>
              <a:t>境</a:t>
            </a:r>
            <a:r>
              <a:rPr lang="en-US" altLang="zh-CN" sz="1400" spc="8" dirty="0">
                <a:solidFill>
                  <a:srgbClr val="000000"/>
                </a:solidFill>
                <a:latin typeface="SimSun"/>
                <a:ea typeface="SimSun"/>
                <a:cs typeface="SimSun"/>
              </a:rPr>
              <a:t>上</a:t>
            </a:r>
            <a:r>
              <a:rPr lang="en-US" altLang="zh-CN" sz="1400" spc="-17" dirty="0">
                <a:solidFill>
                  <a:srgbClr val="000000"/>
                </a:solidFill>
                <a:latin typeface="SimSun"/>
                <a:ea typeface="SimSun"/>
                <a:cs typeface="SimSun"/>
              </a:rPr>
              <a:t>適</a:t>
            </a:r>
            <a:r>
              <a:rPr lang="en-US" altLang="zh-CN" sz="1400" spc="0" dirty="0">
                <a:solidFill>
                  <a:srgbClr val="000000"/>
                </a:solidFill>
                <a:latin typeface="SimSun"/>
                <a:ea typeface="SimSun"/>
                <a:cs typeface="SimSun"/>
              </a:rPr>
              <a:t>正</a:t>
            </a:r>
            <a:r>
              <a:rPr lang="en-US" altLang="zh-CN" sz="1400" spc="-195" dirty="0">
                <a:solidFill>
                  <a:srgbClr val="000000"/>
                </a:solidFill>
                <a:latin typeface="MS Gothic"/>
                <a:ea typeface="MS Gothic"/>
                <a:cs typeface="MS Gothic"/>
              </a:rPr>
              <a:t>な</a:t>
            </a:r>
            <a:r>
              <a:rPr lang="en-US" altLang="zh-CN" sz="1400" spc="0" dirty="0">
                <a:solidFill>
                  <a:srgbClr val="000000"/>
                </a:solidFill>
                <a:latin typeface="SimSun"/>
                <a:ea typeface="SimSun"/>
                <a:cs typeface="SimSun"/>
              </a:rPr>
              <a:t>化学物質</a:t>
            </a:r>
            <a:r>
              <a:rPr lang="en-US" altLang="zh-CN" sz="1400" spc="-206" dirty="0">
                <a:solidFill>
                  <a:srgbClr val="000000"/>
                </a:solidFill>
                <a:latin typeface="MS Gothic"/>
                <a:ea typeface="MS Gothic"/>
                <a:cs typeface="MS Gothic"/>
              </a:rPr>
              <a:t>や</a:t>
            </a:r>
            <a:r>
              <a:rPr lang="en-US" altLang="zh-CN" sz="1400" b="1" spc="-260" dirty="0">
                <a:solidFill>
                  <a:srgbClr val="FF0000"/>
                </a:solidFill>
                <a:latin typeface="MS Gothic"/>
                <a:ea typeface="MS Gothic"/>
                <a:cs typeface="MS Gothic"/>
              </a:rPr>
              <a:t>す</a:t>
            </a:r>
            <a:r>
              <a:rPr lang="en-US" altLang="zh-CN" sz="1400" b="1" spc="-305" dirty="0">
                <a:solidFill>
                  <a:srgbClr val="FF0000"/>
                </a:solidFill>
                <a:latin typeface="MS Gothic"/>
                <a:ea typeface="MS Gothic"/>
                <a:cs typeface="MS Gothic"/>
              </a:rPr>
              <a:t>べ</a:t>
            </a:r>
            <a:r>
              <a:rPr lang="en-US" altLang="zh-CN" sz="1400" b="1" spc="-344" dirty="0">
                <a:solidFill>
                  <a:srgbClr val="FF0000"/>
                </a:solidFill>
                <a:latin typeface="MS Gothic"/>
                <a:ea typeface="MS Gothic"/>
                <a:cs typeface="MS Gothic"/>
              </a:rPr>
              <a:t>て</a:t>
            </a:r>
            <a:r>
              <a:rPr lang="en-US" altLang="zh-CN" sz="1400" b="1" spc="-171" dirty="0">
                <a:solidFill>
                  <a:srgbClr val="FF0000"/>
                </a:solidFill>
                <a:latin typeface="MS Gothic"/>
                <a:ea typeface="MS Gothic"/>
                <a:cs typeface="MS Gothic"/>
              </a:rPr>
              <a:t>の</a:t>
            </a:r>
            <a:r>
              <a:rPr lang="en-US" altLang="zh-CN" sz="1400" b="1" spc="-55" dirty="0">
                <a:solidFill>
                  <a:srgbClr val="FF0000"/>
                </a:solidFill>
                <a:latin typeface="SimSun"/>
                <a:ea typeface="SimSun"/>
                <a:cs typeface="SimSun"/>
              </a:rPr>
              <a:t>廃</a:t>
            </a:r>
            <a:r>
              <a:rPr lang="en-US" altLang="zh-CN" sz="1400" b="1" spc="-54" dirty="0">
                <a:solidFill>
                  <a:srgbClr val="FF0000"/>
                </a:solidFill>
                <a:latin typeface="SimSun"/>
                <a:ea typeface="SimSun"/>
                <a:cs typeface="SimSun"/>
              </a:rPr>
              <a:t>棄物</a:t>
            </a:r>
            <a:r>
              <a:rPr lang="en-US" altLang="zh-CN" sz="1400" b="1" spc="-178" dirty="0">
                <a:solidFill>
                  <a:srgbClr val="FF0000"/>
                </a:solidFill>
                <a:latin typeface="MS Gothic"/>
                <a:ea typeface="MS Gothic"/>
                <a:cs typeface="MS Gothic"/>
              </a:rPr>
              <a:t>の</a:t>
            </a:r>
            <a:r>
              <a:rPr lang="en-US" altLang="zh-CN" sz="1400" b="1" spc="-54" dirty="0">
                <a:solidFill>
                  <a:srgbClr val="FF0000"/>
                </a:solidFill>
                <a:latin typeface="SimSun"/>
                <a:ea typeface="SimSun"/>
                <a:cs typeface="SimSun"/>
              </a:rPr>
              <a:t>管</a:t>
            </a:r>
            <a:r>
              <a:rPr lang="en-US" altLang="zh-CN" sz="1400" b="1" dirty="0">
                <a:solidFill>
                  <a:srgbClr val="FF0000"/>
                </a:solidFill>
                <a:latin typeface="SimSun"/>
                <a:ea typeface="SimSun"/>
                <a:cs typeface="SimSun"/>
              </a:rPr>
              <a:t> </a:t>
            </a:r>
            <a:r>
              <a:rPr lang="en-US" altLang="zh-CN" sz="1400" b="1" spc="-52" dirty="0">
                <a:solidFill>
                  <a:srgbClr val="FF0000"/>
                </a:solidFill>
                <a:latin typeface="SimSun"/>
                <a:ea typeface="SimSun"/>
                <a:cs typeface="SimSun"/>
              </a:rPr>
              <a:t>理</a:t>
            </a:r>
            <a:r>
              <a:rPr lang="en-US" altLang="zh-CN" sz="1400" b="1" spc="-320" dirty="0">
                <a:solidFill>
                  <a:srgbClr val="FF0000"/>
                </a:solidFill>
                <a:latin typeface="MS Gothic"/>
                <a:ea typeface="MS Gothic"/>
                <a:cs typeface="MS Gothic"/>
              </a:rPr>
              <a:t>を</a:t>
            </a:r>
            <a:r>
              <a:rPr lang="en-US" altLang="zh-CN" sz="1400" b="1" spc="-52" dirty="0">
                <a:solidFill>
                  <a:srgbClr val="FF0000"/>
                </a:solidFill>
                <a:latin typeface="SimSun"/>
                <a:ea typeface="SimSun"/>
                <a:cs typeface="SimSun"/>
              </a:rPr>
              <a:t>実現</a:t>
            </a:r>
            <a:r>
              <a:rPr lang="en-US" altLang="zh-CN" sz="1400" b="1" spc="-317" dirty="0">
                <a:solidFill>
                  <a:srgbClr val="FF0000"/>
                </a:solidFill>
                <a:latin typeface="SimSun"/>
                <a:ea typeface="SimSun"/>
                <a:cs typeface="SimSun"/>
              </a:rPr>
              <a:t> </a:t>
            </a:r>
            <a:r>
              <a:rPr lang="en-US" altLang="zh-CN" sz="1400" spc="-383" dirty="0">
                <a:solidFill>
                  <a:srgbClr val="000000"/>
                </a:solidFill>
                <a:latin typeface="MS Gothic"/>
                <a:ea typeface="MS Gothic"/>
                <a:cs typeface="MS Gothic"/>
              </a:rPr>
              <a:t>し</a:t>
            </a:r>
            <a:r>
              <a:rPr lang="en-US" altLang="zh-CN" sz="1400" spc="-466" dirty="0">
                <a:solidFill>
                  <a:srgbClr val="000000"/>
                </a:solidFill>
                <a:latin typeface="SimSun"/>
                <a:ea typeface="SimSun"/>
                <a:cs typeface="SimSun"/>
              </a:rPr>
              <a:t>、</a:t>
            </a:r>
            <a:r>
              <a:rPr lang="en-US" altLang="zh-CN" sz="1400" spc="10" dirty="0">
                <a:solidFill>
                  <a:srgbClr val="000000"/>
                </a:solidFill>
                <a:latin typeface="SimSun"/>
                <a:ea typeface="SimSun"/>
                <a:cs typeface="SimSun"/>
              </a:rPr>
              <a:t>人</a:t>
            </a:r>
            <a:r>
              <a:rPr lang="en-US" altLang="zh-CN" sz="1400" spc="-262" dirty="0">
                <a:solidFill>
                  <a:srgbClr val="000000"/>
                </a:solidFill>
                <a:latin typeface="MS Gothic"/>
                <a:ea typeface="MS Gothic"/>
                <a:cs typeface="MS Gothic"/>
              </a:rPr>
              <a:t>の</a:t>
            </a:r>
            <a:r>
              <a:rPr lang="en-US" altLang="zh-CN" sz="1400" spc="6" dirty="0">
                <a:solidFill>
                  <a:srgbClr val="000000"/>
                </a:solidFill>
                <a:latin typeface="SimSun"/>
                <a:ea typeface="SimSun"/>
                <a:cs typeface="SimSun"/>
              </a:rPr>
              <a:t>健</a:t>
            </a:r>
            <a:r>
              <a:rPr lang="en-US" altLang="zh-CN" sz="1400" spc="0" dirty="0">
                <a:solidFill>
                  <a:srgbClr val="000000"/>
                </a:solidFill>
                <a:latin typeface="SimSun"/>
                <a:ea typeface="SimSun"/>
                <a:cs typeface="SimSun"/>
              </a:rPr>
              <a:t>康</a:t>
            </a:r>
            <a:r>
              <a:rPr lang="en-US" altLang="zh-CN" sz="1400" spc="-214" dirty="0">
                <a:solidFill>
                  <a:srgbClr val="000000"/>
                </a:solidFill>
                <a:latin typeface="MS Gothic"/>
                <a:ea typeface="MS Gothic"/>
                <a:cs typeface="MS Gothic"/>
              </a:rPr>
              <a:t>や</a:t>
            </a:r>
            <a:r>
              <a:rPr lang="en-US" altLang="zh-CN" sz="1400" spc="-7" dirty="0">
                <a:solidFill>
                  <a:srgbClr val="000000"/>
                </a:solidFill>
                <a:latin typeface="SimSun"/>
                <a:ea typeface="SimSun"/>
                <a:cs typeface="SimSun"/>
              </a:rPr>
              <a:t>環</a:t>
            </a:r>
            <a:r>
              <a:rPr lang="en-US" altLang="zh-CN" sz="1400" spc="6" dirty="0">
                <a:solidFill>
                  <a:srgbClr val="000000"/>
                </a:solidFill>
                <a:latin typeface="SimSun"/>
                <a:ea typeface="SimSun"/>
                <a:cs typeface="SimSun"/>
              </a:rPr>
              <a:t>境</a:t>
            </a:r>
            <a:r>
              <a:rPr lang="en-US" altLang="zh-CN" sz="1400" spc="-268" dirty="0">
                <a:solidFill>
                  <a:srgbClr val="000000"/>
                </a:solidFill>
                <a:latin typeface="MS Gothic"/>
                <a:ea typeface="MS Gothic"/>
                <a:cs typeface="MS Gothic"/>
              </a:rPr>
              <a:t>へ</a:t>
            </a:r>
            <a:r>
              <a:rPr lang="en-US" altLang="zh-CN" sz="1400" spc="-272" dirty="0">
                <a:solidFill>
                  <a:srgbClr val="000000"/>
                </a:solidFill>
                <a:latin typeface="MS Gothic"/>
                <a:ea typeface="MS Gothic"/>
                <a:cs typeface="MS Gothic"/>
              </a:rPr>
              <a:t>の</a:t>
            </a:r>
            <a:r>
              <a:rPr lang="en-US" altLang="zh-CN" sz="1400" spc="6" dirty="0">
                <a:solidFill>
                  <a:srgbClr val="000000"/>
                </a:solidFill>
                <a:latin typeface="SimSun"/>
                <a:ea typeface="SimSun"/>
                <a:cs typeface="SimSun"/>
              </a:rPr>
              <a:t>悪</a:t>
            </a:r>
            <a:r>
              <a:rPr lang="en-US" altLang="zh-CN" sz="1400" spc="0" dirty="0">
                <a:solidFill>
                  <a:srgbClr val="000000"/>
                </a:solidFill>
                <a:latin typeface="SimSun"/>
                <a:ea typeface="SimSun"/>
                <a:cs typeface="SimSun"/>
              </a:rPr>
              <a:t>影</a:t>
            </a:r>
            <a:r>
              <a:rPr lang="en-US" altLang="zh-CN" sz="1400" spc="-11" dirty="0">
                <a:solidFill>
                  <a:srgbClr val="000000"/>
                </a:solidFill>
                <a:latin typeface="SimSun"/>
                <a:ea typeface="SimSun"/>
                <a:cs typeface="SimSun"/>
              </a:rPr>
              <a:t>響</a:t>
            </a:r>
            <a:r>
              <a:rPr lang="en-US" altLang="zh-CN" sz="1400" spc="-344" dirty="0">
                <a:solidFill>
                  <a:srgbClr val="000000"/>
                </a:solidFill>
                <a:latin typeface="MS Gothic"/>
                <a:ea typeface="MS Gothic"/>
                <a:cs typeface="MS Gothic"/>
              </a:rPr>
              <a:t>を</a:t>
            </a:r>
            <a:r>
              <a:rPr lang="en-US" altLang="zh-CN" sz="1400" spc="6" dirty="0">
                <a:solidFill>
                  <a:srgbClr val="000000"/>
                </a:solidFill>
                <a:latin typeface="SimSun"/>
                <a:ea typeface="SimSun"/>
                <a:cs typeface="SimSun"/>
              </a:rPr>
              <a:t>最</a:t>
            </a:r>
            <a:r>
              <a:rPr lang="en-US" altLang="zh-CN" sz="1400" spc="-16" dirty="0">
                <a:solidFill>
                  <a:srgbClr val="000000"/>
                </a:solidFill>
                <a:latin typeface="SimSun"/>
                <a:ea typeface="SimSun"/>
                <a:cs typeface="SimSun"/>
              </a:rPr>
              <a:t>小</a:t>
            </a:r>
            <a:r>
              <a:rPr lang="en-US" altLang="zh-CN" sz="1400" spc="6" dirty="0">
                <a:solidFill>
                  <a:srgbClr val="000000"/>
                </a:solidFill>
                <a:latin typeface="SimSun"/>
                <a:ea typeface="SimSun"/>
                <a:cs typeface="SimSun"/>
              </a:rPr>
              <a:t>化</a:t>
            </a:r>
            <a:r>
              <a:rPr lang="en-US" altLang="zh-CN" sz="1400" spc="-220" dirty="0">
                <a:solidFill>
                  <a:srgbClr val="000000"/>
                </a:solidFill>
                <a:latin typeface="MS Gothic"/>
                <a:ea typeface="MS Gothic"/>
                <a:cs typeface="MS Gothic"/>
              </a:rPr>
              <a:t>す</a:t>
            </a:r>
            <a:r>
              <a:rPr lang="en-US" altLang="zh-CN" sz="1400" spc="-344" dirty="0">
                <a:solidFill>
                  <a:srgbClr val="000000"/>
                </a:solidFill>
                <a:latin typeface="MS Gothic"/>
                <a:ea typeface="MS Gothic"/>
                <a:cs typeface="MS Gothic"/>
              </a:rPr>
              <a:t>る</a:t>
            </a:r>
            <a:r>
              <a:rPr lang="en-US" altLang="zh-CN" sz="1400" spc="-296" dirty="0">
                <a:solidFill>
                  <a:srgbClr val="000000"/>
                </a:solidFill>
                <a:latin typeface="MS Gothic"/>
                <a:ea typeface="MS Gothic"/>
                <a:cs typeface="MS Gothic"/>
              </a:rPr>
              <a:t>た</a:t>
            </a:r>
            <a:r>
              <a:rPr lang="en-US" altLang="zh-CN" sz="1400" spc="-259" dirty="0">
                <a:solidFill>
                  <a:srgbClr val="000000"/>
                </a:solidFill>
                <a:latin typeface="MS Gothic"/>
                <a:ea typeface="MS Gothic"/>
                <a:cs typeface="MS Gothic"/>
              </a:rPr>
              <a:t>め</a:t>
            </a:r>
            <a:r>
              <a:rPr lang="en-US" altLang="zh-CN" sz="1400" spc="-476" dirty="0">
                <a:solidFill>
                  <a:srgbClr val="000000"/>
                </a:solidFill>
                <a:latin typeface="SimSun"/>
                <a:ea typeface="SimSun"/>
                <a:cs typeface="SimSun"/>
              </a:rPr>
              <a:t>、</a:t>
            </a:r>
            <a:r>
              <a:rPr lang="en-US" altLang="zh-CN" sz="1400" spc="6" dirty="0">
                <a:solidFill>
                  <a:srgbClr val="000000"/>
                </a:solidFill>
                <a:latin typeface="SimSun"/>
                <a:ea typeface="SimSun"/>
                <a:cs typeface="SimSun"/>
              </a:rPr>
              <a:t>化</a:t>
            </a:r>
            <a:r>
              <a:rPr lang="en-US" altLang="zh-CN" sz="1400" spc="-6" dirty="0">
                <a:solidFill>
                  <a:srgbClr val="000000"/>
                </a:solidFill>
                <a:latin typeface="SimSun"/>
                <a:ea typeface="SimSun"/>
                <a:cs typeface="SimSun"/>
              </a:rPr>
              <a:t> </a:t>
            </a:r>
            <a:r>
              <a:rPr lang="en-US" altLang="zh-CN" sz="1400" spc="0" dirty="0">
                <a:solidFill>
                  <a:srgbClr val="000000"/>
                </a:solidFill>
                <a:latin typeface="SimSun"/>
                <a:ea typeface="SimSun"/>
                <a:cs typeface="SimSun"/>
              </a:rPr>
              <a:t>学</a:t>
            </a:r>
            <a:r>
              <a:rPr lang="en-US" altLang="zh-CN" sz="1400" spc="8" dirty="0">
                <a:solidFill>
                  <a:srgbClr val="000000"/>
                </a:solidFill>
                <a:latin typeface="SimSun"/>
                <a:ea typeface="SimSun"/>
                <a:cs typeface="SimSun"/>
              </a:rPr>
              <a:t>物</a:t>
            </a:r>
            <a:r>
              <a:rPr lang="en-US" altLang="zh-CN" sz="1400" spc="0" dirty="0">
                <a:solidFill>
                  <a:srgbClr val="000000"/>
                </a:solidFill>
                <a:latin typeface="SimSun"/>
                <a:ea typeface="SimSun"/>
                <a:cs typeface="SimSun"/>
              </a:rPr>
              <a:t>質</a:t>
            </a:r>
            <a:r>
              <a:rPr lang="en-US" altLang="zh-CN" sz="1400" spc="-214" dirty="0">
                <a:solidFill>
                  <a:srgbClr val="000000"/>
                </a:solidFill>
                <a:latin typeface="MS Gothic"/>
                <a:ea typeface="MS Gothic"/>
                <a:cs typeface="MS Gothic"/>
              </a:rPr>
              <a:t>や</a:t>
            </a:r>
            <a:r>
              <a:rPr lang="en-US" altLang="zh-CN" sz="1400" b="1" spc="-54" dirty="0">
                <a:solidFill>
                  <a:srgbClr val="FF0000"/>
                </a:solidFill>
                <a:latin typeface="SimSun"/>
                <a:ea typeface="SimSun"/>
                <a:cs typeface="SimSun"/>
              </a:rPr>
              <a:t>廃棄</a:t>
            </a:r>
            <a:r>
              <a:rPr lang="en-US" altLang="zh-CN" sz="1400" b="1" spc="-55" dirty="0">
                <a:solidFill>
                  <a:srgbClr val="FF0000"/>
                </a:solidFill>
                <a:latin typeface="SimSun"/>
                <a:ea typeface="SimSun"/>
                <a:cs typeface="SimSun"/>
              </a:rPr>
              <a:t>物</a:t>
            </a:r>
            <a:r>
              <a:rPr lang="en-US" altLang="zh-CN" sz="1400" b="1" spc="-171" dirty="0">
                <a:solidFill>
                  <a:srgbClr val="FF0000"/>
                </a:solidFill>
                <a:latin typeface="MS Gothic"/>
                <a:ea typeface="MS Gothic"/>
                <a:cs typeface="MS Gothic"/>
              </a:rPr>
              <a:t>の</a:t>
            </a:r>
            <a:r>
              <a:rPr lang="en-US" altLang="zh-CN" sz="1400" b="1" spc="-54" dirty="0">
                <a:solidFill>
                  <a:srgbClr val="FF0000"/>
                </a:solidFill>
                <a:latin typeface="SimSun"/>
                <a:ea typeface="SimSun"/>
                <a:cs typeface="SimSun"/>
              </a:rPr>
              <a:t>大気</a:t>
            </a:r>
            <a:r>
              <a:rPr lang="en-US" altLang="zh-CN" sz="1400" b="1" spc="-526" dirty="0">
                <a:solidFill>
                  <a:srgbClr val="FF0000"/>
                </a:solidFill>
                <a:latin typeface="SimSun"/>
                <a:ea typeface="SimSun"/>
                <a:cs typeface="SimSun"/>
              </a:rPr>
              <a:t>、</a:t>
            </a:r>
            <a:r>
              <a:rPr lang="en-US" altLang="zh-CN" sz="1400" b="1" spc="-66" dirty="0">
                <a:solidFill>
                  <a:srgbClr val="FF0000"/>
                </a:solidFill>
                <a:latin typeface="SimSun"/>
                <a:ea typeface="SimSun"/>
                <a:cs typeface="SimSun"/>
              </a:rPr>
              <a:t>水</a:t>
            </a:r>
            <a:r>
              <a:rPr lang="en-US" altLang="zh-CN" sz="1400" b="1" spc="-534" dirty="0">
                <a:solidFill>
                  <a:srgbClr val="FF0000"/>
                </a:solidFill>
                <a:latin typeface="SimSun"/>
                <a:ea typeface="SimSun"/>
                <a:cs typeface="SimSun"/>
              </a:rPr>
              <a:t>、</a:t>
            </a:r>
            <a:r>
              <a:rPr lang="en-US" altLang="zh-CN" sz="1400" b="1" spc="-54" dirty="0">
                <a:solidFill>
                  <a:srgbClr val="FF0000"/>
                </a:solidFill>
                <a:latin typeface="SimSun"/>
                <a:ea typeface="SimSun"/>
                <a:cs typeface="SimSun"/>
              </a:rPr>
              <a:t>土</a:t>
            </a:r>
            <a:r>
              <a:rPr lang="en-US" altLang="zh-CN" sz="1400" b="1" spc="-55" dirty="0">
                <a:solidFill>
                  <a:srgbClr val="FF0000"/>
                </a:solidFill>
                <a:latin typeface="SimSun"/>
                <a:ea typeface="SimSun"/>
                <a:cs typeface="SimSun"/>
              </a:rPr>
              <a:t>壌</a:t>
            </a:r>
            <a:r>
              <a:rPr lang="en-US" altLang="zh-CN" sz="1400" b="1" spc="-304" dirty="0">
                <a:solidFill>
                  <a:srgbClr val="FF0000"/>
                </a:solidFill>
                <a:latin typeface="MS Gothic"/>
                <a:ea typeface="MS Gothic"/>
                <a:cs typeface="MS Gothic"/>
              </a:rPr>
              <a:t>へ</a:t>
            </a:r>
            <a:r>
              <a:rPr lang="en-US" altLang="zh-CN" sz="1400" b="1" spc="-176" dirty="0">
                <a:solidFill>
                  <a:srgbClr val="FF0000"/>
                </a:solidFill>
                <a:latin typeface="MS Gothic"/>
                <a:ea typeface="MS Gothic"/>
                <a:cs typeface="MS Gothic"/>
              </a:rPr>
              <a:t>の</a:t>
            </a:r>
            <a:r>
              <a:rPr lang="en-US" altLang="zh-CN" sz="1400" b="1" spc="-55" dirty="0">
                <a:solidFill>
                  <a:srgbClr val="FF0000"/>
                </a:solidFill>
                <a:latin typeface="SimSun"/>
                <a:ea typeface="SimSun"/>
                <a:cs typeface="SimSun"/>
              </a:rPr>
              <a:t>放</a:t>
            </a:r>
            <a:r>
              <a:rPr lang="en-US" altLang="zh-CN" sz="1400" b="1" spc="-67" dirty="0">
                <a:solidFill>
                  <a:srgbClr val="FF0000"/>
                </a:solidFill>
                <a:latin typeface="SimSun"/>
                <a:ea typeface="SimSun"/>
                <a:cs typeface="SimSun"/>
              </a:rPr>
              <a:t>出</a:t>
            </a:r>
            <a:r>
              <a:rPr lang="en-US" altLang="zh-CN" sz="1400" b="1" spc="-315" dirty="0">
                <a:solidFill>
                  <a:srgbClr val="FF0000"/>
                </a:solidFill>
                <a:latin typeface="MS Gothic"/>
                <a:ea typeface="MS Gothic"/>
                <a:cs typeface="MS Gothic"/>
              </a:rPr>
              <a:t>を</a:t>
            </a:r>
            <a:r>
              <a:rPr lang="en-US" altLang="zh-CN" sz="1400" b="1" spc="-54" dirty="0">
                <a:solidFill>
                  <a:srgbClr val="FF0000"/>
                </a:solidFill>
                <a:latin typeface="SimSun"/>
                <a:ea typeface="SimSun"/>
                <a:cs typeface="SimSun"/>
              </a:rPr>
              <a:t>大</a:t>
            </a:r>
            <a:r>
              <a:rPr lang="en-US" altLang="zh-CN" sz="1400" b="1" spc="-70" dirty="0">
                <a:solidFill>
                  <a:srgbClr val="FF0000"/>
                </a:solidFill>
                <a:latin typeface="SimSun"/>
                <a:ea typeface="SimSun"/>
                <a:cs typeface="SimSun"/>
              </a:rPr>
              <a:t>幅</a:t>
            </a:r>
            <a:r>
              <a:rPr lang="en-US" altLang="zh-CN" sz="1400" b="1" spc="-316" dirty="0">
                <a:solidFill>
                  <a:srgbClr val="FF0000"/>
                </a:solidFill>
                <a:latin typeface="MS Gothic"/>
                <a:ea typeface="MS Gothic"/>
                <a:cs typeface="MS Gothic"/>
              </a:rPr>
              <a:t>に</a:t>
            </a:r>
            <a:r>
              <a:rPr lang="en-US" altLang="zh-CN" sz="1400" b="1" spc="-54" dirty="0">
                <a:solidFill>
                  <a:srgbClr val="FF0000"/>
                </a:solidFill>
                <a:latin typeface="SimSun"/>
                <a:ea typeface="SimSun"/>
                <a:cs typeface="SimSun"/>
              </a:rPr>
              <a:t>削</a:t>
            </a:r>
            <a:r>
              <a:rPr lang="en-US" altLang="zh-CN" sz="1400" b="1" spc="-63" dirty="0">
                <a:solidFill>
                  <a:srgbClr val="FF0000"/>
                </a:solidFill>
                <a:latin typeface="SimSun"/>
                <a:ea typeface="SimSun"/>
                <a:cs typeface="SimSun"/>
              </a:rPr>
              <a:t>減</a:t>
            </a:r>
            <a:r>
              <a:rPr lang="en-US" altLang="zh-CN" sz="1400" spc="-210" dirty="0">
                <a:solidFill>
                  <a:srgbClr val="000000"/>
                </a:solidFill>
                <a:latin typeface="MS Gothic"/>
                <a:ea typeface="MS Gothic"/>
                <a:cs typeface="MS Gothic"/>
              </a:rPr>
              <a:t>す</a:t>
            </a:r>
            <a:r>
              <a:rPr lang="en-US" altLang="zh-CN" sz="1400" spc="-347" dirty="0">
                <a:solidFill>
                  <a:srgbClr val="000000"/>
                </a:solidFill>
                <a:latin typeface="MS Gothic"/>
                <a:ea typeface="MS Gothic"/>
                <a:cs typeface="MS Gothic"/>
              </a:rPr>
              <a:t>る</a:t>
            </a:r>
            <a:r>
              <a:rPr lang="en-US" altLang="zh-CN" sz="1400" spc="-467" dirty="0">
                <a:solidFill>
                  <a:srgbClr val="000000"/>
                </a:solidFill>
                <a:latin typeface="SimSun"/>
                <a:ea typeface="SimSun"/>
                <a:cs typeface="SimSun"/>
              </a:rPr>
              <a:t>。</a:t>
            </a:r>
            <a:endParaRPr lang="en-US" altLang="zh-CN" sz="1400">
              <a:latin typeface="SimSun"/>
              <a:ea typeface="SimSun"/>
              <a:cs typeface="SimSun"/>
            </a:endParaRPr>
          </a:p>
        </p:txBody>
      </p:sp>
      <p:sp>
        <p:nvSpPr>
          <p:cNvPr id="37" name="Text Box37"/>
          <p:cNvSpPr txBox="1"/>
          <p:nvPr/>
        </p:nvSpPr>
        <p:spPr>
          <a:xfrm>
            <a:off x="108509" y="4446748"/>
            <a:ext cx="5208243" cy="424120"/>
          </a:xfrm>
          <a:prstGeom prst="rect">
            <a:avLst/>
          </a:prstGeom>
        </p:spPr>
        <p:txBody>
          <a:bodyPr wrap="square" lIns="0" tIns="0" rIns="0" rtlCol="0">
            <a:spAutoFit/>
          </a:bodyPr>
          <a:lstStyle/>
          <a:p>
            <a:pPr algn="l">
              <a:lnSpc>
                <a:spcPts val="0"/>
              </a:lnSpc>
            </a:pPr>
            <a:endParaRPr/>
          </a:p>
          <a:p>
            <a:pPr marL="658673" indent="-658673" algn="l" rtl="0">
              <a:lnSpc>
                <a:spcPts val="1670"/>
              </a:lnSpc>
            </a:pPr>
            <a:r>
              <a:rPr lang="en-US" altLang="zh-CN" sz="1400" spc="97" dirty="0">
                <a:solidFill>
                  <a:srgbClr val="000000"/>
                </a:solidFill>
                <a:latin typeface="Arial"/>
                <a:ea typeface="Arial"/>
                <a:cs typeface="Arial"/>
              </a:rPr>
              <a:t>12.5</a:t>
            </a:r>
            <a:r>
              <a:rPr lang="en-US" altLang="zh-CN" sz="1400" spc="1588" dirty="0">
                <a:solidFill>
                  <a:srgbClr val="000000"/>
                </a:solidFill>
                <a:latin typeface="Arial"/>
                <a:ea typeface="Arial"/>
                <a:cs typeface="Arial"/>
              </a:rPr>
              <a:t> </a:t>
            </a:r>
            <a:r>
              <a:rPr lang="en-US" altLang="zh-CN" sz="1400" spc="96" dirty="0">
                <a:solidFill>
                  <a:srgbClr val="000000"/>
                </a:solidFill>
                <a:latin typeface="Arial"/>
                <a:ea typeface="Arial"/>
                <a:cs typeface="Arial"/>
              </a:rPr>
              <a:t>2030</a:t>
            </a:r>
            <a:r>
              <a:rPr lang="en-US" altLang="zh-CN" sz="1400" spc="-84" dirty="0">
                <a:solidFill>
                  <a:srgbClr val="000000"/>
                </a:solidFill>
                <a:latin typeface="SimSun"/>
                <a:ea typeface="SimSun"/>
                <a:cs typeface="SimSun"/>
              </a:rPr>
              <a:t>年</a:t>
            </a:r>
            <a:r>
              <a:rPr lang="en-US" altLang="zh-CN" sz="1400" spc="-341" dirty="0">
                <a:solidFill>
                  <a:srgbClr val="000000"/>
                </a:solidFill>
                <a:latin typeface="MS Gothic"/>
                <a:ea typeface="MS Gothic"/>
                <a:cs typeface="MS Gothic"/>
              </a:rPr>
              <a:t>ま</a:t>
            </a:r>
            <a:r>
              <a:rPr lang="en-US" altLang="zh-CN" sz="1400" spc="-255" dirty="0">
                <a:solidFill>
                  <a:srgbClr val="000000"/>
                </a:solidFill>
                <a:latin typeface="MS Gothic"/>
                <a:ea typeface="MS Gothic"/>
                <a:cs typeface="MS Gothic"/>
              </a:rPr>
              <a:t>で</a:t>
            </a:r>
            <a:r>
              <a:rPr lang="en-US" altLang="zh-CN" sz="1400" spc="-298" dirty="0">
                <a:solidFill>
                  <a:srgbClr val="000000"/>
                </a:solidFill>
                <a:latin typeface="MS Gothic"/>
                <a:ea typeface="MS Gothic"/>
                <a:cs typeface="MS Gothic"/>
              </a:rPr>
              <a:t>に</a:t>
            </a:r>
            <a:r>
              <a:rPr lang="en-US" altLang="zh-CN" sz="1400" spc="-470" dirty="0">
                <a:solidFill>
                  <a:srgbClr val="000000"/>
                </a:solidFill>
                <a:latin typeface="SimSun"/>
                <a:ea typeface="SimSun"/>
                <a:cs typeface="SimSun"/>
              </a:rPr>
              <a:t>、</a:t>
            </a:r>
            <a:r>
              <a:rPr lang="en-US" altLang="zh-CN" sz="1400" b="1" spc="-54" dirty="0">
                <a:solidFill>
                  <a:srgbClr val="FF0000"/>
                </a:solidFill>
                <a:latin typeface="SimSun"/>
                <a:ea typeface="SimSun"/>
                <a:cs typeface="SimSun"/>
              </a:rPr>
              <a:t>廃</a:t>
            </a:r>
            <a:r>
              <a:rPr lang="en-US" altLang="zh-CN" sz="1400" b="1" spc="-55" dirty="0">
                <a:solidFill>
                  <a:srgbClr val="FF0000"/>
                </a:solidFill>
                <a:latin typeface="SimSun"/>
                <a:ea typeface="SimSun"/>
                <a:cs typeface="SimSun"/>
              </a:rPr>
              <a:t>棄</a:t>
            </a:r>
            <a:r>
              <a:rPr lang="en-US" altLang="zh-CN" sz="1400" b="1" spc="-67" dirty="0">
                <a:solidFill>
                  <a:srgbClr val="FF0000"/>
                </a:solidFill>
                <a:latin typeface="SimSun"/>
                <a:ea typeface="SimSun"/>
                <a:cs typeface="SimSun"/>
              </a:rPr>
              <a:t>物</a:t>
            </a:r>
            <a:r>
              <a:rPr lang="en-US" altLang="zh-CN" sz="1400" b="1" spc="-171" dirty="0">
                <a:solidFill>
                  <a:srgbClr val="FF0000"/>
                </a:solidFill>
                <a:latin typeface="MS Gothic"/>
                <a:ea typeface="MS Gothic"/>
                <a:cs typeface="MS Gothic"/>
              </a:rPr>
              <a:t>の</a:t>
            </a:r>
            <a:r>
              <a:rPr lang="en-US" altLang="zh-CN" sz="1400" b="1" spc="-54" dirty="0">
                <a:solidFill>
                  <a:srgbClr val="FF0000"/>
                </a:solidFill>
                <a:latin typeface="SimSun"/>
                <a:ea typeface="SimSun"/>
                <a:cs typeface="SimSun"/>
              </a:rPr>
              <a:t>発生防</a:t>
            </a:r>
            <a:r>
              <a:rPr lang="en-US" altLang="zh-CN" sz="1400" b="1" spc="-70" dirty="0">
                <a:solidFill>
                  <a:srgbClr val="FF0000"/>
                </a:solidFill>
                <a:latin typeface="SimSun"/>
                <a:ea typeface="SimSun"/>
                <a:cs typeface="SimSun"/>
              </a:rPr>
              <a:t>止</a:t>
            </a:r>
            <a:r>
              <a:rPr lang="en-US" altLang="zh-CN" sz="1400" b="1" spc="-535" dirty="0">
                <a:solidFill>
                  <a:srgbClr val="FF0000"/>
                </a:solidFill>
                <a:latin typeface="SimSun"/>
                <a:ea typeface="SimSun"/>
                <a:cs typeface="SimSun"/>
              </a:rPr>
              <a:t>、</a:t>
            </a:r>
            <a:r>
              <a:rPr lang="en-US" altLang="zh-CN" sz="1400" b="1" spc="-54" dirty="0">
                <a:solidFill>
                  <a:srgbClr val="FF0000"/>
                </a:solidFill>
                <a:latin typeface="SimSun"/>
                <a:ea typeface="SimSun"/>
                <a:cs typeface="SimSun"/>
              </a:rPr>
              <a:t>削減</a:t>
            </a:r>
            <a:r>
              <a:rPr lang="en-US" altLang="zh-CN" sz="1400" b="1" spc="-335" dirty="0">
                <a:solidFill>
                  <a:srgbClr val="FF0000"/>
                </a:solidFill>
                <a:latin typeface="SimSun"/>
                <a:ea typeface="SimSun"/>
                <a:cs typeface="SimSun"/>
              </a:rPr>
              <a:t> </a:t>
            </a:r>
            <a:r>
              <a:rPr lang="en-US" altLang="zh-CN" sz="1400" b="1" spc="-526" dirty="0">
                <a:solidFill>
                  <a:srgbClr val="FF0000"/>
                </a:solidFill>
                <a:latin typeface="SimSun"/>
                <a:ea typeface="SimSun"/>
                <a:cs typeface="SimSun"/>
              </a:rPr>
              <a:t>、</a:t>
            </a:r>
            <a:r>
              <a:rPr lang="en-US" altLang="zh-CN" sz="1400" b="1" spc="-54" dirty="0">
                <a:solidFill>
                  <a:srgbClr val="FF0000"/>
                </a:solidFill>
                <a:latin typeface="SimSun"/>
                <a:ea typeface="SimSun"/>
                <a:cs typeface="SimSun"/>
              </a:rPr>
              <a:t>再</a:t>
            </a:r>
            <a:r>
              <a:rPr lang="en-US" altLang="zh-CN" sz="1400" b="1" spc="-55" dirty="0">
                <a:solidFill>
                  <a:srgbClr val="FF0000"/>
                </a:solidFill>
                <a:latin typeface="SimSun"/>
                <a:ea typeface="SimSun"/>
                <a:cs typeface="SimSun"/>
              </a:rPr>
              <a:t>生</a:t>
            </a:r>
            <a:r>
              <a:rPr lang="en-US" altLang="zh-CN" sz="1400" b="1" spc="-54" dirty="0">
                <a:solidFill>
                  <a:srgbClr val="FF0000"/>
                </a:solidFill>
                <a:latin typeface="SimSun"/>
                <a:ea typeface="SimSun"/>
                <a:cs typeface="SimSun"/>
              </a:rPr>
              <a:t>利用</a:t>
            </a:r>
            <a:r>
              <a:rPr lang="en-US" altLang="zh-CN" sz="1400" b="1" spc="-309" dirty="0">
                <a:solidFill>
                  <a:srgbClr val="FF0000"/>
                </a:solidFill>
                <a:latin typeface="SimSun"/>
                <a:ea typeface="SimSun"/>
                <a:cs typeface="SimSun"/>
              </a:rPr>
              <a:t> </a:t>
            </a:r>
            <a:r>
              <a:rPr lang="en-US" altLang="zh-CN" sz="1400" b="1" spc="-54" dirty="0">
                <a:solidFill>
                  <a:srgbClr val="FF0000"/>
                </a:solidFill>
                <a:latin typeface="SimSun"/>
                <a:ea typeface="SimSun"/>
                <a:cs typeface="SimSun"/>
              </a:rPr>
              <a:t>及</a:t>
            </a:r>
            <a:r>
              <a:rPr lang="en-US" altLang="zh-CN" sz="1400" b="1" spc="-130" dirty="0">
                <a:solidFill>
                  <a:srgbClr val="FF0000"/>
                </a:solidFill>
                <a:latin typeface="MS Gothic"/>
                <a:ea typeface="MS Gothic"/>
                <a:cs typeface="MS Gothic"/>
              </a:rPr>
              <a:t>び</a:t>
            </a:r>
            <a:r>
              <a:rPr lang="en-US" altLang="zh-CN" sz="1400" b="1" spc="-55" dirty="0">
                <a:solidFill>
                  <a:srgbClr val="FF0000"/>
                </a:solidFill>
                <a:latin typeface="SimSun"/>
                <a:ea typeface="SimSun"/>
                <a:cs typeface="SimSun"/>
              </a:rPr>
              <a:t>再</a:t>
            </a:r>
            <a:r>
              <a:rPr lang="en-US" altLang="zh-CN" sz="1400" b="1" dirty="0">
                <a:solidFill>
                  <a:srgbClr val="FF0000"/>
                </a:solidFill>
                <a:latin typeface="SimSun"/>
                <a:ea typeface="SimSun"/>
                <a:cs typeface="SimSun"/>
              </a:rPr>
              <a:t> </a:t>
            </a:r>
            <a:r>
              <a:rPr lang="en-US" altLang="zh-CN" sz="1400" b="1" spc="-54" dirty="0">
                <a:solidFill>
                  <a:srgbClr val="FF0000"/>
                </a:solidFill>
                <a:latin typeface="SimSun"/>
                <a:ea typeface="SimSun"/>
                <a:cs typeface="SimSun"/>
              </a:rPr>
              <a:t>利</a:t>
            </a:r>
            <a:r>
              <a:rPr lang="en-US" altLang="zh-CN" sz="1400" b="1" spc="-55" dirty="0">
                <a:solidFill>
                  <a:srgbClr val="FF0000"/>
                </a:solidFill>
                <a:latin typeface="SimSun"/>
                <a:ea typeface="SimSun"/>
                <a:cs typeface="SimSun"/>
              </a:rPr>
              <a:t>用</a:t>
            </a:r>
            <a:r>
              <a:rPr lang="en-US" altLang="zh-CN" sz="1400" b="1" spc="-315" dirty="0">
                <a:solidFill>
                  <a:srgbClr val="FF0000"/>
                </a:solidFill>
                <a:latin typeface="MS Gothic"/>
                <a:ea typeface="MS Gothic"/>
                <a:cs typeface="MS Gothic"/>
              </a:rPr>
              <a:t>に</a:t>
            </a:r>
            <a:r>
              <a:rPr lang="en-US" altLang="zh-CN" sz="1400" b="1" spc="-271" dirty="0">
                <a:solidFill>
                  <a:srgbClr val="FF0000"/>
                </a:solidFill>
                <a:latin typeface="MS Gothic"/>
                <a:ea typeface="MS Gothic"/>
                <a:cs typeface="MS Gothic"/>
              </a:rPr>
              <a:t>よ</a:t>
            </a:r>
            <a:r>
              <a:rPr lang="en-US" altLang="zh-CN" sz="1400" b="1" spc="-513" dirty="0">
                <a:solidFill>
                  <a:srgbClr val="FF0000"/>
                </a:solidFill>
                <a:latin typeface="MS Gothic"/>
                <a:ea typeface="MS Gothic"/>
                <a:cs typeface="MS Gothic"/>
              </a:rPr>
              <a:t>り</a:t>
            </a:r>
            <a:r>
              <a:rPr lang="en-US" altLang="zh-CN" sz="1400" b="1" spc="-526" dirty="0">
                <a:solidFill>
                  <a:srgbClr val="FF0000"/>
                </a:solidFill>
                <a:latin typeface="SimSun"/>
                <a:ea typeface="SimSun"/>
                <a:cs typeface="SimSun"/>
              </a:rPr>
              <a:t>、</a:t>
            </a:r>
            <a:r>
              <a:rPr lang="en-US" altLang="zh-CN" sz="1400" b="1" spc="-54" dirty="0">
                <a:solidFill>
                  <a:srgbClr val="FF0000"/>
                </a:solidFill>
                <a:latin typeface="SimSun"/>
                <a:ea typeface="SimSun"/>
                <a:cs typeface="SimSun"/>
              </a:rPr>
              <a:t>廃</a:t>
            </a:r>
            <a:r>
              <a:rPr lang="en-US" altLang="zh-CN" sz="1400" b="1" spc="-55" dirty="0">
                <a:solidFill>
                  <a:srgbClr val="FF0000"/>
                </a:solidFill>
                <a:latin typeface="SimSun"/>
                <a:ea typeface="SimSun"/>
                <a:cs typeface="SimSun"/>
              </a:rPr>
              <a:t>棄</a:t>
            </a:r>
            <a:r>
              <a:rPr lang="en-US" altLang="zh-CN" sz="1400" b="1" spc="-54" dirty="0">
                <a:solidFill>
                  <a:srgbClr val="FF0000"/>
                </a:solidFill>
                <a:latin typeface="SimSun"/>
                <a:ea typeface="SimSun"/>
                <a:cs typeface="SimSun"/>
              </a:rPr>
              <a:t>物</a:t>
            </a:r>
            <a:r>
              <a:rPr lang="en-US" altLang="zh-CN" sz="1400" b="1" spc="-171" dirty="0">
                <a:solidFill>
                  <a:srgbClr val="FF0000"/>
                </a:solidFill>
                <a:latin typeface="MS Gothic"/>
                <a:ea typeface="MS Gothic"/>
                <a:cs typeface="MS Gothic"/>
              </a:rPr>
              <a:t>の</a:t>
            </a:r>
            <a:r>
              <a:rPr lang="en-US" altLang="zh-CN" sz="1400" b="1" spc="-54" dirty="0">
                <a:solidFill>
                  <a:srgbClr val="FF0000"/>
                </a:solidFill>
                <a:latin typeface="SimSun"/>
                <a:ea typeface="SimSun"/>
                <a:cs typeface="SimSun"/>
              </a:rPr>
              <a:t>発生</a:t>
            </a:r>
            <a:r>
              <a:rPr lang="en-US" altLang="zh-CN" sz="1400" b="1" spc="-316" dirty="0">
                <a:solidFill>
                  <a:srgbClr val="FF0000"/>
                </a:solidFill>
                <a:latin typeface="MS Gothic"/>
                <a:ea typeface="MS Gothic"/>
                <a:cs typeface="MS Gothic"/>
              </a:rPr>
              <a:t>を</a:t>
            </a:r>
            <a:r>
              <a:rPr lang="en-US" altLang="zh-CN" sz="1400" b="1" spc="-68" dirty="0">
                <a:solidFill>
                  <a:srgbClr val="FF0000"/>
                </a:solidFill>
                <a:latin typeface="SimSun"/>
                <a:ea typeface="SimSun"/>
                <a:cs typeface="SimSun"/>
              </a:rPr>
              <a:t>大</a:t>
            </a:r>
            <a:r>
              <a:rPr lang="en-US" altLang="zh-CN" sz="1400" b="1" spc="-54" dirty="0">
                <a:solidFill>
                  <a:srgbClr val="FF0000"/>
                </a:solidFill>
                <a:latin typeface="SimSun"/>
                <a:ea typeface="SimSun"/>
                <a:cs typeface="SimSun"/>
              </a:rPr>
              <a:t>幅</a:t>
            </a:r>
            <a:r>
              <a:rPr lang="en-US" altLang="zh-CN" sz="1400" b="1" spc="-316" dirty="0">
                <a:solidFill>
                  <a:srgbClr val="FF0000"/>
                </a:solidFill>
                <a:latin typeface="MS Gothic"/>
                <a:ea typeface="MS Gothic"/>
                <a:cs typeface="MS Gothic"/>
              </a:rPr>
              <a:t>に</a:t>
            </a:r>
            <a:r>
              <a:rPr lang="en-US" altLang="zh-CN" sz="1400" b="1" spc="-54" dirty="0">
                <a:solidFill>
                  <a:srgbClr val="FF0000"/>
                </a:solidFill>
                <a:latin typeface="SimSun"/>
                <a:ea typeface="SimSun"/>
                <a:cs typeface="SimSun"/>
              </a:rPr>
              <a:t>削</a:t>
            </a:r>
            <a:r>
              <a:rPr lang="en-US" altLang="zh-CN" sz="1400" b="1" spc="-64" dirty="0">
                <a:solidFill>
                  <a:srgbClr val="FF0000"/>
                </a:solidFill>
                <a:latin typeface="SimSun"/>
                <a:ea typeface="SimSun"/>
                <a:cs typeface="SimSun"/>
              </a:rPr>
              <a:t>減</a:t>
            </a:r>
            <a:r>
              <a:rPr lang="en-US" altLang="zh-CN" sz="1400" spc="-212" dirty="0">
                <a:solidFill>
                  <a:srgbClr val="000000"/>
                </a:solidFill>
                <a:latin typeface="MS Gothic"/>
                <a:ea typeface="MS Gothic"/>
                <a:cs typeface="MS Gothic"/>
              </a:rPr>
              <a:t>す</a:t>
            </a:r>
            <a:r>
              <a:rPr lang="en-US" altLang="zh-CN" sz="1400" spc="-333" dirty="0">
                <a:solidFill>
                  <a:srgbClr val="000000"/>
                </a:solidFill>
                <a:latin typeface="MS Gothic"/>
                <a:ea typeface="MS Gothic"/>
                <a:cs typeface="MS Gothic"/>
              </a:rPr>
              <a:t>る</a:t>
            </a:r>
            <a:r>
              <a:rPr lang="en-US" altLang="zh-CN" sz="1400" spc="-468" dirty="0">
                <a:solidFill>
                  <a:srgbClr val="000000"/>
                </a:solidFill>
                <a:latin typeface="SimSun"/>
                <a:ea typeface="SimSun"/>
                <a:cs typeface="SimSun"/>
              </a:rPr>
              <a:t>。</a:t>
            </a:r>
            <a:endParaRPr lang="en-US" altLang="zh-CN" sz="1400">
              <a:latin typeface="SimSun"/>
              <a:ea typeface="SimSun"/>
              <a:cs typeface="SimSun"/>
            </a:endParaRPr>
          </a:p>
        </p:txBody>
      </p:sp>
      <p:sp>
        <p:nvSpPr>
          <p:cNvPr id="38" name="Text Box38"/>
          <p:cNvSpPr txBox="1"/>
          <p:nvPr/>
        </p:nvSpPr>
        <p:spPr>
          <a:xfrm>
            <a:off x="108509" y="5499172"/>
            <a:ext cx="433409" cy="210760"/>
          </a:xfrm>
          <a:prstGeom prst="rect">
            <a:avLst/>
          </a:prstGeom>
        </p:spPr>
        <p:txBody>
          <a:bodyPr wrap="square" lIns="0" tIns="0" rIns="0" rtlCol="0">
            <a:spAutoFit/>
          </a:bodyPr>
          <a:lstStyle/>
          <a:p>
            <a:pPr algn="l">
              <a:lnSpc>
                <a:spcPts val="0"/>
              </a:lnSpc>
            </a:pPr>
            <a:endParaRPr/>
          </a:p>
          <a:p>
            <a:pPr algn="l" rtl="0">
              <a:lnSpc>
                <a:spcPts val="1660"/>
              </a:lnSpc>
            </a:pPr>
            <a:r>
              <a:rPr lang="en-US" altLang="zh-CN" sz="1400" spc="97" dirty="0">
                <a:solidFill>
                  <a:srgbClr val="000000"/>
                </a:solidFill>
                <a:latin typeface="Arial"/>
                <a:ea typeface="Arial"/>
                <a:cs typeface="Arial"/>
              </a:rPr>
              <a:t>14.1</a:t>
            </a:r>
            <a:endParaRPr lang="en-US" altLang="zh-CN" sz="1400">
              <a:latin typeface="Arial"/>
              <a:ea typeface="Arial"/>
              <a:cs typeface="Arial"/>
            </a:endParaRPr>
          </a:p>
        </p:txBody>
      </p:sp>
      <p:sp>
        <p:nvSpPr>
          <p:cNvPr id="39" name="Text Box39"/>
          <p:cNvSpPr txBox="1"/>
          <p:nvPr/>
        </p:nvSpPr>
        <p:spPr>
          <a:xfrm>
            <a:off x="108509" y="5925891"/>
            <a:ext cx="433409" cy="210760"/>
          </a:xfrm>
          <a:prstGeom prst="rect">
            <a:avLst/>
          </a:prstGeom>
        </p:spPr>
        <p:txBody>
          <a:bodyPr wrap="square" lIns="0" tIns="0" rIns="0" rtlCol="0">
            <a:spAutoFit/>
          </a:bodyPr>
          <a:lstStyle/>
          <a:p>
            <a:pPr algn="l">
              <a:lnSpc>
                <a:spcPts val="0"/>
              </a:lnSpc>
            </a:pPr>
            <a:endParaRPr/>
          </a:p>
          <a:p>
            <a:pPr algn="l" rtl="0">
              <a:lnSpc>
                <a:spcPts val="1660"/>
              </a:lnSpc>
            </a:pPr>
            <a:r>
              <a:rPr lang="en-US" altLang="zh-CN" sz="1400" spc="97" dirty="0">
                <a:solidFill>
                  <a:srgbClr val="000000"/>
                </a:solidFill>
                <a:latin typeface="Arial"/>
                <a:ea typeface="Arial"/>
                <a:cs typeface="Arial"/>
              </a:rPr>
              <a:t>14.2</a:t>
            </a:r>
            <a:endParaRPr lang="en-US" altLang="zh-CN" sz="1400">
              <a:latin typeface="Arial"/>
              <a:ea typeface="Arial"/>
              <a:cs typeface="Arial"/>
            </a:endParaRPr>
          </a:p>
        </p:txBody>
      </p:sp>
      <p:sp>
        <p:nvSpPr>
          <p:cNvPr id="40" name="Text Box40"/>
          <p:cNvSpPr txBox="1"/>
          <p:nvPr/>
        </p:nvSpPr>
        <p:spPr>
          <a:xfrm>
            <a:off x="775106" y="5499172"/>
            <a:ext cx="7953070" cy="424119"/>
          </a:xfrm>
          <a:prstGeom prst="rect">
            <a:avLst/>
          </a:prstGeom>
        </p:spPr>
        <p:txBody>
          <a:bodyPr wrap="square" lIns="0" tIns="0" rIns="0" rtlCol="0">
            <a:spAutoFit/>
          </a:bodyPr>
          <a:lstStyle/>
          <a:p>
            <a:pPr algn="l">
              <a:lnSpc>
                <a:spcPts val="0"/>
              </a:lnSpc>
            </a:pPr>
            <a:endParaRPr/>
          </a:p>
          <a:p>
            <a:pPr algn="l" rtl="0">
              <a:lnSpc>
                <a:spcPts val="1670"/>
              </a:lnSpc>
            </a:pPr>
            <a:r>
              <a:rPr lang="en-US" altLang="zh-CN" sz="1400" spc="96" dirty="0">
                <a:solidFill>
                  <a:srgbClr val="000000"/>
                </a:solidFill>
                <a:latin typeface="Arial"/>
                <a:ea typeface="Arial"/>
                <a:cs typeface="Arial"/>
              </a:rPr>
              <a:t>2025</a:t>
            </a:r>
            <a:r>
              <a:rPr lang="en-US" altLang="zh-CN" sz="1400" spc="-12" dirty="0">
                <a:solidFill>
                  <a:srgbClr val="000000"/>
                </a:solidFill>
                <a:latin typeface="Arial"/>
                <a:ea typeface="Arial"/>
                <a:cs typeface="Arial"/>
              </a:rPr>
              <a:t> </a:t>
            </a:r>
            <a:r>
              <a:rPr lang="en-US" altLang="zh-CN" sz="1400" spc="0" dirty="0">
                <a:solidFill>
                  <a:srgbClr val="000000"/>
                </a:solidFill>
                <a:latin typeface="SimSun"/>
                <a:ea typeface="SimSun"/>
                <a:cs typeface="SimSun"/>
              </a:rPr>
              <a:t>年</a:t>
            </a:r>
            <a:r>
              <a:rPr lang="en-US" altLang="zh-CN" sz="1400" spc="-337" dirty="0">
                <a:solidFill>
                  <a:srgbClr val="000000"/>
                </a:solidFill>
                <a:latin typeface="MS Gothic"/>
                <a:ea typeface="MS Gothic"/>
                <a:cs typeface="MS Gothic"/>
              </a:rPr>
              <a:t>ま</a:t>
            </a:r>
            <a:r>
              <a:rPr lang="en-US" altLang="zh-CN" sz="1400" spc="-255" dirty="0">
                <a:solidFill>
                  <a:srgbClr val="000000"/>
                </a:solidFill>
                <a:latin typeface="MS Gothic"/>
                <a:ea typeface="MS Gothic"/>
                <a:cs typeface="MS Gothic"/>
              </a:rPr>
              <a:t>で</a:t>
            </a:r>
            <a:r>
              <a:rPr lang="en-US" altLang="zh-CN" sz="1400" spc="-288" dirty="0">
                <a:solidFill>
                  <a:srgbClr val="000000"/>
                </a:solidFill>
                <a:latin typeface="MS Gothic"/>
                <a:ea typeface="MS Gothic"/>
                <a:cs typeface="MS Gothic"/>
              </a:rPr>
              <a:t>に</a:t>
            </a:r>
            <a:r>
              <a:rPr lang="en-US" altLang="zh-CN" sz="1400" spc="-465" dirty="0">
                <a:solidFill>
                  <a:srgbClr val="000000"/>
                </a:solidFill>
                <a:latin typeface="SimSun"/>
                <a:ea typeface="SimSun"/>
                <a:cs typeface="SimSun"/>
              </a:rPr>
              <a:t>、</a:t>
            </a:r>
            <a:r>
              <a:rPr lang="en-US" altLang="zh-CN" sz="1400" spc="9" dirty="0">
                <a:solidFill>
                  <a:srgbClr val="000000"/>
                </a:solidFill>
                <a:latin typeface="SimSun"/>
                <a:ea typeface="SimSun"/>
                <a:cs typeface="SimSun"/>
              </a:rPr>
              <a:t>海</a:t>
            </a:r>
            <a:r>
              <a:rPr lang="en-US" altLang="zh-CN" sz="1400" spc="-12" dirty="0">
                <a:solidFill>
                  <a:srgbClr val="000000"/>
                </a:solidFill>
                <a:latin typeface="SimSun"/>
                <a:ea typeface="SimSun"/>
                <a:cs typeface="SimSun"/>
              </a:rPr>
              <a:t>洋</a:t>
            </a:r>
            <a:r>
              <a:rPr lang="en-US" altLang="zh-CN" sz="1400" spc="0" dirty="0">
                <a:solidFill>
                  <a:srgbClr val="000000"/>
                </a:solidFill>
                <a:latin typeface="SimSun"/>
                <a:ea typeface="SimSun"/>
                <a:cs typeface="SimSun"/>
              </a:rPr>
              <a:t>堆</a:t>
            </a:r>
            <a:r>
              <a:rPr lang="en-US" altLang="zh-CN" sz="1400" spc="8" dirty="0">
                <a:solidFill>
                  <a:srgbClr val="000000"/>
                </a:solidFill>
                <a:latin typeface="SimSun"/>
                <a:ea typeface="SimSun"/>
                <a:cs typeface="SimSun"/>
              </a:rPr>
              <a:t>積</a:t>
            </a:r>
            <a:r>
              <a:rPr lang="en-US" altLang="zh-CN" sz="1400" spc="-12" dirty="0">
                <a:solidFill>
                  <a:srgbClr val="000000"/>
                </a:solidFill>
                <a:latin typeface="SimSun"/>
                <a:ea typeface="SimSun"/>
                <a:cs typeface="SimSun"/>
              </a:rPr>
              <a:t>物</a:t>
            </a:r>
            <a:r>
              <a:rPr lang="en-US" altLang="zh-CN" sz="1400" spc="-209" dirty="0">
                <a:solidFill>
                  <a:srgbClr val="000000"/>
                </a:solidFill>
                <a:latin typeface="MS Gothic"/>
                <a:ea typeface="MS Gothic"/>
                <a:cs typeface="MS Gothic"/>
              </a:rPr>
              <a:t>や</a:t>
            </a:r>
            <a:r>
              <a:rPr lang="en-US" altLang="zh-CN" sz="1400" spc="0" dirty="0">
                <a:solidFill>
                  <a:srgbClr val="000000"/>
                </a:solidFill>
                <a:latin typeface="SimSun"/>
                <a:ea typeface="SimSun"/>
                <a:cs typeface="SimSun"/>
              </a:rPr>
              <a:t>富</a:t>
            </a:r>
            <a:r>
              <a:rPr lang="en-US" altLang="zh-CN" sz="1400" spc="8" dirty="0">
                <a:solidFill>
                  <a:srgbClr val="000000"/>
                </a:solidFill>
                <a:latin typeface="SimSun"/>
                <a:ea typeface="SimSun"/>
                <a:cs typeface="SimSun"/>
              </a:rPr>
              <a:t>栄</a:t>
            </a:r>
            <a:r>
              <a:rPr lang="en-US" altLang="zh-CN" sz="1400" spc="-11" dirty="0">
                <a:solidFill>
                  <a:srgbClr val="000000"/>
                </a:solidFill>
                <a:latin typeface="SimSun"/>
                <a:ea typeface="SimSun"/>
                <a:cs typeface="SimSun"/>
              </a:rPr>
              <a:t>養</a:t>
            </a:r>
            <a:r>
              <a:rPr lang="en-US" altLang="zh-CN" sz="1400" spc="0" dirty="0">
                <a:solidFill>
                  <a:srgbClr val="000000"/>
                </a:solidFill>
                <a:latin typeface="SimSun"/>
                <a:ea typeface="SimSun"/>
                <a:cs typeface="SimSun"/>
              </a:rPr>
              <a:t>化</a:t>
            </a:r>
            <a:r>
              <a:rPr lang="en-US" altLang="zh-CN" sz="1400" spc="-347"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含</a:t>
            </a:r>
            <a:r>
              <a:rPr lang="en-US" altLang="zh-CN" sz="1400" spc="-250" dirty="0">
                <a:solidFill>
                  <a:srgbClr val="000000"/>
                </a:solidFill>
                <a:latin typeface="MS Gothic"/>
                <a:ea typeface="MS Gothic"/>
                <a:cs typeface="MS Gothic"/>
              </a:rPr>
              <a:t>む</a:t>
            </a:r>
            <a:r>
              <a:rPr lang="en-US" altLang="zh-CN" sz="1400" spc="-507" dirty="0">
                <a:solidFill>
                  <a:srgbClr val="000000"/>
                </a:solidFill>
                <a:latin typeface="SimSun"/>
                <a:ea typeface="SimSun"/>
                <a:cs typeface="SimSun"/>
              </a:rPr>
              <a:t>、</a:t>
            </a:r>
            <a:r>
              <a:rPr lang="en-US" altLang="zh-CN" sz="1400" b="1" spc="-54" dirty="0">
                <a:solidFill>
                  <a:srgbClr val="FF0000"/>
                </a:solidFill>
                <a:latin typeface="SimSun"/>
                <a:ea typeface="SimSun"/>
                <a:cs typeface="SimSun"/>
              </a:rPr>
              <a:t>特</a:t>
            </a:r>
            <a:r>
              <a:rPr lang="en-US" altLang="zh-CN" sz="1400" b="1" spc="-331" dirty="0">
                <a:solidFill>
                  <a:srgbClr val="FF0000"/>
                </a:solidFill>
                <a:latin typeface="MS Gothic"/>
                <a:ea typeface="MS Gothic"/>
                <a:cs typeface="MS Gothic"/>
              </a:rPr>
              <a:t>に</a:t>
            </a:r>
            <a:r>
              <a:rPr lang="en-US" altLang="zh-CN" sz="1400" b="1" spc="-54" dirty="0">
                <a:solidFill>
                  <a:srgbClr val="FF0000"/>
                </a:solidFill>
                <a:latin typeface="SimSun"/>
                <a:ea typeface="SimSun"/>
                <a:cs typeface="SimSun"/>
              </a:rPr>
              <a:t>陸</a:t>
            </a:r>
            <a:r>
              <a:rPr lang="en-US" altLang="zh-CN" sz="1400" b="1" spc="-55" dirty="0">
                <a:solidFill>
                  <a:srgbClr val="FF0000"/>
                </a:solidFill>
                <a:latin typeface="SimSun"/>
                <a:ea typeface="SimSun"/>
                <a:cs typeface="SimSun"/>
              </a:rPr>
              <a:t>上</a:t>
            </a:r>
            <a:r>
              <a:rPr lang="en-US" altLang="zh-CN" sz="1400" b="1" spc="-67" dirty="0">
                <a:solidFill>
                  <a:srgbClr val="FF0000"/>
                </a:solidFill>
                <a:latin typeface="SimSun"/>
                <a:ea typeface="SimSun"/>
                <a:cs typeface="SimSun"/>
              </a:rPr>
              <a:t>活</a:t>
            </a:r>
            <a:r>
              <a:rPr lang="en-US" altLang="zh-CN" sz="1400" b="1" spc="-54" dirty="0">
                <a:solidFill>
                  <a:srgbClr val="FF0000"/>
                </a:solidFill>
                <a:latin typeface="SimSun"/>
                <a:ea typeface="SimSun"/>
                <a:cs typeface="SimSun"/>
              </a:rPr>
              <a:t>動</a:t>
            </a:r>
            <a:r>
              <a:rPr lang="en-US" altLang="zh-CN" sz="1400" b="1" spc="-315" dirty="0">
                <a:solidFill>
                  <a:srgbClr val="FF0000"/>
                </a:solidFill>
                <a:latin typeface="MS Gothic"/>
                <a:ea typeface="MS Gothic"/>
                <a:cs typeface="MS Gothic"/>
              </a:rPr>
              <a:t>に</a:t>
            </a:r>
            <a:r>
              <a:rPr lang="en-US" altLang="zh-CN" sz="1400" b="1" spc="-271" dirty="0">
                <a:solidFill>
                  <a:srgbClr val="FF0000"/>
                </a:solidFill>
                <a:latin typeface="MS Gothic"/>
                <a:ea typeface="MS Gothic"/>
                <a:cs typeface="MS Gothic"/>
              </a:rPr>
              <a:t>よ</a:t>
            </a:r>
            <a:r>
              <a:rPr lang="en-US" altLang="zh-CN" sz="1400" b="1" spc="-331" dirty="0">
                <a:solidFill>
                  <a:srgbClr val="FF0000"/>
                </a:solidFill>
                <a:latin typeface="MS Gothic"/>
                <a:ea typeface="MS Gothic"/>
                <a:cs typeface="MS Gothic"/>
              </a:rPr>
              <a:t>る</a:t>
            </a:r>
            <a:r>
              <a:rPr lang="en-US" altLang="zh-CN" sz="1400" b="1" spc="-68" dirty="0">
                <a:solidFill>
                  <a:srgbClr val="FF0000"/>
                </a:solidFill>
                <a:latin typeface="SimSun"/>
                <a:ea typeface="SimSun"/>
                <a:cs typeface="SimSun"/>
              </a:rPr>
              <a:t>汚</a:t>
            </a:r>
            <a:r>
              <a:rPr lang="en-US" altLang="zh-CN" sz="1400" b="1" spc="-55" dirty="0">
                <a:solidFill>
                  <a:srgbClr val="FF0000"/>
                </a:solidFill>
                <a:latin typeface="SimSun"/>
                <a:ea typeface="SimSun"/>
                <a:cs typeface="SimSun"/>
              </a:rPr>
              <a:t>染</a:t>
            </a:r>
            <a:r>
              <a:rPr lang="en-US" altLang="zh-CN" sz="1400" b="1" spc="-194" dirty="0">
                <a:solidFill>
                  <a:srgbClr val="FF0000"/>
                </a:solidFill>
                <a:latin typeface="MS Gothic"/>
                <a:ea typeface="MS Gothic"/>
                <a:cs typeface="MS Gothic"/>
              </a:rPr>
              <a:t>な</a:t>
            </a:r>
            <a:r>
              <a:rPr lang="en-US" altLang="zh-CN" sz="1400" b="1" spc="-487" dirty="0">
                <a:solidFill>
                  <a:srgbClr val="FF0000"/>
                </a:solidFill>
                <a:latin typeface="MS Gothic"/>
                <a:ea typeface="MS Gothic"/>
                <a:cs typeface="MS Gothic"/>
              </a:rPr>
              <a:t>ど</a:t>
            </a:r>
            <a:r>
              <a:rPr lang="en-US" altLang="zh-CN" sz="1400" b="1" spc="-537" dirty="0">
                <a:solidFill>
                  <a:srgbClr val="FF0000"/>
                </a:solidFill>
                <a:latin typeface="SimSun"/>
                <a:ea typeface="SimSun"/>
                <a:cs typeface="SimSun"/>
              </a:rPr>
              <a:t>、</a:t>
            </a:r>
            <a:r>
              <a:rPr lang="en-US" altLang="zh-CN" sz="1400" b="1" spc="-195" dirty="0">
                <a:solidFill>
                  <a:srgbClr val="FF0000"/>
                </a:solidFill>
                <a:latin typeface="MS Gothic"/>
                <a:ea typeface="MS Gothic"/>
                <a:cs typeface="MS Gothic"/>
              </a:rPr>
              <a:t>あ</a:t>
            </a:r>
            <a:r>
              <a:rPr lang="en-US" altLang="zh-CN" sz="1400" b="1" spc="-402" dirty="0">
                <a:solidFill>
                  <a:srgbClr val="FF0000"/>
                </a:solidFill>
                <a:latin typeface="MS Gothic"/>
                <a:ea typeface="MS Gothic"/>
                <a:cs typeface="MS Gothic"/>
              </a:rPr>
              <a:t>ら</a:t>
            </a:r>
            <a:r>
              <a:rPr lang="en-US" altLang="zh-CN" sz="1400" b="1" spc="-285" dirty="0">
                <a:solidFill>
                  <a:srgbClr val="FF0000"/>
                </a:solidFill>
                <a:latin typeface="MS Gothic"/>
                <a:ea typeface="MS Gothic"/>
                <a:cs typeface="MS Gothic"/>
              </a:rPr>
              <a:t>ゆ</a:t>
            </a:r>
            <a:r>
              <a:rPr lang="en-US" altLang="zh-CN" sz="1400" b="1" spc="-331" dirty="0">
                <a:solidFill>
                  <a:srgbClr val="FF0000"/>
                </a:solidFill>
                <a:latin typeface="MS Gothic"/>
                <a:ea typeface="MS Gothic"/>
                <a:cs typeface="MS Gothic"/>
              </a:rPr>
              <a:t>る</a:t>
            </a:r>
            <a:r>
              <a:rPr lang="en-US" altLang="zh-CN" sz="1400" b="1" spc="-54" dirty="0">
                <a:solidFill>
                  <a:srgbClr val="FF0000"/>
                </a:solidFill>
                <a:latin typeface="SimSun"/>
                <a:ea typeface="SimSun"/>
                <a:cs typeface="SimSun"/>
              </a:rPr>
              <a:t>種</a:t>
            </a:r>
            <a:r>
              <a:rPr lang="en-US" altLang="zh-CN" sz="1400" b="1" spc="-67" dirty="0">
                <a:solidFill>
                  <a:srgbClr val="FF0000"/>
                </a:solidFill>
                <a:latin typeface="SimSun"/>
                <a:ea typeface="SimSun"/>
                <a:cs typeface="SimSun"/>
              </a:rPr>
              <a:t>類</a:t>
            </a:r>
            <a:r>
              <a:rPr lang="en-US" altLang="zh-CN" sz="1400" b="1" spc="-171" dirty="0">
                <a:solidFill>
                  <a:srgbClr val="FF0000"/>
                </a:solidFill>
                <a:latin typeface="MS Gothic"/>
                <a:ea typeface="MS Gothic"/>
                <a:cs typeface="MS Gothic"/>
              </a:rPr>
              <a:t>の</a:t>
            </a:r>
            <a:r>
              <a:rPr lang="en-US" altLang="zh-CN" sz="1400" b="1" spc="-54" dirty="0">
                <a:solidFill>
                  <a:srgbClr val="FF0000"/>
                </a:solidFill>
                <a:latin typeface="SimSun"/>
                <a:ea typeface="SimSun"/>
                <a:cs typeface="SimSun"/>
              </a:rPr>
              <a:t>海</a:t>
            </a:r>
            <a:r>
              <a:rPr lang="en-US" altLang="zh-CN" sz="1400" b="1" spc="-55" dirty="0">
                <a:solidFill>
                  <a:srgbClr val="FF0000"/>
                </a:solidFill>
                <a:latin typeface="SimSun"/>
                <a:ea typeface="SimSun"/>
                <a:cs typeface="SimSun"/>
              </a:rPr>
              <a:t>洋</a:t>
            </a:r>
            <a:r>
              <a:rPr lang="en-US" altLang="zh-CN" sz="1400" b="1" spc="-69" dirty="0">
                <a:solidFill>
                  <a:srgbClr val="FF0000"/>
                </a:solidFill>
                <a:latin typeface="SimSun"/>
                <a:ea typeface="SimSun"/>
                <a:cs typeface="SimSun"/>
              </a:rPr>
              <a:t>汚</a:t>
            </a:r>
            <a:r>
              <a:rPr lang="en-US" altLang="zh-CN" sz="1400" b="1" spc="-55" dirty="0">
                <a:solidFill>
                  <a:srgbClr val="FF0000"/>
                </a:solidFill>
                <a:latin typeface="SimSun"/>
                <a:ea typeface="SimSun"/>
                <a:cs typeface="SimSun"/>
              </a:rPr>
              <a:t>染</a:t>
            </a:r>
            <a:r>
              <a:rPr lang="en-US" altLang="zh-CN" sz="1400" b="1" spc="-315" dirty="0">
                <a:solidFill>
                  <a:srgbClr val="FF0000"/>
                </a:solidFill>
                <a:latin typeface="MS Gothic"/>
                <a:ea typeface="MS Gothic"/>
                <a:cs typeface="MS Gothic"/>
              </a:rPr>
              <a:t>を</a:t>
            </a:r>
            <a:r>
              <a:rPr lang="en-US" altLang="zh-CN" sz="1400" b="1" spc="-54" dirty="0">
                <a:solidFill>
                  <a:srgbClr val="FF0000"/>
                </a:solidFill>
                <a:latin typeface="SimSun"/>
                <a:ea typeface="SimSun"/>
                <a:cs typeface="SimSun"/>
              </a:rPr>
              <a:t>防</a:t>
            </a:r>
            <a:r>
              <a:rPr lang="en-US" altLang="zh-CN" sz="1400" b="1" dirty="0">
                <a:solidFill>
                  <a:srgbClr val="FF0000"/>
                </a:solidFill>
                <a:latin typeface="SimSun"/>
                <a:ea typeface="SimSun"/>
                <a:cs typeface="SimSun"/>
              </a:rPr>
              <a:t> </a:t>
            </a:r>
            <a:r>
              <a:rPr lang="en-US" altLang="zh-CN" sz="1400" b="1" spc="-54" dirty="0">
                <a:solidFill>
                  <a:srgbClr val="FF0000"/>
                </a:solidFill>
                <a:latin typeface="SimSun"/>
                <a:ea typeface="SimSun"/>
                <a:cs typeface="SimSun"/>
              </a:rPr>
              <a:t>止</a:t>
            </a:r>
            <a:r>
              <a:rPr lang="en-US" altLang="zh-CN" sz="1400" b="1" spc="-413" dirty="0">
                <a:solidFill>
                  <a:srgbClr val="FF0000"/>
                </a:solidFill>
                <a:latin typeface="MS Gothic"/>
                <a:ea typeface="MS Gothic"/>
                <a:cs typeface="MS Gothic"/>
              </a:rPr>
              <a:t>し</a:t>
            </a:r>
            <a:r>
              <a:rPr lang="en-US" altLang="zh-CN" sz="1400" b="1" spc="-526" dirty="0">
                <a:solidFill>
                  <a:srgbClr val="FF0000"/>
                </a:solidFill>
                <a:latin typeface="SimSun"/>
                <a:ea typeface="SimSun"/>
                <a:cs typeface="SimSun"/>
              </a:rPr>
              <a:t>、</a:t>
            </a:r>
            <a:r>
              <a:rPr lang="en-US" altLang="zh-CN" sz="1400" b="1" spc="-54" dirty="0">
                <a:solidFill>
                  <a:srgbClr val="FF0000"/>
                </a:solidFill>
                <a:latin typeface="SimSun"/>
                <a:ea typeface="SimSun"/>
                <a:cs typeface="SimSun"/>
              </a:rPr>
              <a:t>大幅</a:t>
            </a:r>
            <a:r>
              <a:rPr lang="en-US" altLang="zh-CN" sz="1400" b="1" spc="-316" dirty="0">
                <a:solidFill>
                  <a:srgbClr val="FF0000"/>
                </a:solidFill>
                <a:latin typeface="MS Gothic"/>
                <a:ea typeface="MS Gothic"/>
                <a:cs typeface="MS Gothic"/>
              </a:rPr>
              <a:t>に</a:t>
            </a:r>
            <a:r>
              <a:rPr lang="en-US" altLang="zh-CN" sz="1400" b="1" spc="-54" dirty="0">
                <a:solidFill>
                  <a:srgbClr val="FF0000"/>
                </a:solidFill>
                <a:latin typeface="SimSun"/>
                <a:ea typeface="SimSun"/>
                <a:cs typeface="SimSun"/>
              </a:rPr>
              <a:t>削減</a:t>
            </a:r>
            <a:r>
              <a:rPr lang="en-US" altLang="zh-CN" sz="1400" b="1" spc="-272" dirty="0">
                <a:solidFill>
                  <a:srgbClr val="FF0000"/>
                </a:solidFill>
                <a:latin typeface="MS Gothic"/>
                <a:ea typeface="MS Gothic"/>
                <a:cs typeface="MS Gothic"/>
              </a:rPr>
              <a:t>す</a:t>
            </a:r>
            <a:r>
              <a:rPr lang="en-US" altLang="zh-CN" sz="1400" b="1" spc="-339" dirty="0">
                <a:solidFill>
                  <a:srgbClr val="FF0000"/>
                </a:solidFill>
                <a:latin typeface="MS Gothic"/>
                <a:ea typeface="MS Gothic"/>
                <a:cs typeface="MS Gothic"/>
              </a:rPr>
              <a:t>る</a:t>
            </a:r>
            <a:r>
              <a:rPr lang="en-US" altLang="zh-CN" sz="1400" spc="-468" dirty="0">
                <a:solidFill>
                  <a:srgbClr val="000000"/>
                </a:solidFill>
                <a:latin typeface="SimSun"/>
                <a:ea typeface="SimSun"/>
                <a:cs typeface="SimSun"/>
              </a:rPr>
              <a:t>。</a:t>
            </a:r>
            <a:endParaRPr lang="en-US" altLang="zh-CN" sz="1400">
              <a:latin typeface="SimSun"/>
              <a:ea typeface="SimSun"/>
              <a:cs typeface="SimSun"/>
            </a:endParaRPr>
          </a:p>
        </p:txBody>
      </p:sp>
      <p:sp>
        <p:nvSpPr>
          <p:cNvPr id="41" name="Text Box41"/>
          <p:cNvSpPr txBox="1"/>
          <p:nvPr/>
        </p:nvSpPr>
        <p:spPr>
          <a:xfrm>
            <a:off x="775106" y="5925891"/>
            <a:ext cx="8009710" cy="637481"/>
          </a:xfrm>
          <a:prstGeom prst="rect">
            <a:avLst/>
          </a:prstGeom>
        </p:spPr>
        <p:txBody>
          <a:bodyPr wrap="square" lIns="0" tIns="0" rIns="0" rtlCol="0">
            <a:spAutoFit/>
          </a:bodyPr>
          <a:lstStyle/>
          <a:p>
            <a:pPr algn="l">
              <a:lnSpc>
                <a:spcPts val="0"/>
              </a:lnSpc>
            </a:pPr>
            <a:endParaRPr/>
          </a:p>
          <a:p>
            <a:pPr algn="just" rtl="0">
              <a:lnSpc>
                <a:spcPts val="1673"/>
              </a:lnSpc>
            </a:pPr>
            <a:r>
              <a:rPr lang="en-US" altLang="zh-CN" sz="1400" spc="96" dirty="0">
                <a:solidFill>
                  <a:srgbClr val="000000"/>
                </a:solidFill>
                <a:latin typeface="Arial"/>
                <a:ea typeface="Arial"/>
                <a:cs typeface="Arial"/>
              </a:rPr>
              <a:t>2020</a:t>
            </a:r>
            <a:r>
              <a:rPr lang="en-US" altLang="zh-CN" sz="1400" spc="-86" dirty="0">
                <a:solidFill>
                  <a:srgbClr val="000000"/>
                </a:solidFill>
                <a:latin typeface="SimSun"/>
                <a:ea typeface="SimSun"/>
                <a:cs typeface="SimSun"/>
              </a:rPr>
              <a:t>年</a:t>
            </a:r>
            <a:r>
              <a:rPr lang="en-US" altLang="zh-CN" sz="1400" spc="-342" dirty="0">
                <a:solidFill>
                  <a:srgbClr val="000000"/>
                </a:solidFill>
                <a:latin typeface="MS Gothic"/>
                <a:ea typeface="MS Gothic"/>
                <a:cs typeface="MS Gothic"/>
              </a:rPr>
              <a:t>ま</a:t>
            </a:r>
            <a:r>
              <a:rPr lang="en-US" altLang="zh-CN" sz="1400" spc="-254" dirty="0">
                <a:solidFill>
                  <a:srgbClr val="000000"/>
                </a:solidFill>
                <a:latin typeface="MS Gothic"/>
                <a:ea typeface="MS Gothic"/>
                <a:cs typeface="MS Gothic"/>
              </a:rPr>
              <a:t>で</a:t>
            </a:r>
            <a:r>
              <a:rPr lang="en-US" altLang="zh-CN" sz="1400" spc="-288" dirty="0">
                <a:solidFill>
                  <a:srgbClr val="000000"/>
                </a:solidFill>
                <a:latin typeface="MS Gothic"/>
                <a:ea typeface="MS Gothic"/>
                <a:cs typeface="MS Gothic"/>
              </a:rPr>
              <a:t>に</a:t>
            </a:r>
            <a:r>
              <a:rPr lang="en-US" altLang="zh-CN" sz="1400" spc="-471" dirty="0">
                <a:solidFill>
                  <a:srgbClr val="000000"/>
                </a:solidFill>
                <a:latin typeface="SimSun"/>
                <a:ea typeface="SimSun"/>
                <a:cs typeface="SimSun"/>
              </a:rPr>
              <a:t>、</a:t>
            </a:r>
            <a:r>
              <a:rPr lang="en-US" altLang="zh-CN" sz="1400" spc="0" dirty="0">
                <a:solidFill>
                  <a:srgbClr val="000000"/>
                </a:solidFill>
                <a:latin typeface="SimSun"/>
                <a:ea typeface="SimSun"/>
                <a:cs typeface="SimSun"/>
              </a:rPr>
              <a:t>海</a:t>
            </a:r>
            <a:r>
              <a:rPr lang="en-US" altLang="zh-CN" sz="1400" spc="8" dirty="0">
                <a:solidFill>
                  <a:srgbClr val="000000"/>
                </a:solidFill>
                <a:latin typeface="SimSun"/>
                <a:ea typeface="SimSun"/>
                <a:cs typeface="SimSun"/>
              </a:rPr>
              <a:t>洋</a:t>
            </a:r>
            <a:r>
              <a:rPr lang="en-US" altLang="zh-CN" sz="1400" spc="-11" dirty="0">
                <a:solidFill>
                  <a:srgbClr val="000000"/>
                </a:solidFill>
                <a:latin typeface="SimSun"/>
                <a:ea typeface="SimSun"/>
                <a:cs typeface="SimSun"/>
              </a:rPr>
              <a:t>及</a:t>
            </a:r>
            <a:r>
              <a:rPr lang="en-US" altLang="zh-CN" sz="1400" spc="-232" dirty="0">
                <a:solidFill>
                  <a:srgbClr val="000000"/>
                </a:solidFill>
                <a:latin typeface="MS Gothic"/>
                <a:ea typeface="MS Gothic"/>
                <a:cs typeface="MS Gothic"/>
              </a:rPr>
              <a:t>び</a:t>
            </a:r>
            <a:r>
              <a:rPr lang="en-US" altLang="zh-CN" sz="1400" spc="0" dirty="0">
                <a:solidFill>
                  <a:srgbClr val="000000"/>
                </a:solidFill>
                <a:latin typeface="SimSun"/>
                <a:ea typeface="SimSun"/>
                <a:cs typeface="SimSun"/>
              </a:rPr>
              <a:t>沿岸</a:t>
            </a:r>
            <a:r>
              <a:rPr lang="en-US" altLang="zh-CN" sz="1400" spc="-254"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生</a:t>
            </a:r>
            <a:r>
              <a:rPr lang="en-US" altLang="zh-CN" sz="1400" spc="8" dirty="0">
                <a:solidFill>
                  <a:srgbClr val="000000"/>
                </a:solidFill>
                <a:latin typeface="SimSun"/>
                <a:ea typeface="SimSun"/>
                <a:cs typeface="SimSun"/>
              </a:rPr>
              <a:t>態</a:t>
            </a:r>
            <a:r>
              <a:rPr lang="en-US" altLang="zh-CN" sz="1400" spc="-13" dirty="0">
                <a:solidFill>
                  <a:srgbClr val="000000"/>
                </a:solidFill>
                <a:latin typeface="SimSun"/>
                <a:ea typeface="SimSun"/>
                <a:cs typeface="SimSun"/>
              </a:rPr>
              <a:t>系</a:t>
            </a:r>
            <a:r>
              <a:rPr lang="en-US" altLang="zh-CN" sz="1400" spc="-298" dirty="0">
                <a:solidFill>
                  <a:srgbClr val="000000"/>
                </a:solidFill>
                <a:latin typeface="MS Gothic"/>
                <a:ea typeface="MS Gothic"/>
                <a:cs typeface="MS Gothic"/>
              </a:rPr>
              <a:t>に</a:t>
            </a:r>
            <a:r>
              <a:rPr lang="en-US" altLang="zh-CN" sz="1400" spc="7" dirty="0">
                <a:solidFill>
                  <a:srgbClr val="000000"/>
                </a:solidFill>
                <a:latin typeface="SimSun"/>
                <a:ea typeface="SimSun"/>
                <a:cs typeface="SimSun"/>
              </a:rPr>
              <a:t>関</a:t>
            </a:r>
            <a:r>
              <a:rPr lang="en-US" altLang="zh-CN" sz="1400" spc="-216" dirty="0">
                <a:solidFill>
                  <a:srgbClr val="000000"/>
                </a:solidFill>
                <a:latin typeface="MS Gothic"/>
                <a:ea typeface="MS Gothic"/>
                <a:cs typeface="MS Gothic"/>
              </a:rPr>
              <a:t>す</a:t>
            </a:r>
            <a:r>
              <a:rPr lang="en-US" altLang="zh-CN" sz="1400" spc="-340" dirty="0">
                <a:solidFill>
                  <a:srgbClr val="000000"/>
                </a:solidFill>
                <a:latin typeface="MS Gothic"/>
                <a:ea typeface="MS Gothic"/>
                <a:cs typeface="MS Gothic"/>
              </a:rPr>
              <a:t>る</a:t>
            </a:r>
            <a:r>
              <a:rPr lang="en-US" altLang="zh-CN" sz="1400" spc="0" dirty="0">
                <a:solidFill>
                  <a:srgbClr val="000000"/>
                </a:solidFill>
                <a:latin typeface="SimSun"/>
                <a:ea typeface="SimSun"/>
                <a:cs typeface="SimSun"/>
              </a:rPr>
              <a:t>重</a:t>
            </a:r>
            <a:r>
              <a:rPr lang="en-US" altLang="zh-CN" sz="1400" spc="8" dirty="0">
                <a:solidFill>
                  <a:srgbClr val="000000"/>
                </a:solidFill>
                <a:latin typeface="SimSun"/>
                <a:ea typeface="SimSun"/>
                <a:cs typeface="SimSun"/>
              </a:rPr>
              <a:t>大</a:t>
            </a:r>
            <a:r>
              <a:rPr lang="en-US" altLang="zh-CN" sz="1400" spc="-205" dirty="0">
                <a:solidFill>
                  <a:srgbClr val="000000"/>
                </a:solidFill>
                <a:latin typeface="MS Gothic"/>
                <a:ea typeface="MS Gothic"/>
                <a:cs typeface="MS Gothic"/>
              </a:rPr>
              <a:t>な</a:t>
            </a:r>
            <a:r>
              <a:rPr lang="en-US" altLang="zh-CN" sz="1400" spc="0" dirty="0">
                <a:solidFill>
                  <a:srgbClr val="000000"/>
                </a:solidFill>
                <a:latin typeface="SimSun"/>
                <a:ea typeface="SimSun"/>
                <a:cs typeface="SimSun"/>
              </a:rPr>
              <a:t>悪影響</a:t>
            </a:r>
            <a:r>
              <a:rPr lang="en-US" altLang="zh-CN" sz="1400" spc="-346"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回避</a:t>
            </a:r>
            <a:r>
              <a:rPr lang="en-US" altLang="zh-CN" sz="1400" spc="-209" dirty="0">
                <a:solidFill>
                  <a:srgbClr val="000000"/>
                </a:solidFill>
                <a:latin typeface="MS Gothic"/>
                <a:ea typeface="MS Gothic"/>
                <a:cs typeface="MS Gothic"/>
              </a:rPr>
              <a:t>す</a:t>
            </a:r>
            <a:r>
              <a:rPr lang="en-US" altLang="zh-CN" sz="1400" spc="-330" dirty="0">
                <a:solidFill>
                  <a:srgbClr val="000000"/>
                </a:solidFill>
                <a:latin typeface="MS Gothic"/>
                <a:ea typeface="MS Gothic"/>
                <a:cs typeface="MS Gothic"/>
              </a:rPr>
              <a:t>る</a:t>
            </a:r>
            <a:r>
              <a:rPr lang="en-US" altLang="zh-CN" sz="1400" spc="-305" dirty="0">
                <a:solidFill>
                  <a:srgbClr val="000000"/>
                </a:solidFill>
                <a:latin typeface="MS Gothic"/>
                <a:ea typeface="MS Gothic"/>
                <a:cs typeface="MS Gothic"/>
              </a:rPr>
              <a:t>た</a:t>
            </a:r>
            <a:r>
              <a:rPr lang="en-US" altLang="zh-CN" sz="1400" spc="-254" dirty="0">
                <a:solidFill>
                  <a:srgbClr val="000000"/>
                </a:solidFill>
                <a:latin typeface="MS Gothic"/>
                <a:ea typeface="MS Gothic"/>
                <a:cs typeface="MS Gothic"/>
              </a:rPr>
              <a:t>め</a:t>
            </a:r>
            <a:r>
              <a:rPr lang="en-US" altLang="zh-CN" sz="1400" spc="-476" dirty="0">
                <a:solidFill>
                  <a:srgbClr val="000000"/>
                </a:solidFill>
                <a:latin typeface="SimSun"/>
                <a:ea typeface="SimSun"/>
                <a:cs typeface="SimSun"/>
              </a:rPr>
              <a:t>、</a:t>
            </a:r>
            <a:r>
              <a:rPr lang="en-US" altLang="zh-CN" sz="1400" spc="0" dirty="0">
                <a:solidFill>
                  <a:srgbClr val="000000"/>
                </a:solidFill>
                <a:latin typeface="SimSun"/>
                <a:ea typeface="SimSun"/>
                <a:cs typeface="SimSun"/>
              </a:rPr>
              <a:t>強</a:t>
            </a:r>
            <a:r>
              <a:rPr lang="en-US" altLang="zh-CN" sz="1400" spc="8" dirty="0">
                <a:solidFill>
                  <a:srgbClr val="000000"/>
                </a:solidFill>
                <a:latin typeface="SimSun"/>
                <a:ea typeface="SimSun"/>
                <a:cs typeface="SimSun"/>
              </a:rPr>
              <a:t>靱</a:t>
            </a:r>
            <a:r>
              <a:rPr lang="en-US" altLang="zh-CN" sz="1400" spc="-11" dirty="0">
                <a:solidFill>
                  <a:srgbClr val="000000"/>
                </a:solidFill>
                <a:latin typeface="SimSun"/>
                <a:ea typeface="SimSun"/>
                <a:cs typeface="SimSun"/>
              </a:rPr>
              <a:t>性</a:t>
            </a:r>
            <a:r>
              <a:rPr lang="en-US" altLang="zh-CN" sz="1400" spc="0" dirty="0">
                <a:solidFill>
                  <a:srgbClr val="000000"/>
                </a:solidFill>
                <a:latin typeface="MS Gothic"/>
                <a:ea typeface="MS Gothic"/>
                <a:cs typeface="MS Gothic"/>
              </a:rPr>
              <a:t>（</a:t>
            </a:r>
            <a:r>
              <a:rPr lang="en-US" altLang="zh-CN" sz="1400" spc="-338" dirty="0">
                <a:solidFill>
                  <a:srgbClr val="000000"/>
                </a:solidFill>
                <a:latin typeface="MS Gothic"/>
                <a:ea typeface="MS Gothic"/>
                <a:cs typeface="MS Gothic"/>
              </a:rPr>
              <a:t>レ</a:t>
            </a:r>
            <a:r>
              <a:rPr lang="en-US" altLang="zh-CN" sz="1400" spc="-243" dirty="0">
                <a:solidFill>
                  <a:srgbClr val="000000"/>
                </a:solidFill>
                <a:latin typeface="MS Gothic"/>
                <a:ea typeface="MS Gothic"/>
                <a:cs typeface="MS Gothic"/>
              </a:rPr>
              <a:t>ジ</a:t>
            </a:r>
            <a:r>
              <a:rPr lang="en-US" altLang="zh-CN" sz="1400" spc="-577" dirty="0">
                <a:solidFill>
                  <a:srgbClr val="000000"/>
                </a:solidFill>
                <a:latin typeface="MS Gothic"/>
                <a:ea typeface="MS Gothic"/>
                <a:cs typeface="MS Gothic"/>
              </a:rPr>
              <a:t>リ</a:t>
            </a:r>
            <a:r>
              <a:rPr lang="en-US" altLang="zh-CN" sz="1400" spc="-336" dirty="0">
                <a:solidFill>
                  <a:srgbClr val="000000"/>
                </a:solidFill>
                <a:latin typeface="MS Gothic"/>
                <a:ea typeface="MS Gothic"/>
                <a:cs typeface="MS Gothic"/>
              </a:rPr>
              <a:t>エ</a:t>
            </a:r>
            <a:r>
              <a:rPr lang="en-US" altLang="zh-CN" sz="1400" spc="-352" dirty="0">
                <a:solidFill>
                  <a:srgbClr val="000000"/>
                </a:solidFill>
                <a:latin typeface="MS Gothic"/>
                <a:ea typeface="MS Gothic"/>
                <a:cs typeface="MS Gothic"/>
              </a:rPr>
              <a:t>ン</a:t>
            </a:r>
            <a:r>
              <a:rPr lang="en-US" altLang="zh-CN" sz="1400" spc="-325" dirty="0">
                <a:solidFill>
                  <a:srgbClr val="000000"/>
                </a:solidFill>
                <a:latin typeface="MS Gothic"/>
                <a:ea typeface="MS Gothic"/>
                <a:cs typeface="MS Gothic"/>
              </a:rPr>
              <a:t>ス</a:t>
            </a:r>
            <a:r>
              <a:rPr lang="en-US" altLang="zh-CN" sz="1400" spc="0" dirty="0">
                <a:solidFill>
                  <a:srgbClr val="000000"/>
                </a:solidFill>
                <a:latin typeface="MS Gothic"/>
                <a:ea typeface="MS Gothic"/>
                <a:cs typeface="MS Gothic"/>
              </a:rPr>
              <a:t>）</a:t>
            </a:r>
            <a:r>
              <a:rPr lang="en-US" altLang="zh-CN" sz="1400" spc="-256" dirty="0">
                <a:solidFill>
                  <a:srgbClr val="000000"/>
                </a:solidFill>
                <a:latin typeface="MS Gothic"/>
                <a:ea typeface="MS Gothic"/>
                <a:cs typeface="MS Gothic"/>
              </a:rPr>
              <a:t>の</a:t>
            </a:r>
            <a:r>
              <a:rPr lang="en-US" altLang="zh-CN" sz="1400" spc="0" dirty="0">
                <a:solidFill>
                  <a:srgbClr val="000000"/>
                </a:solidFill>
                <a:latin typeface="SimSun"/>
                <a:ea typeface="SimSun"/>
                <a:cs typeface="SimSun"/>
              </a:rPr>
              <a:t>強</a:t>
            </a:r>
            <a:r>
              <a:rPr lang="en-US" altLang="zh-CN" sz="1400" spc="8" dirty="0">
                <a:solidFill>
                  <a:srgbClr val="000000"/>
                </a:solidFill>
                <a:latin typeface="SimSun"/>
                <a:ea typeface="SimSun"/>
                <a:cs typeface="SimSun"/>
              </a:rPr>
              <a:t>化</a:t>
            </a:r>
            <a:r>
              <a:rPr lang="en-US" altLang="zh-CN" sz="1400" spc="-8" dirty="0">
                <a:solidFill>
                  <a:srgbClr val="000000"/>
                </a:solidFill>
                <a:latin typeface="SimSun"/>
                <a:ea typeface="SimSun"/>
                <a:cs typeface="SimSun"/>
              </a:rPr>
              <a:t> </a:t>
            </a:r>
            <a:r>
              <a:rPr lang="en-US" altLang="zh-CN" sz="1400" spc="-200" dirty="0">
                <a:solidFill>
                  <a:srgbClr val="000000"/>
                </a:solidFill>
                <a:latin typeface="MS Gothic"/>
                <a:ea typeface="MS Gothic"/>
                <a:cs typeface="MS Gothic"/>
              </a:rPr>
              <a:t>な</a:t>
            </a:r>
            <a:r>
              <a:rPr lang="en-US" altLang="zh-CN" sz="1400" spc="-516" dirty="0">
                <a:solidFill>
                  <a:srgbClr val="000000"/>
                </a:solidFill>
                <a:latin typeface="MS Gothic"/>
                <a:ea typeface="MS Gothic"/>
                <a:cs typeface="MS Gothic"/>
              </a:rPr>
              <a:t>ど</a:t>
            </a:r>
            <a:r>
              <a:rPr lang="en-US" altLang="zh-CN" sz="1400" spc="-296" dirty="0">
                <a:solidFill>
                  <a:srgbClr val="000000"/>
                </a:solidFill>
                <a:latin typeface="MS Gothic"/>
                <a:ea typeface="MS Gothic"/>
                <a:cs typeface="MS Gothic"/>
              </a:rPr>
              <a:t>に</a:t>
            </a:r>
            <a:r>
              <a:rPr lang="en-US" altLang="zh-CN" sz="1400" spc="-341" dirty="0">
                <a:solidFill>
                  <a:srgbClr val="000000"/>
                </a:solidFill>
                <a:latin typeface="MS Gothic"/>
                <a:ea typeface="MS Gothic"/>
                <a:cs typeface="MS Gothic"/>
              </a:rPr>
              <a:t>よ</a:t>
            </a:r>
            <a:r>
              <a:rPr lang="en-US" altLang="zh-CN" sz="1400" spc="-330" dirty="0">
                <a:solidFill>
                  <a:srgbClr val="000000"/>
                </a:solidFill>
                <a:latin typeface="MS Gothic"/>
                <a:ea typeface="MS Gothic"/>
                <a:cs typeface="MS Gothic"/>
              </a:rPr>
              <a:t>る</a:t>
            </a:r>
            <a:r>
              <a:rPr lang="en-US" altLang="zh-CN" sz="1400" spc="0" dirty="0">
                <a:solidFill>
                  <a:srgbClr val="000000"/>
                </a:solidFill>
                <a:latin typeface="SimSun"/>
                <a:ea typeface="SimSun"/>
                <a:cs typeface="SimSun"/>
              </a:rPr>
              <a:t>持</a:t>
            </a:r>
            <a:r>
              <a:rPr lang="en-US" altLang="zh-CN" sz="1400" spc="8" dirty="0">
                <a:solidFill>
                  <a:srgbClr val="000000"/>
                </a:solidFill>
                <a:latin typeface="SimSun"/>
                <a:ea typeface="SimSun"/>
                <a:cs typeface="SimSun"/>
              </a:rPr>
              <a:t>続</a:t>
            </a:r>
            <a:r>
              <a:rPr lang="en-US" altLang="zh-CN" sz="1400" spc="0" dirty="0">
                <a:solidFill>
                  <a:srgbClr val="000000"/>
                </a:solidFill>
                <a:latin typeface="SimSun"/>
                <a:ea typeface="SimSun"/>
                <a:cs typeface="SimSun"/>
              </a:rPr>
              <a:t>的</a:t>
            </a:r>
            <a:r>
              <a:rPr lang="en-US" altLang="zh-CN" sz="1400" spc="-204" dirty="0">
                <a:solidFill>
                  <a:srgbClr val="000000"/>
                </a:solidFill>
                <a:latin typeface="MS Gothic"/>
                <a:ea typeface="MS Gothic"/>
                <a:cs typeface="MS Gothic"/>
              </a:rPr>
              <a:t>な</a:t>
            </a:r>
            <a:r>
              <a:rPr lang="en-US" altLang="zh-CN" sz="1400" spc="-11" dirty="0">
                <a:solidFill>
                  <a:srgbClr val="000000"/>
                </a:solidFill>
                <a:latin typeface="SimSun"/>
                <a:ea typeface="SimSun"/>
                <a:cs typeface="SimSun"/>
              </a:rPr>
              <a:t>管</a:t>
            </a:r>
            <a:r>
              <a:rPr lang="en-US" altLang="zh-CN" sz="1400" spc="0" dirty="0">
                <a:solidFill>
                  <a:srgbClr val="000000"/>
                </a:solidFill>
                <a:latin typeface="SimSun"/>
                <a:ea typeface="SimSun"/>
                <a:cs typeface="SimSun"/>
              </a:rPr>
              <a:t>理</a:t>
            </a:r>
            <a:r>
              <a:rPr lang="en-US" altLang="zh-CN" sz="1400" spc="-520" dirty="0">
                <a:solidFill>
                  <a:srgbClr val="000000"/>
                </a:solidFill>
                <a:latin typeface="MS Gothic"/>
                <a:ea typeface="MS Gothic"/>
                <a:cs typeface="MS Gothic"/>
              </a:rPr>
              <a:t>と</a:t>
            </a:r>
            <a:r>
              <a:rPr lang="en-US" altLang="zh-CN" sz="1400" spc="0" dirty="0">
                <a:solidFill>
                  <a:srgbClr val="000000"/>
                </a:solidFill>
                <a:latin typeface="SimSun"/>
                <a:ea typeface="SimSun"/>
                <a:cs typeface="SimSun"/>
              </a:rPr>
              <a:t>保護</a:t>
            </a:r>
            <a:r>
              <a:rPr lang="en-US" altLang="zh-CN" sz="1400" spc="-346" dirty="0">
                <a:solidFill>
                  <a:srgbClr val="000000"/>
                </a:solidFill>
                <a:latin typeface="MS Gothic"/>
                <a:ea typeface="MS Gothic"/>
                <a:cs typeface="MS Gothic"/>
              </a:rPr>
              <a:t>を</a:t>
            </a:r>
            <a:r>
              <a:rPr lang="en-US" altLang="zh-CN" sz="1400" spc="-10" dirty="0">
                <a:solidFill>
                  <a:srgbClr val="000000"/>
                </a:solidFill>
                <a:latin typeface="SimSun"/>
                <a:ea typeface="SimSun"/>
                <a:cs typeface="SimSun"/>
              </a:rPr>
              <a:t>行</a:t>
            </a:r>
            <a:r>
              <a:rPr lang="en-US" altLang="zh-CN" sz="1400" spc="-260" dirty="0">
                <a:solidFill>
                  <a:srgbClr val="000000"/>
                </a:solidFill>
                <a:latin typeface="MS Gothic"/>
                <a:ea typeface="MS Gothic"/>
                <a:cs typeface="MS Gothic"/>
              </a:rPr>
              <a:t>い</a:t>
            </a:r>
            <a:r>
              <a:rPr lang="en-US" altLang="zh-CN" sz="1400" spc="-469" dirty="0">
                <a:solidFill>
                  <a:srgbClr val="000000"/>
                </a:solidFill>
                <a:latin typeface="SimSun"/>
                <a:ea typeface="SimSun"/>
                <a:cs typeface="SimSun"/>
              </a:rPr>
              <a:t>、</a:t>
            </a:r>
            <a:r>
              <a:rPr lang="en-US" altLang="zh-CN" sz="1400" b="1" spc="-54" dirty="0">
                <a:solidFill>
                  <a:srgbClr val="FF0000"/>
                </a:solidFill>
                <a:latin typeface="SimSun"/>
                <a:ea typeface="SimSun"/>
                <a:cs typeface="SimSun"/>
              </a:rPr>
              <a:t>健</a:t>
            </a:r>
            <a:r>
              <a:rPr lang="en-US" altLang="zh-CN" sz="1400" b="1" spc="-55" dirty="0">
                <a:solidFill>
                  <a:srgbClr val="FF0000"/>
                </a:solidFill>
                <a:latin typeface="SimSun"/>
                <a:ea typeface="SimSun"/>
                <a:cs typeface="SimSun"/>
              </a:rPr>
              <a:t>全</a:t>
            </a:r>
            <a:r>
              <a:rPr lang="en-US" altLang="zh-CN" sz="1400" b="1" spc="-223" dirty="0">
                <a:solidFill>
                  <a:srgbClr val="FF0000"/>
                </a:solidFill>
                <a:latin typeface="MS Gothic"/>
                <a:ea typeface="MS Gothic"/>
                <a:cs typeface="MS Gothic"/>
              </a:rPr>
              <a:t>で</a:t>
            </a:r>
            <a:r>
              <a:rPr lang="en-US" altLang="zh-CN" sz="1400" b="1" spc="-65" dirty="0">
                <a:solidFill>
                  <a:srgbClr val="FF0000"/>
                </a:solidFill>
                <a:latin typeface="SimSun"/>
                <a:ea typeface="SimSun"/>
                <a:cs typeface="SimSun"/>
              </a:rPr>
              <a:t>生</a:t>
            </a:r>
            <a:r>
              <a:rPr lang="en-US" altLang="zh-CN" sz="1400" b="1" spc="-54" dirty="0">
                <a:solidFill>
                  <a:srgbClr val="FF0000"/>
                </a:solidFill>
                <a:latin typeface="SimSun"/>
                <a:ea typeface="SimSun"/>
                <a:cs typeface="SimSun"/>
              </a:rPr>
              <a:t>産</a:t>
            </a:r>
            <a:r>
              <a:rPr lang="en-US" altLang="zh-CN" sz="1400" b="1" spc="-55" dirty="0">
                <a:solidFill>
                  <a:srgbClr val="FF0000"/>
                </a:solidFill>
                <a:latin typeface="SimSun"/>
                <a:ea typeface="SimSun"/>
                <a:cs typeface="SimSun"/>
              </a:rPr>
              <a:t>的</a:t>
            </a:r>
            <a:r>
              <a:rPr lang="en-US" altLang="zh-CN" sz="1400" b="1" spc="-194" dirty="0">
                <a:solidFill>
                  <a:srgbClr val="FF0000"/>
                </a:solidFill>
                <a:latin typeface="MS Gothic"/>
                <a:ea typeface="MS Gothic"/>
                <a:cs typeface="MS Gothic"/>
              </a:rPr>
              <a:t>な</a:t>
            </a:r>
            <a:r>
              <a:rPr lang="en-US" altLang="zh-CN" sz="1400" b="1" spc="-55" dirty="0">
                <a:solidFill>
                  <a:srgbClr val="FF0000"/>
                </a:solidFill>
                <a:latin typeface="SimSun"/>
                <a:ea typeface="SimSun"/>
                <a:cs typeface="SimSun"/>
              </a:rPr>
              <a:t>海</a:t>
            </a:r>
            <a:r>
              <a:rPr lang="en-US" altLang="zh-CN" sz="1400" b="1" spc="-69" dirty="0">
                <a:solidFill>
                  <a:srgbClr val="FF0000"/>
                </a:solidFill>
                <a:latin typeface="SimSun"/>
                <a:ea typeface="SimSun"/>
                <a:cs typeface="SimSun"/>
              </a:rPr>
              <a:t>洋</a:t>
            </a:r>
            <a:r>
              <a:rPr lang="en-US" altLang="zh-CN" sz="1400" b="1" spc="-316" dirty="0">
                <a:solidFill>
                  <a:srgbClr val="FF0000"/>
                </a:solidFill>
                <a:latin typeface="MS Gothic"/>
                <a:ea typeface="MS Gothic"/>
                <a:cs typeface="MS Gothic"/>
              </a:rPr>
              <a:t>を</a:t>
            </a:r>
            <a:r>
              <a:rPr lang="en-US" altLang="zh-CN" sz="1400" b="1" spc="-54" dirty="0">
                <a:solidFill>
                  <a:srgbClr val="FF0000"/>
                </a:solidFill>
                <a:latin typeface="SimSun"/>
                <a:ea typeface="SimSun"/>
                <a:cs typeface="SimSun"/>
              </a:rPr>
              <a:t>実</a:t>
            </a:r>
            <a:r>
              <a:rPr lang="en-US" altLang="zh-CN" sz="1400" b="1" spc="-70" dirty="0">
                <a:solidFill>
                  <a:srgbClr val="FF0000"/>
                </a:solidFill>
                <a:latin typeface="SimSun"/>
                <a:ea typeface="SimSun"/>
                <a:cs typeface="SimSun"/>
              </a:rPr>
              <a:t>現</a:t>
            </a:r>
            <a:r>
              <a:rPr lang="en-US" altLang="zh-CN" sz="1400" b="1" spc="-270" dirty="0">
                <a:solidFill>
                  <a:srgbClr val="FF0000"/>
                </a:solidFill>
                <a:latin typeface="MS Gothic"/>
                <a:ea typeface="MS Gothic"/>
                <a:cs typeface="MS Gothic"/>
              </a:rPr>
              <a:t>す</a:t>
            </a:r>
            <a:r>
              <a:rPr lang="en-US" altLang="zh-CN" sz="1400" b="1" spc="-331" dirty="0">
                <a:solidFill>
                  <a:srgbClr val="FF0000"/>
                </a:solidFill>
                <a:latin typeface="MS Gothic"/>
                <a:ea typeface="MS Gothic"/>
                <a:cs typeface="MS Gothic"/>
              </a:rPr>
              <a:t>る</a:t>
            </a:r>
            <a:r>
              <a:rPr lang="en-US" altLang="zh-CN" sz="1400" b="1" spc="-286" dirty="0">
                <a:solidFill>
                  <a:srgbClr val="FF0000"/>
                </a:solidFill>
                <a:latin typeface="MS Gothic"/>
                <a:ea typeface="MS Gothic"/>
                <a:cs typeface="MS Gothic"/>
              </a:rPr>
              <a:t>た</a:t>
            </a:r>
            <a:r>
              <a:rPr lang="en-US" altLang="zh-CN" sz="1400" b="1" spc="-243" dirty="0">
                <a:solidFill>
                  <a:srgbClr val="FF0000"/>
                </a:solidFill>
                <a:latin typeface="MS Gothic"/>
                <a:ea typeface="MS Gothic"/>
                <a:cs typeface="MS Gothic"/>
              </a:rPr>
              <a:t>め</a:t>
            </a:r>
            <a:r>
              <a:rPr lang="en-US" altLang="zh-CN" sz="1400" b="1" spc="-536" dirty="0">
                <a:solidFill>
                  <a:srgbClr val="FF0000"/>
                </a:solidFill>
                <a:latin typeface="SimSun"/>
                <a:ea typeface="SimSun"/>
                <a:cs typeface="SimSun"/>
              </a:rPr>
              <a:t>、</a:t>
            </a:r>
            <a:r>
              <a:rPr lang="en-US" altLang="zh-CN" sz="1400" b="1" spc="-54" dirty="0">
                <a:solidFill>
                  <a:srgbClr val="FF0000"/>
                </a:solidFill>
                <a:latin typeface="SimSun"/>
                <a:ea typeface="SimSun"/>
                <a:cs typeface="SimSun"/>
              </a:rPr>
              <a:t>海</a:t>
            </a:r>
            <a:r>
              <a:rPr lang="en-US" altLang="zh-CN" sz="1400" b="1" spc="-67" dirty="0">
                <a:solidFill>
                  <a:srgbClr val="FF0000"/>
                </a:solidFill>
                <a:latin typeface="SimSun"/>
                <a:ea typeface="SimSun"/>
                <a:cs typeface="SimSun"/>
              </a:rPr>
              <a:t>洋</a:t>
            </a:r>
            <a:r>
              <a:rPr lang="en-US" altLang="zh-CN" sz="1400" b="1" spc="-54" dirty="0">
                <a:solidFill>
                  <a:srgbClr val="FF0000"/>
                </a:solidFill>
                <a:latin typeface="SimSun"/>
                <a:ea typeface="SimSun"/>
                <a:cs typeface="SimSun"/>
              </a:rPr>
              <a:t>及</a:t>
            </a:r>
            <a:r>
              <a:rPr lang="en-US" altLang="zh-CN" sz="1400" b="1" spc="-130" dirty="0">
                <a:solidFill>
                  <a:srgbClr val="FF0000"/>
                </a:solidFill>
                <a:latin typeface="MS Gothic"/>
                <a:ea typeface="MS Gothic"/>
                <a:cs typeface="MS Gothic"/>
              </a:rPr>
              <a:t>び</a:t>
            </a:r>
            <a:r>
              <a:rPr lang="en-US" altLang="zh-CN" sz="1400" b="1" spc="-63" dirty="0">
                <a:solidFill>
                  <a:srgbClr val="FF0000"/>
                </a:solidFill>
                <a:latin typeface="SimSun"/>
                <a:ea typeface="SimSun"/>
                <a:cs typeface="SimSun"/>
              </a:rPr>
              <a:t>沿</a:t>
            </a:r>
            <a:r>
              <a:rPr lang="en-US" altLang="zh-CN" sz="1400" b="1" spc="-54" dirty="0">
                <a:solidFill>
                  <a:srgbClr val="FF0000"/>
                </a:solidFill>
                <a:latin typeface="SimSun"/>
                <a:ea typeface="SimSun"/>
                <a:cs typeface="SimSun"/>
              </a:rPr>
              <a:t>岸</a:t>
            </a:r>
            <a:r>
              <a:rPr lang="en-US" altLang="zh-CN" sz="1400" b="1" spc="-171" dirty="0">
                <a:solidFill>
                  <a:srgbClr val="FF0000"/>
                </a:solidFill>
                <a:latin typeface="MS Gothic"/>
                <a:ea typeface="MS Gothic"/>
                <a:cs typeface="MS Gothic"/>
              </a:rPr>
              <a:t>の</a:t>
            </a:r>
            <a:r>
              <a:rPr lang="en-US" altLang="zh-CN" sz="1400" b="1" spc="-54" dirty="0">
                <a:solidFill>
                  <a:srgbClr val="FF0000"/>
                </a:solidFill>
                <a:latin typeface="SimSun"/>
                <a:ea typeface="SimSun"/>
                <a:cs typeface="SimSun"/>
              </a:rPr>
              <a:t>生</a:t>
            </a:r>
            <a:r>
              <a:rPr lang="en-US" altLang="zh-CN" sz="1400" b="1" spc="-55" dirty="0">
                <a:solidFill>
                  <a:srgbClr val="FF0000"/>
                </a:solidFill>
                <a:latin typeface="SimSun"/>
                <a:ea typeface="SimSun"/>
                <a:cs typeface="SimSun"/>
              </a:rPr>
              <a:t>態</a:t>
            </a:r>
            <a:r>
              <a:rPr lang="en-US" altLang="zh-CN" sz="1400" b="1" spc="-69" dirty="0">
                <a:solidFill>
                  <a:srgbClr val="FF0000"/>
                </a:solidFill>
                <a:latin typeface="SimSun"/>
                <a:ea typeface="SimSun"/>
                <a:cs typeface="SimSun"/>
              </a:rPr>
              <a:t>系</a:t>
            </a:r>
            <a:r>
              <a:rPr lang="en-US" altLang="zh-CN" sz="1400" b="1" spc="-171" dirty="0">
                <a:solidFill>
                  <a:srgbClr val="FF0000"/>
                </a:solidFill>
                <a:latin typeface="MS Gothic"/>
                <a:ea typeface="MS Gothic"/>
                <a:cs typeface="MS Gothic"/>
              </a:rPr>
              <a:t>の</a:t>
            </a:r>
            <a:r>
              <a:rPr lang="en-US" altLang="zh-CN" sz="1400" b="1" spc="-55" dirty="0">
                <a:solidFill>
                  <a:srgbClr val="FF0000"/>
                </a:solidFill>
                <a:latin typeface="SimSun"/>
                <a:ea typeface="SimSun"/>
                <a:cs typeface="SimSun"/>
              </a:rPr>
              <a:t>回</a:t>
            </a:r>
            <a:r>
              <a:rPr lang="en-US" altLang="zh-CN" sz="1400" b="1" spc="-54" dirty="0">
                <a:solidFill>
                  <a:srgbClr val="FF0000"/>
                </a:solidFill>
                <a:latin typeface="SimSun"/>
                <a:ea typeface="SimSun"/>
                <a:cs typeface="SimSun"/>
              </a:rPr>
              <a:t>復</a:t>
            </a:r>
            <a:r>
              <a:rPr lang="en-US" altLang="zh-CN" sz="1400" b="1" spc="-171" dirty="0">
                <a:solidFill>
                  <a:srgbClr val="FF0000"/>
                </a:solidFill>
                <a:latin typeface="MS Gothic"/>
                <a:ea typeface="MS Gothic"/>
                <a:cs typeface="MS Gothic"/>
              </a:rPr>
              <a:t>の</a:t>
            </a:r>
            <a:r>
              <a:rPr lang="en-US" altLang="zh-CN" sz="1400" b="1" dirty="0">
                <a:solidFill>
                  <a:srgbClr val="FF0000"/>
                </a:solidFill>
                <a:latin typeface="MS Gothic"/>
                <a:ea typeface="MS Gothic"/>
                <a:cs typeface="MS Gothic"/>
              </a:rPr>
              <a:t> </a:t>
            </a:r>
            <a:r>
              <a:rPr lang="en-US" altLang="zh-CN" sz="1400" b="1" spc="-286" dirty="0">
                <a:solidFill>
                  <a:srgbClr val="FF0000"/>
                </a:solidFill>
                <a:latin typeface="MS Gothic"/>
                <a:ea typeface="MS Gothic"/>
                <a:cs typeface="MS Gothic"/>
              </a:rPr>
              <a:t>た</a:t>
            </a:r>
            <a:r>
              <a:rPr lang="en-US" altLang="zh-CN" sz="1400" b="1" spc="-245" dirty="0">
                <a:solidFill>
                  <a:srgbClr val="FF0000"/>
                </a:solidFill>
                <a:latin typeface="MS Gothic"/>
                <a:ea typeface="MS Gothic"/>
                <a:cs typeface="MS Gothic"/>
              </a:rPr>
              <a:t>め</a:t>
            </a:r>
            <a:r>
              <a:rPr lang="en-US" altLang="zh-CN" sz="1400" b="1" spc="-171" dirty="0">
                <a:solidFill>
                  <a:srgbClr val="FF0000"/>
                </a:solidFill>
                <a:latin typeface="MS Gothic"/>
                <a:ea typeface="MS Gothic"/>
                <a:cs typeface="MS Gothic"/>
              </a:rPr>
              <a:t>の</a:t>
            </a:r>
            <a:r>
              <a:rPr lang="en-US" altLang="zh-CN" sz="1400" b="1" spc="-54" dirty="0">
                <a:solidFill>
                  <a:srgbClr val="FF0000"/>
                </a:solidFill>
                <a:latin typeface="SimSun"/>
                <a:ea typeface="SimSun"/>
                <a:cs typeface="SimSun"/>
              </a:rPr>
              <a:t>取</a:t>
            </a:r>
            <a:r>
              <a:rPr lang="en-US" altLang="zh-CN" sz="1400" b="1" spc="-55" dirty="0">
                <a:solidFill>
                  <a:srgbClr val="FF0000"/>
                </a:solidFill>
                <a:latin typeface="SimSun"/>
                <a:ea typeface="SimSun"/>
                <a:cs typeface="SimSun"/>
              </a:rPr>
              <a:t>組</a:t>
            </a:r>
            <a:r>
              <a:rPr lang="en-US" altLang="zh-CN" sz="1400" spc="-339" dirty="0">
                <a:solidFill>
                  <a:srgbClr val="000000"/>
                </a:solidFill>
                <a:latin typeface="MS Gothic"/>
                <a:ea typeface="MS Gothic"/>
                <a:cs typeface="MS Gothic"/>
              </a:rPr>
              <a:t>を</a:t>
            </a:r>
            <a:r>
              <a:rPr lang="en-US" altLang="zh-CN" sz="1400" spc="0" dirty="0">
                <a:solidFill>
                  <a:srgbClr val="000000"/>
                </a:solidFill>
                <a:latin typeface="SimSun"/>
                <a:ea typeface="SimSun"/>
                <a:cs typeface="SimSun"/>
              </a:rPr>
              <a:t>行</a:t>
            </a:r>
            <a:r>
              <a:rPr lang="en-US" altLang="zh-CN" sz="1400" spc="-499" dirty="0">
                <a:solidFill>
                  <a:srgbClr val="000000"/>
                </a:solidFill>
                <a:latin typeface="MS Gothic"/>
                <a:ea typeface="MS Gothic"/>
                <a:cs typeface="MS Gothic"/>
              </a:rPr>
              <a:t>う</a:t>
            </a:r>
            <a:r>
              <a:rPr lang="en-US" altLang="zh-CN" sz="1400" spc="-468" dirty="0">
                <a:solidFill>
                  <a:srgbClr val="000000"/>
                </a:solidFill>
                <a:latin typeface="SimSun"/>
                <a:ea typeface="SimSun"/>
                <a:cs typeface="SimSun"/>
              </a:rPr>
              <a:t>。</a:t>
            </a:r>
            <a:endParaRPr lang="en-US" altLang="zh-CN" sz="1400">
              <a:latin typeface="SimSun"/>
              <a:ea typeface="SimSun"/>
              <a:cs typeface="SimSun"/>
            </a:endParaRPr>
          </a:p>
        </p:txBody>
      </p:sp>
      <p:sp>
        <p:nvSpPr>
          <p:cNvPr id="42" name="Text Box42"/>
          <p:cNvSpPr txBox="1"/>
          <p:nvPr/>
        </p:nvSpPr>
        <p:spPr>
          <a:xfrm>
            <a:off x="8975090" y="6614465"/>
            <a:ext cx="115368"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2</a:t>
            </a:r>
            <a:endParaRPr lang="en-US" altLang="zh-CN" sz="1200">
              <a:latin typeface="Calibri"/>
              <a:ea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9066" y="1844824"/>
            <a:ext cx="8864934" cy="1143000"/>
          </a:xfrm>
        </p:spPr>
        <p:txBody>
          <a:bodyPr>
            <a:normAutofit fontScale="90000"/>
          </a:bodyPr>
          <a:lstStyle/>
          <a:p>
            <a:pPr algn="l"/>
            <a:r>
              <a:rPr lang="ja-JP" altLang="en-US" sz="2400" b="1" i="1" u="sng" dirty="0"/>
              <a:t>コークス炉化学</a:t>
            </a:r>
            <a:r>
              <a:rPr lang="ja-JP" altLang="en-US" sz="2400" b="1" i="1" u="sng" dirty="0" smtClean="0"/>
              <a:t>原料化</a:t>
            </a:r>
            <a:r>
              <a:rPr lang="ja-JP" altLang="en-US" sz="2400" b="1" dirty="0" smtClean="0"/>
              <a:t>　　</a:t>
            </a:r>
            <a:r>
              <a:rPr lang="ja-JP" altLang="en-US" sz="2200" dirty="0"/>
              <a:t>石炭と同様に、蒸し焼きにするとコークス、炭化水素油、コークス炉ガスができます。これらは化成工場、高炉、発電などに利用できます。処理の過程で有害物質が出ないことも特徴的です。</a:t>
            </a:r>
            <a:br>
              <a:rPr lang="ja-JP" altLang="en-US" sz="2200" dirty="0"/>
            </a:br>
            <a:r>
              <a:rPr lang="ja-JP" altLang="en-US" sz="2200" dirty="0"/>
              <a:t>家庭から出た廃プラスチックを回収し、前処理を行ったあと滅容器で処理します。コークス炉に入れると、炭化水素油が</a:t>
            </a:r>
            <a:r>
              <a:rPr lang="en-US" altLang="ja-JP" sz="2200" dirty="0"/>
              <a:t>40</a:t>
            </a:r>
            <a:r>
              <a:rPr lang="ja-JP" altLang="en-US" sz="2200" dirty="0"/>
              <a:t>％、コークスが</a:t>
            </a:r>
            <a:r>
              <a:rPr lang="en-US" altLang="ja-JP" sz="2200" dirty="0"/>
              <a:t>20</a:t>
            </a:r>
            <a:r>
              <a:rPr lang="ja-JP" altLang="en-US" sz="2200" dirty="0"/>
              <a:t>％、コークス炉ガスが</a:t>
            </a:r>
            <a:r>
              <a:rPr lang="en-US" altLang="ja-JP" sz="2200" dirty="0"/>
              <a:t>40</a:t>
            </a:r>
            <a:r>
              <a:rPr lang="ja-JP" altLang="en-US" sz="2200" dirty="0"/>
              <a:t>％の割合で出来上がります</a:t>
            </a:r>
            <a:r>
              <a:rPr lang="ja-JP" altLang="en-US" sz="2200" dirty="0" smtClean="0"/>
              <a:t>。</a:t>
            </a:r>
            <a:r>
              <a:rPr lang="en-US" altLang="ja-JP" sz="2200" dirty="0" smtClean="0"/>
              <a:t/>
            </a:r>
            <a:br>
              <a:rPr lang="en-US" altLang="ja-JP" sz="2200" dirty="0" smtClean="0"/>
            </a:br>
            <a:r>
              <a:rPr lang="ja-JP" altLang="en-US" sz="2000" b="1" i="1" u="sng" dirty="0" smtClean="0"/>
              <a:t>ガス化　</a:t>
            </a:r>
            <a:r>
              <a:rPr lang="ja-JP" altLang="en-US" sz="2000" b="1" i="1" dirty="0" smtClean="0"/>
              <a:t>　　</a:t>
            </a:r>
            <a:r>
              <a:rPr lang="ja-JP" altLang="en-US" sz="2000" dirty="0" smtClean="0"/>
              <a:t>。</a:t>
            </a:r>
            <a:r>
              <a:rPr lang="ja-JP" altLang="en-US" sz="2000" dirty="0"/>
              <a:t>廃プラスチックを分子レベルにまで分解し、他の化合物として利用します。プラスチックの主な成分は炭素と水素ですので、普通に燃やすと二酸化炭素と水になってしまいます。しかしガス化では酸素と蒸気を与えて加熱。結果的に炭化水素、一酸化炭素、水素が出来上がります</a:t>
            </a:r>
            <a:r>
              <a:rPr lang="ja-JP" altLang="en-US" sz="2000" dirty="0" smtClean="0"/>
              <a:t>。</a:t>
            </a:r>
            <a:r>
              <a:rPr lang="en-US" altLang="ja-JP" sz="2000" dirty="0" smtClean="0"/>
              <a:t/>
            </a:r>
            <a:br>
              <a:rPr lang="en-US" altLang="ja-JP" sz="2000" dirty="0" smtClean="0"/>
            </a:br>
            <a:r>
              <a:rPr lang="en-US" altLang="ja-JP" sz="2000" dirty="0"/>
              <a:t/>
            </a:r>
            <a:br>
              <a:rPr lang="en-US" altLang="ja-JP" sz="2000" dirty="0"/>
            </a:br>
            <a:r>
              <a:rPr lang="ja-JP" altLang="en-US" sz="2700" b="1" i="1" u="sng" dirty="0" smtClean="0"/>
              <a:t>③サーマルリサイクル</a:t>
            </a:r>
            <a:r>
              <a:rPr lang="ja-JP" altLang="en-US" sz="2700" b="1" i="1" u="sng" dirty="0"/>
              <a:t>は</a:t>
            </a:r>
            <a:br>
              <a:rPr lang="ja-JP" altLang="en-US" sz="2700" b="1" i="1" u="sng" dirty="0"/>
            </a:br>
            <a:r>
              <a:rPr lang="ja-JP" altLang="en-US" sz="2200" b="1" i="1" dirty="0"/>
              <a:t> </a:t>
            </a:r>
            <a:r>
              <a:rPr lang="ja-JP" altLang="en-US" sz="2200" b="1" i="1" dirty="0" smtClean="0"/>
              <a:t> </a:t>
            </a:r>
            <a:r>
              <a:rPr lang="en-US" altLang="ja-JP" sz="2200" b="1" dirty="0" smtClean="0"/>
              <a:t>1</a:t>
            </a:r>
            <a:r>
              <a:rPr lang="en-US" altLang="ja-JP" sz="2200" b="1" dirty="0"/>
              <a:t>. </a:t>
            </a:r>
            <a:r>
              <a:rPr lang="ja-JP" altLang="en-US" sz="2200" b="1" dirty="0"/>
              <a:t>火格子焼却炉</a:t>
            </a:r>
            <a:br>
              <a:rPr lang="ja-JP" altLang="en-US" sz="2200" b="1" dirty="0"/>
            </a:br>
            <a:r>
              <a:rPr lang="ja-JP" altLang="en-US" sz="2200" b="1" dirty="0" smtClean="0"/>
              <a:t>　</a:t>
            </a:r>
            <a:r>
              <a:rPr lang="en-US" altLang="ja-JP" sz="2200" b="1" dirty="0" smtClean="0"/>
              <a:t>2</a:t>
            </a:r>
            <a:r>
              <a:rPr lang="en-US" altLang="ja-JP" sz="2200" b="1" dirty="0"/>
              <a:t>. </a:t>
            </a:r>
            <a:r>
              <a:rPr lang="ja-JP" altLang="en-US" sz="2200" b="1" dirty="0"/>
              <a:t>流動床焼却炉</a:t>
            </a:r>
            <a:br>
              <a:rPr lang="ja-JP" altLang="en-US" sz="2200" b="1" dirty="0"/>
            </a:br>
            <a:r>
              <a:rPr lang="ja-JP" altLang="en-US" sz="2200" b="1" dirty="0" smtClean="0"/>
              <a:t>　</a:t>
            </a:r>
            <a:r>
              <a:rPr lang="en-US" altLang="ja-JP" sz="2200" b="1" dirty="0" smtClean="0"/>
              <a:t>3</a:t>
            </a:r>
            <a:r>
              <a:rPr lang="en-US" altLang="ja-JP" sz="2200" b="1" dirty="0"/>
              <a:t>. </a:t>
            </a:r>
            <a:r>
              <a:rPr lang="ja-JP" altLang="en-US" sz="2200" b="1" dirty="0"/>
              <a:t>ガス化溶融</a:t>
            </a:r>
            <a:r>
              <a:rPr lang="ja-JP" altLang="en-US" sz="2200" b="1" dirty="0" smtClean="0"/>
              <a:t>炉　</a:t>
            </a:r>
            <a:r>
              <a:rPr lang="ja-JP" altLang="en-US" sz="2000" b="1" dirty="0" smtClean="0"/>
              <a:t>　　　</a:t>
            </a:r>
            <a:r>
              <a:rPr lang="ja-JP" altLang="en-US" sz="2000" dirty="0" err="1" smtClean="0"/>
              <a:t>の</a:t>
            </a:r>
            <a:r>
              <a:rPr lang="en-US" altLang="ja-JP" sz="2000" dirty="0"/>
              <a:t>3</a:t>
            </a:r>
            <a:r>
              <a:rPr lang="ja-JP" altLang="en-US" sz="2000" dirty="0" err="1"/>
              <a:t>つで</a:t>
            </a:r>
            <a:r>
              <a:rPr lang="ja-JP" altLang="en-US" sz="2000" dirty="0"/>
              <a:t>行われます</a:t>
            </a:r>
            <a:r>
              <a:rPr lang="ja-JP" altLang="en-US" sz="2000" dirty="0" smtClean="0"/>
              <a:t>。</a:t>
            </a:r>
            <a:r>
              <a:rPr lang="en-US" altLang="ja-JP" sz="2000" dirty="0" smtClean="0"/>
              <a:t/>
            </a:r>
            <a:br>
              <a:rPr lang="en-US" altLang="ja-JP" sz="2000" dirty="0" smtClean="0"/>
            </a:br>
            <a:endParaRPr kumimoji="1" lang="ja-JP" altLang="en-US" sz="2200" dirty="0"/>
          </a:p>
        </p:txBody>
      </p:sp>
      <p:sp>
        <p:nvSpPr>
          <p:cNvPr id="3" name="正方形/長方形 2"/>
          <p:cNvSpPr/>
          <p:nvPr/>
        </p:nvSpPr>
        <p:spPr>
          <a:xfrm>
            <a:off x="395536" y="4581128"/>
            <a:ext cx="8640960" cy="2246769"/>
          </a:xfrm>
          <a:prstGeom prst="rect">
            <a:avLst/>
          </a:prstGeom>
        </p:spPr>
        <p:txBody>
          <a:bodyPr wrap="square">
            <a:spAutoFit/>
          </a:bodyPr>
          <a:lstStyle/>
          <a:p>
            <a:r>
              <a:rPr lang="ja-JP" altLang="en-US" sz="2000" dirty="0"/>
              <a:t>廃プラスチックをただ焼却処分するだけでなく</a:t>
            </a:r>
            <a:r>
              <a:rPr lang="ja-JP" altLang="en-US" sz="2000" dirty="0" smtClean="0"/>
              <a:t>、その</a:t>
            </a:r>
            <a:r>
              <a:rPr lang="ja-JP" altLang="en-US" sz="2000" dirty="0"/>
              <a:t>際に出た熱のエネルギー</a:t>
            </a:r>
            <a:r>
              <a:rPr lang="ja-JP" altLang="en-US" sz="2000" dirty="0" smtClean="0"/>
              <a:t>を焼却処分するだけでなく、</a:t>
            </a:r>
            <a:r>
              <a:rPr lang="ja-JP" altLang="en-US" sz="2000" dirty="0"/>
              <a:t>その際に出た熱のエネルギーをリサイクルするというものです。廃プラスチックの中でもリサイクルにコストがかかるものやマテリアルリサイクルなどで利用できない廃プラスチックに対して行われます</a:t>
            </a:r>
            <a:r>
              <a:rPr lang="ja-JP" altLang="en-US" sz="2000" dirty="0" smtClean="0"/>
              <a:t>。</a:t>
            </a:r>
            <a:endParaRPr lang="en-US" altLang="ja-JP" sz="2000" dirty="0" smtClean="0"/>
          </a:p>
          <a:p>
            <a:endParaRPr lang="en-US" altLang="ja-JP" sz="2000" b="1" dirty="0"/>
          </a:p>
          <a:p>
            <a:endParaRPr lang="en-US" altLang="ja-JP" sz="2000" b="1" dirty="0" smtClean="0"/>
          </a:p>
          <a:p>
            <a:endParaRPr lang="en-US" altLang="ja-JP" sz="2000" b="1" dirty="0"/>
          </a:p>
        </p:txBody>
      </p:sp>
    </p:spTree>
    <p:extLst>
      <p:ext uri="{BB962C8B-B14F-4D97-AF65-F5344CB8AC3E}">
        <p14:creationId xmlns:p14="http://schemas.microsoft.com/office/powerpoint/2010/main" val="359951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412776"/>
            <a:ext cx="8229600" cy="1143000"/>
          </a:xfrm>
        </p:spPr>
        <p:txBody>
          <a:bodyPr>
            <a:normAutofit fontScale="90000"/>
          </a:bodyPr>
          <a:lstStyle/>
          <a:p>
            <a:pPr algn="l"/>
            <a:r>
              <a:rPr lang="ja-JP" altLang="en-US" sz="2000" b="1" dirty="0" smtClean="0"/>
              <a:t>火</a:t>
            </a:r>
            <a:r>
              <a:rPr lang="ja-JP" altLang="en-US" sz="2000" b="1" dirty="0"/>
              <a:t>格子焼却</a:t>
            </a:r>
            <a:r>
              <a:rPr lang="ja-JP" altLang="en-US" sz="2000" b="1" dirty="0" smtClean="0"/>
              <a:t>炉</a:t>
            </a:r>
            <a:r>
              <a:rPr lang="en-US" altLang="ja-JP" sz="2000" b="1" dirty="0" smtClean="0"/>
              <a:t/>
            </a:r>
            <a:br>
              <a:rPr lang="en-US" altLang="ja-JP" sz="2000" b="1" dirty="0" smtClean="0"/>
            </a:br>
            <a:r>
              <a:rPr lang="en-US" altLang="ja-JP" sz="2000" b="1" dirty="0" smtClean="0"/>
              <a:t>  </a:t>
            </a:r>
            <a:r>
              <a:rPr lang="ja-JP" altLang="en-US" sz="2000" dirty="0" smtClean="0"/>
              <a:t>廃</a:t>
            </a:r>
            <a:r>
              <a:rPr lang="ja-JP" altLang="en-US" sz="2000" dirty="0"/>
              <a:t>プラスチックを移動させながら行うもので、乾燥、燃焼、後燃焼の</a:t>
            </a:r>
            <a:r>
              <a:rPr lang="en-US" altLang="ja-JP" sz="2000" dirty="0"/>
              <a:t>3</a:t>
            </a:r>
            <a:r>
              <a:rPr lang="ja-JP" altLang="en-US" sz="2000" dirty="0" smtClean="0"/>
              <a:t>段階</a:t>
            </a:r>
            <a:r>
              <a:rPr lang="en-US" altLang="ja-JP" sz="2000" dirty="0" smtClean="0"/>
              <a:t/>
            </a:r>
            <a:br>
              <a:rPr lang="en-US" altLang="ja-JP" sz="2000" dirty="0" smtClean="0"/>
            </a:br>
            <a:r>
              <a:rPr lang="en-US" altLang="ja-JP" sz="2000" dirty="0"/>
              <a:t> </a:t>
            </a:r>
            <a:r>
              <a:rPr lang="en-US" altLang="ja-JP" sz="2000" dirty="0" smtClean="0"/>
              <a:t> </a:t>
            </a:r>
            <a:r>
              <a:rPr lang="ja-JP" altLang="en-US" sz="2000" dirty="0" smtClean="0"/>
              <a:t>に</a:t>
            </a:r>
            <a:r>
              <a:rPr lang="ja-JP" altLang="en-US" sz="2000" dirty="0"/>
              <a:t>分けて焼却します。その際に出た排ガスを再利用していきます</a:t>
            </a:r>
            <a:r>
              <a:rPr lang="ja-JP" altLang="en-US" sz="2000" dirty="0" smtClean="0"/>
              <a:t>。</a:t>
            </a:r>
            <a:r>
              <a:rPr lang="en-US" altLang="ja-JP" sz="2000" dirty="0" smtClean="0"/>
              <a:t/>
            </a:r>
            <a:br>
              <a:rPr lang="en-US" altLang="ja-JP" sz="2000" dirty="0" smtClean="0"/>
            </a:br>
            <a:r>
              <a:rPr lang="ja-JP" altLang="en-US" sz="2200" b="1" dirty="0"/>
              <a:t>流動床焼却</a:t>
            </a:r>
            <a:r>
              <a:rPr lang="ja-JP" altLang="en-US" sz="2200" b="1" dirty="0" smtClean="0"/>
              <a:t>炉</a:t>
            </a:r>
            <a:r>
              <a:rPr lang="en-US" altLang="ja-JP" sz="2200" b="1" dirty="0" smtClean="0"/>
              <a:t/>
            </a:r>
            <a:br>
              <a:rPr lang="en-US" altLang="ja-JP" sz="2200" b="1" dirty="0" smtClean="0"/>
            </a:br>
            <a:r>
              <a:rPr lang="en-US" altLang="ja-JP" sz="2700" dirty="0" smtClean="0"/>
              <a:t> </a:t>
            </a:r>
            <a:r>
              <a:rPr lang="ja-JP" altLang="en-US" sz="2200" dirty="0" smtClean="0"/>
              <a:t>加熱</a:t>
            </a:r>
            <a:r>
              <a:rPr lang="ja-JP" altLang="en-US" sz="2200" dirty="0"/>
              <a:t>した壺のような機械の中に廃プラスチックを入れて焼却させる方法が取られています。この壺の中には熱い砂と空気が継続的に送り込まれており、廃プラスチックを加熱し続けることが可能です</a:t>
            </a:r>
            <a:r>
              <a:rPr lang="ja-JP" altLang="en-US" sz="2200" dirty="0" smtClean="0"/>
              <a:t>。</a:t>
            </a:r>
            <a:r>
              <a:rPr lang="en-US" altLang="ja-JP" sz="2200" dirty="0" smtClean="0"/>
              <a:t/>
            </a:r>
            <a:br>
              <a:rPr lang="en-US" altLang="ja-JP" sz="2200" dirty="0" smtClean="0"/>
            </a:br>
            <a:r>
              <a:rPr lang="ja-JP" altLang="en-US" sz="2200" b="1" dirty="0"/>
              <a:t>ガス化溶融</a:t>
            </a:r>
            <a:r>
              <a:rPr lang="ja-JP" altLang="en-US" sz="2200" b="1" dirty="0" smtClean="0"/>
              <a:t>炉</a:t>
            </a:r>
            <a:r>
              <a:rPr lang="en-US" altLang="ja-JP" sz="2200" b="1" dirty="0" smtClean="0"/>
              <a:t/>
            </a:r>
            <a:br>
              <a:rPr lang="en-US" altLang="ja-JP" sz="2200" b="1" dirty="0" smtClean="0"/>
            </a:br>
            <a:r>
              <a:rPr lang="ja-JP" altLang="en-US" sz="2000" dirty="0" smtClean="0"/>
              <a:t>廃</a:t>
            </a:r>
            <a:r>
              <a:rPr lang="ja-JP" altLang="en-US" sz="2000" dirty="0"/>
              <a:t>プラスチックを加熱してガス化し、その際に発生した熱や炭化物を回収して再利用するという仕組みです。途中までは流動床焼却炉と同じように熱い砂と空気の入った焼却炉で処理しますが、その後加熱性ガスチャーで運ばれ、排ガスやスラグに分解されていきます。</a:t>
            </a:r>
            <a:endParaRPr kumimoji="1" lang="ja-JP" altLang="en-US" sz="2000" dirty="0"/>
          </a:p>
        </p:txBody>
      </p:sp>
      <p:sp>
        <p:nvSpPr>
          <p:cNvPr id="4" name="テキスト ボックス 3"/>
          <p:cNvSpPr txBox="1"/>
          <p:nvPr/>
        </p:nvSpPr>
        <p:spPr>
          <a:xfrm>
            <a:off x="611560" y="4062388"/>
            <a:ext cx="8064896" cy="2308324"/>
          </a:xfrm>
          <a:prstGeom prst="rect">
            <a:avLst/>
          </a:prstGeom>
          <a:noFill/>
        </p:spPr>
        <p:txBody>
          <a:bodyPr wrap="square" rtlCol="0">
            <a:spAutoFit/>
          </a:bodyPr>
          <a:lstStyle/>
          <a:p>
            <a:r>
              <a:rPr kumimoji="1" lang="ja-JP" altLang="en-US" dirty="0" smtClean="0"/>
              <a:t>マテリアルリサイクル　　　　日本　</a:t>
            </a:r>
            <a:r>
              <a:rPr kumimoji="1" lang="en-US" altLang="ja-JP" dirty="0" smtClean="0"/>
              <a:t>23%      </a:t>
            </a:r>
            <a:r>
              <a:rPr kumimoji="1" lang="ja-JP" altLang="en-US" dirty="0" smtClean="0"/>
              <a:t>ＯＥＣＤ</a:t>
            </a:r>
            <a:r>
              <a:rPr kumimoji="1" lang="en-US" altLang="ja-JP" dirty="0" smtClean="0"/>
              <a:t>36%</a:t>
            </a:r>
            <a:r>
              <a:rPr kumimoji="1" lang="ja-JP" altLang="en-US" dirty="0" smtClean="0"/>
              <a:t>（ＥＵ</a:t>
            </a:r>
            <a:r>
              <a:rPr kumimoji="1" lang="en-US" altLang="ja-JP" dirty="0" smtClean="0"/>
              <a:t>43%)</a:t>
            </a:r>
          </a:p>
          <a:p>
            <a:r>
              <a:rPr kumimoji="1" lang="ja-JP" altLang="en-US" dirty="0" smtClean="0"/>
              <a:t>ケミカルリサイクル　　　　　　　　 　   </a:t>
            </a:r>
            <a:r>
              <a:rPr kumimoji="1" lang="en-US" altLang="ja-JP" dirty="0" smtClean="0"/>
              <a:t>4%                    20%</a:t>
            </a:r>
          </a:p>
          <a:p>
            <a:r>
              <a:rPr kumimoji="1" lang="ja-JP" altLang="en-US" dirty="0" smtClean="0"/>
              <a:t>サーマルリサイクル　　　　　　　　　</a:t>
            </a:r>
            <a:r>
              <a:rPr kumimoji="1" lang="en-US" altLang="ja-JP" dirty="0" smtClean="0"/>
              <a:t>57%                      2%</a:t>
            </a:r>
          </a:p>
          <a:p>
            <a:r>
              <a:rPr kumimoji="1" lang="ja-JP" altLang="en-US" dirty="0" smtClean="0"/>
              <a:t>未使用</a:t>
            </a:r>
            <a:r>
              <a:rPr kumimoji="1" lang="en-US" altLang="ja-JP" dirty="0" smtClean="0"/>
              <a:t>(</a:t>
            </a:r>
            <a:r>
              <a:rPr kumimoji="1" lang="ja-JP" altLang="en-US" smtClean="0"/>
              <a:t>埋立）  </a:t>
            </a:r>
            <a:r>
              <a:rPr kumimoji="1" lang="ja-JP" altLang="en-US" dirty="0" smtClean="0"/>
              <a:t>　　　　　　　　　　　　</a:t>
            </a:r>
            <a:r>
              <a:rPr kumimoji="1" lang="en-US" altLang="ja-JP" dirty="0" smtClean="0"/>
              <a:t>16%     </a:t>
            </a:r>
          </a:p>
          <a:p>
            <a:endParaRPr kumimoji="1" lang="en-US" altLang="ja-JP" dirty="0"/>
          </a:p>
          <a:p>
            <a:r>
              <a:rPr lang="ja-JP" altLang="en-US" b="1" dirty="0" smtClean="0">
                <a:solidFill>
                  <a:srgbClr val="FF0000"/>
                </a:solidFill>
              </a:rPr>
              <a:t>日本</a:t>
            </a:r>
            <a:r>
              <a:rPr lang="ja-JP" altLang="en-US" b="1" dirty="0">
                <a:solidFill>
                  <a:srgbClr val="FF0000"/>
                </a:solidFill>
              </a:rPr>
              <a:t>のリサイクル率</a:t>
            </a:r>
            <a:r>
              <a:rPr lang="ja-JP" altLang="en-US" b="1" dirty="0" smtClean="0">
                <a:solidFill>
                  <a:srgbClr val="FF0000"/>
                </a:solidFill>
              </a:rPr>
              <a:t>はＯＥＣＤの平均</a:t>
            </a:r>
            <a:r>
              <a:rPr lang="ja-JP" altLang="en-US" b="1" dirty="0">
                <a:solidFill>
                  <a:srgbClr val="FF0000"/>
                </a:solidFill>
              </a:rPr>
              <a:t>にも達しないが、焼却率はエネルギー回収の有無を問わず、ひたすら高い</a:t>
            </a:r>
            <a:r>
              <a:rPr lang="ja-JP" altLang="en-US" b="1" dirty="0" smtClean="0">
                <a:solidFill>
                  <a:srgbClr val="FF0000"/>
                </a:solidFill>
              </a:rPr>
              <a:t>。</a:t>
            </a:r>
            <a:r>
              <a:rPr lang="ja-JP" altLang="en-US" b="1" dirty="0">
                <a:solidFill>
                  <a:srgbClr val="FF0000"/>
                </a:solidFill>
              </a:rPr>
              <a:t>日本が「リサイクル大国」だというのは誤解で、実は「焼却大国」だ、という根拠には十分なりうる。</a:t>
            </a:r>
            <a:r>
              <a:rPr kumimoji="1" lang="en-US" altLang="ja-JP" b="1" dirty="0" smtClean="0">
                <a:solidFill>
                  <a:srgbClr val="FF0000"/>
                </a:solidFill>
              </a:rPr>
              <a:t>                   </a:t>
            </a:r>
            <a:endParaRPr kumimoji="1" lang="ja-JP" altLang="en-US" b="1" dirty="0">
              <a:solidFill>
                <a:srgbClr val="FF0000"/>
              </a:solidFill>
            </a:endParaRPr>
          </a:p>
        </p:txBody>
      </p:sp>
    </p:spTree>
    <p:extLst>
      <p:ext uri="{BB962C8B-B14F-4D97-AF65-F5344CB8AC3E}">
        <p14:creationId xmlns:p14="http://schemas.microsoft.com/office/powerpoint/2010/main" val="704149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縦書きテキスト プレースホルダー 2"/>
          <p:cNvSpPr>
            <a:spLocks noGrp="1"/>
          </p:cNvSpPr>
          <p:nvPr>
            <p:ph type="body" orient="vert" idx="1"/>
          </p:nvPr>
        </p:nvSpPr>
        <p:spPr/>
        <p:txBody>
          <a:bodyPr/>
          <a:lstStyle/>
          <a:p>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 y="-74687"/>
            <a:ext cx="9144000" cy="6858000"/>
          </a:xfrm>
          <a:prstGeom prst="rect">
            <a:avLst/>
          </a:prstGeom>
        </p:spPr>
      </p:pic>
      <p:sp>
        <p:nvSpPr>
          <p:cNvPr id="5" name="正方形/長方形 4"/>
          <p:cNvSpPr/>
          <p:nvPr/>
        </p:nvSpPr>
        <p:spPr>
          <a:xfrm>
            <a:off x="6012160" y="5733256"/>
            <a:ext cx="3830386" cy="369332"/>
          </a:xfrm>
          <a:prstGeom prst="rect">
            <a:avLst/>
          </a:prstGeom>
        </p:spPr>
        <p:txBody>
          <a:bodyPr wrap="square">
            <a:spAutoFit/>
          </a:bodyPr>
          <a:lstStyle/>
          <a:p>
            <a:r>
              <a:rPr lang="ja-JP" altLang="en-US" b="1" dirty="0" smtClean="0"/>
              <a:t>ＯＥＣＤ</a:t>
            </a:r>
            <a:r>
              <a:rPr lang="ja-JP" altLang="ja-JP" b="1" dirty="0" smtClean="0"/>
              <a:t>経済</a:t>
            </a:r>
            <a:r>
              <a:rPr lang="ja-JP" altLang="ja-JP" b="1" dirty="0"/>
              <a:t>協力開発機構</a:t>
            </a:r>
            <a:endParaRPr lang="ja-JP" altLang="en-US" dirty="0"/>
          </a:p>
        </p:txBody>
      </p:sp>
      <p:sp>
        <p:nvSpPr>
          <p:cNvPr id="6" name="テキスト ボックス 5"/>
          <p:cNvSpPr txBox="1"/>
          <p:nvPr/>
        </p:nvSpPr>
        <p:spPr>
          <a:xfrm>
            <a:off x="6156176" y="4734597"/>
            <a:ext cx="2160240" cy="369332"/>
          </a:xfrm>
          <a:prstGeom prst="rect">
            <a:avLst/>
          </a:prstGeom>
          <a:solidFill>
            <a:schemeClr val="tx1"/>
          </a:solidFill>
        </p:spPr>
        <p:txBody>
          <a:bodyPr wrap="square" rtlCol="0">
            <a:spAutoFit/>
          </a:bodyPr>
          <a:lstStyle/>
          <a:p>
            <a:pPr algn="ctr"/>
            <a:r>
              <a:rPr kumimoji="1" lang="en-US" altLang="ja-JP" b="1" dirty="0" smtClean="0">
                <a:solidFill>
                  <a:schemeClr val="bg1"/>
                </a:solidFill>
              </a:rPr>
              <a:t>36</a:t>
            </a:r>
            <a:r>
              <a:rPr kumimoji="1" lang="ja-JP" altLang="en-US" b="1" dirty="0" smtClean="0">
                <a:solidFill>
                  <a:schemeClr val="bg1"/>
                </a:solidFill>
              </a:rPr>
              <a:t>か国中</a:t>
            </a:r>
            <a:r>
              <a:rPr kumimoji="1" lang="en-US" altLang="ja-JP" b="1" dirty="0" smtClean="0">
                <a:solidFill>
                  <a:schemeClr val="bg1"/>
                </a:solidFill>
              </a:rPr>
              <a:t>29</a:t>
            </a:r>
            <a:r>
              <a:rPr kumimoji="1" lang="ja-JP" altLang="en-US" b="1" dirty="0" smtClean="0">
                <a:solidFill>
                  <a:schemeClr val="bg1"/>
                </a:solidFill>
              </a:rPr>
              <a:t>番</a:t>
            </a:r>
            <a:endParaRPr kumimoji="1" lang="ja-JP" altLang="en-US" b="1" dirty="0">
              <a:solidFill>
                <a:schemeClr val="bg1"/>
              </a:solidFill>
            </a:endParaRPr>
          </a:p>
        </p:txBody>
      </p:sp>
    </p:spTree>
    <p:extLst>
      <p:ext uri="{BB962C8B-B14F-4D97-AF65-F5344CB8AC3E}">
        <p14:creationId xmlns:p14="http://schemas.microsoft.com/office/powerpoint/2010/main" val="2120345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縦書きテキスト プレースホルダー 2"/>
          <p:cNvSpPr>
            <a:spLocks noGrp="1"/>
          </p:cNvSpPr>
          <p:nvPr>
            <p:ph type="body" orient="vert" idx="1"/>
          </p:nvPr>
        </p:nvSpPr>
        <p:spPr/>
        <p:txBody>
          <a:bodyPr/>
          <a:lstStyle/>
          <a:p>
            <a:endParaRPr kumimoji="1" lang="ja-JP"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74" y="1484784"/>
            <a:ext cx="496855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250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252536" y="116632"/>
            <a:ext cx="8805664" cy="6552728"/>
          </a:xfrm>
        </p:spPr>
        <p:txBody>
          <a:bodyPr>
            <a:normAutofit fontScale="62500" lnSpcReduction="20000"/>
          </a:bodyPr>
          <a:lstStyle/>
          <a:p>
            <a:r>
              <a:rPr lang="ja-JP" altLang="en-US" b="1" dirty="0"/>
              <a:t>プラごみ輸出を制限、バーゼル条約改正案に</a:t>
            </a:r>
            <a:r>
              <a:rPr lang="en-US" altLang="ja-JP" b="1" dirty="0"/>
              <a:t>180</a:t>
            </a:r>
            <a:r>
              <a:rPr lang="ja-JP" altLang="en-US" b="1" dirty="0"/>
              <a:t>か国が合意 ジュネーブ</a:t>
            </a:r>
          </a:p>
          <a:p>
            <a:r>
              <a:rPr lang="en-US" altLang="ja-JP" dirty="0"/>
              <a:t>2019</a:t>
            </a:r>
            <a:r>
              <a:rPr lang="ja-JP" altLang="en-US" dirty="0"/>
              <a:t>年</a:t>
            </a:r>
            <a:r>
              <a:rPr lang="en-US" altLang="ja-JP" dirty="0"/>
              <a:t>5</a:t>
            </a:r>
            <a:r>
              <a:rPr lang="ja-JP" altLang="en-US" dirty="0"/>
              <a:t>月</a:t>
            </a:r>
            <a:r>
              <a:rPr lang="en-US" altLang="ja-JP" dirty="0"/>
              <a:t>11</a:t>
            </a:r>
            <a:r>
              <a:rPr lang="ja-JP" altLang="en-US" dirty="0"/>
              <a:t>日 </a:t>
            </a:r>
            <a:r>
              <a:rPr lang="en-US" altLang="ja-JP" dirty="0"/>
              <a:t>15:02</a:t>
            </a:r>
            <a:r>
              <a:rPr lang="ja-JP" altLang="en-US" dirty="0"/>
              <a:t>　発信地：ジュネーブ</a:t>
            </a:r>
            <a:r>
              <a:rPr lang="en-US" altLang="ja-JP" dirty="0"/>
              <a:t>/</a:t>
            </a:r>
            <a:r>
              <a:rPr lang="ja-JP" altLang="en-US" dirty="0"/>
              <a:t>スイス </a:t>
            </a:r>
            <a:r>
              <a:rPr lang="en-US" altLang="ja-JP" dirty="0"/>
              <a:t>[ </a:t>
            </a:r>
            <a:r>
              <a:rPr lang="ja-JP" altLang="en-US" dirty="0">
                <a:hlinkClick r:id="rId2"/>
              </a:rPr>
              <a:t>スイス</a:t>
            </a:r>
            <a:r>
              <a:rPr lang="ja-JP" altLang="en-US" dirty="0"/>
              <a:t> </a:t>
            </a:r>
            <a:r>
              <a:rPr lang="ja-JP" altLang="en-US" dirty="0">
                <a:hlinkClick r:id="rId3"/>
              </a:rPr>
              <a:t>ヨーロッパ</a:t>
            </a:r>
            <a:r>
              <a:rPr lang="ja-JP" altLang="en-US" dirty="0"/>
              <a:t> </a:t>
            </a:r>
            <a:r>
              <a:rPr lang="en-US" altLang="ja-JP" dirty="0"/>
              <a:t>] </a:t>
            </a:r>
          </a:p>
          <a:p>
            <a:r>
              <a:rPr lang="ja-JP" altLang="en-US" b="1" dirty="0"/>
              <a:t>このニュースをシェア</a:t>
            </a:r>
          </a:p>
          <a:p>
            <a:r>
              <a:rPr lang="ja-JP" altLang="en-US" dirty="0"/>
              <a:t>南アフリカ・ダーバンの港に漂う大量のごみ（</a:t>
            </a:r>
            <a:r>
              <a:rPr lang="en-US" altLang="ja-JP" dirty="0"/>
              <a:t>2019</a:t>
            </a:r>
            <a:r>
              <a:rPr lang="ja-JP" altLang="en-US" dirty="0"/>
              <a:t>年</a:t>
            </a:r>
            <a:r>
              <a:rPr lang="en-US" altLang="ja-JP" dirty="0"/>
              <a:t>4</a:t>
            </a:r>
            <a:r>
              <a:rPr lang="ja-JP" altLang="en-US" dirty="0"/>
              <a:t>月</a:t>
            </a:r>
            <a:r>
              <a:rPr lang="en-US" altLang="ja-JP" dirty="0"/>
              <a:t>28</a:t>
            </a:r>
            <a:r>
              <a:rPr lang="ja-JP" altLang="en-US" dirty="0"/>
              <a:t>日撮影、資料写真）。</a:t>
            </a:r>
            <a:r>
              <a:rPr lang="en-US" altLang="ja-JP" dirty="0"/>
              <a:t>(c)RAJESH JANTILAL / AFP 【5</a:t>
            </a:r>
            <a:r>
              <a:rPr lang="ja-JP" altLang="en-US" dirty="0"/>
              <a:t>月</a:t>
            </a:r>
            <a:r>
              <a:rPr lang="en-US" altLang="ja-JP" dirty="0"/>
              <a:t>11</a:t>
            </a:r>
            <a:r>
              <a:rPr lang="ja-JP" altLang="en-US" dirty="0"/>
              <a:t>日 </a:t>
            </a:r>
            <a:r>
              <a:rPr lang="en-US" altLang="ja-JP" dirty="0"/>
              <a:t>AFP】</a:t>
            </a:r>
            <a:r>
              <a:rPr lang="ja-JP" altLang="en-US" dirty="0"/>
              <a:t>スイス・ジュネーブで開かれている国連環境計画（</a:t>
            </a:r>
            <a:r>
              <a:rPr lang="en-US" altLang="ja-JP" dirty="0">
                <a:hlinkClick r:id="rId4"/>
              </a:rPr>
              <a:t>UNEP</a:t>
            </a:r>
            <a:r>
              <a:rPr lang="ja-JP" altLang="en-US" dirty="0"/>
              <a:t>）の会議で</a:t>
            </a:r>
            <a:r>
              <a:rPr lang="en-US" altLang="ja-JP" dirty="0"/>
              <a:t>10</a:t>
            </a:r>
            <a:r>
              <a:rPr lang="ja-JP" altLang="en-US" dirty="0"/>
              <a:t>日、</a:t>
            </a:r>
            <a:r>
              <a:rPr lang="en-US" altLang="ja-JP" dirty="0"/>
              <a:t>180</a:t>
            </a:r>
            <a:r>
              <a:rPr lang="ja-JP" altLang="en-US" dirty="0"/>
              <a:t>か国近くがプラスチック廃棄物の輸出を制限するバーゼル条約（</a:t>
            </a:r>
            <a:r>
              <a:rPr lang="en-US" altLang="ja-JP" dirty="0">
                <a:hlinkClick r:id="rId5"/>
              </a:rPr>
              <a:t>Basel Convention</a:t>
            </a:r>
            <a:r>
              <a:rPr lang="ja-JP" altLang="en-US" dirty="0"/>
              <a:t>）の改正案に合意した。</a:t>
            </a:r>
            <a:r>
              <a:rPr lang="en-US" altLang="ja-JP" dirty="0"/>
              <a:t>UNEP</a:t>
            </a:r>
            <a:r>
              <a:rPr lang="ja-JP" altLang="en-US" dirty="0"/>
              <a:t>の主催者が明らかにした。</a:t>
            </a:r>
          </a:p>
          <a:p>
            <a:r>
              <a:rPr lang="en-US" altLang="ja-JP" dirty="0">
                <a:hlinkClick r:id="rId6"/>
              </a:rPr>
              <a:t>【</a:t>
            </a:r>
            <a:r>
              <a:rPr lang="ja-JP" altLang="en-US" dirty="0">
                <a:hlinkClick r:id="rId6"/>
              </a:rPr>
              <a:t>写真特集</a:t>
            </a:r>
            <a:r>
              <a:rPr lang="en-US" altLang="ja-JP" dirty="0">
                <a:hlinkClick r:id="rId6"/>
              </a:rPr>
              <a:t>】</a:t>
            </a:r>
            <a:r>
              <a:rPr lang="ja-JP" altLang="en-US" dirty="0">
                <a:hlinkClick r:id="rId6"/>
              </a:rPr>
              <a:t>アジアのプラスチックごみ問題</a:t>
            </a:r>
            <a:endParaRPr lang="ja-JP" altLang="en-US" dirty="0"/>
          </a:p>
          <a:p>
            <a:r>
              <a:rPr lang="ja-JP" altLang="en-US" dirty="0"/>
              <a:t>　同会議に出席した</a:t>
            </a:r>
            <a:r>
              <a:rPr lang="en-US" altLang="ja-JP" dirty="0"/>
              <a:t>1400</a:t>
            </a:r>
            <a:r>
              <a:rPr lang="ja-JP" altLang="en-US" dirty="0"/>
              <a:t>人の代表者は、</a:t>
            </a:r>
            <a:r>
              <a:rPr lang="en-US" altLang="ja-JP" dirty="0"/>
              <a:t>UNEP</a:t>
            </a:r>
            <a:r>
              <a:rPr lang="ja-JP" altLang="en-US" dirty="0"/>
              <a:t>のロルフ・パエット（</a:t>
            </a:r>
            <a:r>
              <a:rPr lang="en-US" altLang="ja-JP" dirty="0" err="1">
                <a:hlinkClick r:id="rId7"/>
              </a:rPr>
              <a:t>Rolph</a:t>
            </a:r>
            <a:r>
              <a:rPr lang="en-US" altLang="ja-JP" dirty="0">
                <a:hlinkClick r:id="rId7"/>
              </a:rPr>
              <a:t> </a:t>
            </a:r>
            <a:r>
              <a:rPr lang="en-US" altLang="ja-JP" dirty="0" err="1">
                <a:hlinkClick r:id="rId7"/>
              </a:rPr>
              <a:t>Payet</a:t>
            </a:r>
            <a:r>
              <a:rPr lang="ja-JP" altLang="en-US" dirty="0"/>
              <a:t>）事務総長が「世界で最も差し迫った環境問題の一つ」として挙げる廃プラスチック問題について、</a:t>
            </a:r>
            <a:r>
              <a:rPr lang="en-US" altLang="ja-JP" dirty="0"/>
              <a:t>12</a:t>
            </a:r>
            <a:r>
              <a:rPr lang="ja-JP" altLang="en-US" dirty="0"/>
              <a:t>日間にわたる協議を経て合意に至った。</a:t>
            </a:r>
          </a:p>
          <a:p>
            <a:r>
              <a:rPr lang="ja-JP" altLang="en-US" dirty="0"/>
              <a:t>　バーゼル条約は</a:t>
            </a:r>
            <a:r>
              <a:rPr lang="en-US" altLang="ja-JP" dirty="0"/>
              <a:t>UNEP</a:t>
            </a:r>
            <a:r>
              <a:rPr lang="ja-JP" altLang="en-US" dirty="0"/>
              <a:t>が</a:t>
            </a:r>
            <a:r>
              <a:rPr lang="en-US" altLang="ja-JP" dirty="0"/>
              <a:t>1989</a:t>
            </a:r>
            <a:r>
              <a:rPr lang="ja-JP" altLang="en-US" dirty="0"/>
              <a:t>年に採択した法的拘束力のある条約で、今回のジュネーブ会議では有害廃棄物の規制にプラスチック廃棄物を含む形で改正された。</a:t>
            </a:r>
          </a:p>
          <a:p>
            <a:r>
              <a:rPr lang="ja-JP" altLang="en-US" dirty="0"/>
              <a:t>　現在、推定</a:t>
            </a:r>
            <a:r>
              <a:rPr lang="en-US" altLang="ja-JP" dirty="0"/>
              <a:t>1</a:t>
            </a:r>
            <a:r>
              <a:rPr lang="ja-JP" altLang="en-US" dirty="0"/>
              <a:t>億トンのプラスチック廃棄物が海中で発見されており、廃プラスチック汚染が「まん延」する事態に至っている。</a:t>
            </a:r>
            <a:r>
              <a:rPr lang="en-US" altLang="ja-JP" dirty="0"/>
              <a:t>UNEP</a:t>
            </a:r>
            <a:r>
              <a:rPr lang="ja-JP" altLang="en-US" dirty="0"/>
              <a:t>によると、海に流れ着くプラスチック廃棄物は年間約</a:t>
            </a:r>
            <a:r>
              <a:rPr lang="en-US" altLang="ja-JP" dirty="0"/>
              <a:t>800</a:t>
            </a:r>
            <a:r>
              <a:rPr lang="ja-JP" altLang="en-US" dirty="0"/>
              <a:t>万トンに上る。</a:t>
            </a:r>
          </a:p>
          <a:p>
            <a:r>
              <a:rPr lang="ja-JP" altLang="en-US" dirty="0"/>
              <a:t>　ジュネーブ会議ではまた、ジコホールやペルフルオロオクタン酸、それに付随する有毒な化学物質の削減にも着手した。ペルフルオロオクタン酸は、食べ物や汚れのこびり付きを防止した調理器具やカーペット、紙類、塗料など、産業や家庭で幅広い用途で使用されている。</a:t>
            </a:r>
            <a:r>
              <a:rPr lang="en-US" altLang="ja-JP" dirty="0"/>
              <a:t>(c)AFP</a:t>
            </a:r>
          </a:p>
          <a:p>
            <a:endParaRPr kumimoji="1" lang="ja-JP" altLang="en-US" dirty="0"/>
          </a:p>
        </p:txBody>
      </p:sp>
    </p:spTree>
    <p:extLst>
      <p:ext uri="{BB962C8B-B14F-4D97-AF65-F5344CB8AC3E}">
        <p14:creationId xmlns:p14="http://schemas.microsoft.com/office/powerpoint/2010/main" val="353796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1196752"/>
            <a:ext cx="7992888" cy="3416320"/>
          </a:xfrm>
          <a:prstGeom prst="rect">
            <a:avLst/>
          </a:prstGeom>
        </p:spPr>
        <p:txBody>
          <a:bodyPr wrap="square">
            <a:spAutoFit/>
          </a:bodyPr>
          <a:lstStyle/>
          <a:p>
            <a:r>
              <a:rPr lang="ja-JP" altLang="en-US" dirty="0"/>
              <a:t>ポイ捨てなどにより、回収されずに河川などを通じて海に流れ込む「海洋プラスチックごみ」が日々発生しています。</a:t>
            </a:r>
            <a:br>
              <a:rPr lang="ja-JP" altLang="en-US" dirty="0"/>
            </a:br>
            <a:r>
              <a:rPr lang="ja-JP" altLang="en-US" dirty="0"/>
              <a:t>世界全体で日々大量に発生する「海洋プラスチックごみ」は長期にわたり海に残存し、このままでは</a:t>
            </a:r>
            <a:r>
              <a:rPr lang="en-US" altLang="ja-JP" dirty="0"/>
              <a:t>2050</a:t>
            </a:r>
            <a:r>
              <a:rPr lang="ja-JP" altLang="en-US" dirty="0"/>
              <a:t>年までに魚の重量を上回ることが予測されるなど、地球規模での環境汚染が懸念されています。</a:t>
            </a:r>
            <a:br>
              <a:rPr lang="ja-JP" altLang="en-US" dirty="0"/>
            </a:br>
            <a:endParaRPr lang="ja-JP" altLang="en-US" dirty="0"/>
          </a:p>
          <a:p>
            <a:r>
              <a:rPr lang="ja-JP" altLang="en-US" dirty="0"/>
              <a:t>こうした問題の解決に向けては、個人・企業・団体・行政などのあらゆる主体が、それぞれの立場でできる取組を行い、</a:t>
            </a:r>
            <a:br>
              <a:rPr lang="ja-JP" altLang="en-US" dirty="0"/>
            </a:br>
            <a:r>
              <a:rPr lang="ja-JP" altLang="en-US" dirty="0"/>
              <a:t>プラスチックと賢く付き合っていくことが重要です。</a:t>
            </a:r>
            <a:br>
              <a:rPr lang="ja-JP" altLang="en-US" dirty="0"/>
            </a:br>
            <a:endParaRPr lang="ja-JP" altLang="en-US" dirty="0"/>
          </a:p>
          <a:p>
            <a:r>
              <a:rPr lang="ja-JP" altLang="en-US" dirty="0"/>
              <a:t>環境省では、そうした取組を応援し、さらに広げていくため「プラスチックスマート」キャンペーンを実施しています</a:t>
            </a:r>
          </a:p>
        </p:txBody>
      </p:sp>
      <p:sp>
        <p:nvSpPr>
          <p:cNvPr id="3" name="テキスト ボックス 2"/>
          <p:cNvSpPr txBox="1"/>
          <p:nvPr/>
        </p:nvSpPr>
        <p:spPr>
          <a:xfrm>
            <a:off x="467544" y="404664"/>
            <a:ext cx="5976664" cy="461665"/>
          </a:xfrm>
          <a:prstGeom prst="rect">
            <a:avLst/>
          </a:prstGeom>
          <a:noFill/>
        </p:spPr>
        <p:txBody>
          <a:bodyPr wrap="square" rtlCol="0">
            <a:spAutoFit/>
          </a:bodyPr>
          <a:lstStyle/>
          <a:p>
            <a:r>
              <a:rPr kumimoji="1" lang="ja-JP" altLang="en-US" sz="2400" b="1" u="sng" dirty="0" smtClean="0"/>
              <a:t>プラスチックスマートキャンペーン</a:t>
            </a:r>
            <a:endParaRPr kumimoji="1" lang="ja-JP" altLang="en-US" sz="2400" b="1" u="sng" dirty="0"/>
          </a:p>
        </p:txBody>
      </p:sp>
    </p:spTree>
    <p:extLst>
      <p:ext uri="{BB962C8B-B14F-4D97-AF65-F5344CB8AC3E}">
        <p14:creationId xmlns:p14="http://schemas.microsoft.com/office/powerpoint/2010/main" val="3563502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518715210"/>
              </p:ext>
            </p:extLst>
          </p:nvPr>
        </p:nvGraphicFramePr>
        <p:xfrm>
          <a:off x="611560" y="116632"/>
          <a:ext cx="8352928" cy="6977005"/>
        </p:xfrm>
        <a:graphic>
          <a:graphicData uri="http://schemas.openxmlformats.org/presentationml/2006/ole">
            <mc:AlternateContent xmlns:mc="http://schemas.openxmlformats.org/markup-compatibility/2006">
              <mc:Choice xmlns:v="urn:schemas-microsoft-com:vml" Requires="v">
                <p:oleObj spid="_x0000_s1030" name="プレゼンテーション" r:id="rId3" imgW="6399178" imgH="5344676" progId="PowerPoint.Show.12">
                  <p:embed/>
                </p:oleObj>
              </mc:Choice>
              <mc:Fallback>
                <p:oleObj name="プレゼンテーション" r:id="rId3" imgW="6399178" imgH="5344676" progId="PowerPoint.Show.12">
                  <p:embed/>
                  <p:pic>
                    <p:nvPicPr>
                      <p:cNvPr id="0" name=""/>
                      <p:cNvPicPr/>
                      <p:nvPr/>
                    </p:nvPicPr>
                    <p:blipFill>
                      <a:blip r:embed="rId4"/>
                      <a:stretch>
                        <a:fillRect/>
                      </a:stretch>
                    </p:blipFill>
                    <p:spPr>
                      <a:xfrm>
                        <a:off x="611560" y="116632"/>
                        <a:ext cx="8352928" cy="6977005"/>
                      </a:xfrm>
                      <a:prstGeom prst="rect">
                        <a:avLst/>
                      </a:prstGeom>
                    </p:spPr>
                  </p:pic>
                </p:oleObj>
              </mc:Fallback>
            </mc:AlternateContent>
          </a:graphicData>
        </a:graphic>
      </p:graphicFrame>
    </p:spTree>
    <p:extLst>
      <p:ext uri="{BB962C8B-B14F-4D97-AF65-F5344CB8AC3E}">
        <p14:creationId xmlns:p14="http://schemas.microsoft.com/office/powerpoint/2010/main" val="1170472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560" y="620688"/>
            <a:ext cx="6246440" cy="2862322"/>
          </a:xfrm>
          <a:prstGeom prst="rect">
            <a:avLst/>
          </a:prstGeom>
        </p:spPr>
        <p:txBody>
          <a:bodyPr wrap="square">
            <a:spAutoFit/>
          </a:bodyPr>
          <a:lstStyle/>
          <a:p>
            <a:r>
              <a:rPr lang="ja-JP" altLang="en-US" dirty="0" smtClean="0">
                <a:solidFill>
                  <a:srgbClr val="000000"/>
                </a:solidFill>
                <a:latin typeface="ＭＳ Ｐゴシック"/>
              </a:rPr>
              <a:t>・大分市家庭</a:t>
            </a:r>
            <a:r>
              <a:rPr lang="ja-JP" altLang="en-US" dirty="0">
                <a:solidFill>
                  <a:srgbClr val="000000"/>
                </a:solidFill>
                <a:latin typeface="ＭＳ Ｐゴシック"/>
              </a:rPr>
              <a:t>ごみにおける収集量等について			</a:t>
            </a:r>
          </a:p>
          <a:p>
            <a:r>
              <a:rPr lang="ja-JP" altLang="en-US" dirty="0">
                <a:solidFill>
                  <a:srgbClr val="000000"/>
                </a:solidFill>
                <a:latin typeface="ＭＳ Ｐゴシック"/>
              </a:rPr>
              <a:t>	</a:t>
            </a:r>
            <a:r>
              <a:rPr lang="ja-JP" altLang="en-US" dirty="0" smtClean="0">
                <a:solidFill>
                  <a:srgbClr val="000000"/>
                </a:solidFill>
                <a:latin typeface="ＭＳ Ｐゴシック"/>
              </a:rPr>
              <a:t>　　　　　　　　　　　</a:t>
            </a:r>
            <a:r>
              <a:rPr lang="en-US" altLang="ja-JP" dirty="0" smtClean="0">
                <a:solidFill>
                  <a:srgbClr val="000000"/>
                </a:solidFill>
                <a:latin typeface="ＭＳ Ｐゴシック"/>
              </a:rPr>
              <a:t>28</a:t>
            </a:r>
            <a:r>
              <a:rPr lang="ja-JP" altLang="en-US" dirty="0">
                <a:solidFill>
                  <a:srgbClr val="000000"/>
                </a:solidFill>
                <a:latin typeface="ＭＳ Ｐゴシック"/>
              </a:rPr>
              <a:t>年度	</a:t>
            </a:r>
            <a:r>
              <a:rPr lang="ja-JP" altLang="en-US" dirty="0" smtClean="0">
                <a:solidFill>
                  <a:srgbClr val="000000"/>
                </a:solidFill>
                <a:latin typeface="ＭＳ Ｐゴシック"/>
              </a:rPr>
              <a:t>　　</a:t>
            </a:r>
            <a:r>
              <a:rPr lang="en-US" altLang="ja-JP" dirty="0" smtClean="0">
                <a:solidFill>
                  <a:srgbClr val="000000"/>
                </a:solidFill>
                <a:latin typeface="ＭＳ Ｐゴシック"/>
              </a:rPr>
              <a:t>29</a:t>
            </a:r>
            <a:r>
              <a:rPr lang="ja-JP" altLang="en-US" dirty="0">
                <a:solidFill>
                  <a:srgbClr val="000000"/>
                </a:solidFill>
                <a:latin typeface="ＭＳ Ｐゴシック"/>
              </a:rPr>
              <a:t>年度	</a:t>
            </a:r>
          </a:p>
          <a:p>
            <a:r>
              <a:rPr lang="ja-JP" altLang="en-US" dirty="0">
                <a:solidFill>
                  <a:srgbClr val="000000"/>
                </a:solidFill>
                <a:latin typeface="ＭＳ Ｐゴシック"/>
              </a:rPr>
              <a:t>ごみ収集量</a:t>
            </a:r>
            <a:r>
              <a:rPr lang="en-US" altLang="ja-JP" dirty="0">
                <a:solidFill>
                  <a:srgbClr val="000000"/>
                </a:solidFill>
                <a:latin typeface="ＭＳ Ｐゴシック"/>
              </a:rPr>
              <a:t>(</a:t>
            </a:r>
            <a:r>
              <a:rPr lang="ja-JP" altLang="en-US" dirty="0" err="1">
                <a:solidFill>
                  <a:srgbClr val="000000"/>
                </a:solidFill>
                <a:latin typeface="ＭＳ Ｐゴシック"/>
              </a:rPr>
              <a:t>ｔ</a:t>
            </a:r>
            <a:r>
              <a:rPr lang="en-US" altLang="ja-JP" dirty="0">
                <a:solidFill>
                  <a:srgbClr val="000000"/>
                </a:solidFill>
                <a:latin typeface="ＭＳ Ｐゴシック"/>
              </a:rPr>
              <a:t>)	</a:t>
            </a:r>
            <a:r>
              <a:rPr lang="ja-JP" altLang="en-US" dirty="0" smtClean="0">
                <a:solidFill>
                  <a:srgbClr val="000000"/>
                </a:solidFill>
                <a:latin typeface="ＭＳ Ｐゴシック"/>
              </a:rPr>
              <a:t>　　　　　</a:t>
            </a:r>
            <a:r>
              <a:rPr lang="en-US" altLang="ja-JP" dirty="0" smtClean="0">
                <a:solidFill>
                  <a:srgbClr val="000000"/>
                </a:solidFill>
                <a:latin typeface="ＭＳ Ｐゴシック"/>
              </a:rPr>
              <a:t>108,474 </a:t>
            </a:r>
            <a:r>
              <a:rPr lang="en-US" altLang="ja-JP" dirty="0">
                <a:solidFill>
                  <a:srgbClr val="000000"/>
                </a:solidFill>
                <a:latin typeface="ＭＳ Ｐゴシック"/>
              </a:rPr>
              <a:t>	</a:t>
            </a:r>
            <a:r>
              <a:rPr lang="ja-JP" altLang="en-US" dirty="0" smtClean="0">
                <a:solidFill>
                  <a:srgbClr val="000000"/>
                </a:solidFill>
                <a:latin typeface="ＭＳ Ｐゴシック"/>
              </a:rPr>
              <a:t>　　</a:t>
            </a:r>
            <a:r>
              <a:rPr lang="en-US" altLang="ja-JP" dirty="0" smtClean="0">
                <a:solidFill>
                  <a:srgbClr val="000000"/>
                </a:solidFill>
                <a:latin typeface="ＭＳ Ｐゴシック"/>
              </a:rPr>
              <a:t>107,445 </a:t>
            </a:r>
            <a:r>
              <a:rPr lang="en-US" altLang="ja-JP" dirty="0">
                <a:solidFill>
                  <a:srgbClr val="000000"/>
                </a:solidFill>
                <a:latin typeface="ＭＳ Ｐゴシック"/>
              </a:rPr>
              <a:t>	</a:t>
            </a:r>
          </a:p>
          <a:p>
            <a:r>
              <a:rPr lang="ja-JP" altLang="en-US" dirty="0">
                <a:solidFill>
                  <a:srgbClr val="000000"/>
                </a:solidFill>
                <a:latin typeface="ＭＳ Ｐゴシック"/>
              </a:rPr>
              <a:t>ペットボトル収集量</a:t>
            </a:r>
            <a:r>
              <a:rPr lang="en-US" altLang="ja-JP" dirty="0">
                <a:solidFill>
                  <a:srgbClr val="000000"/>
                </a:solidFill>
                <a:latin typeface="ＭＳ Ｐゴシック"/>
              </a:rPr>
              <a:t>(</a:t>
            </a:r>
            <a:r>
              <a:rPr lang="ja-JP" altLang="en-US" dirty="0" err="1">
                <a:solidFill>
                  <a:srgbClr val="000000"/>
                </a:solidFill>
                <a:latin typeface="ＭＳ Ｐゴシック"/>
              </a:rPr>
              <a:t>ｔ</a:t>
            </a:r>
            <a:r>
              <a:rPr lang="en-US" altLang="ja-JP" dirty="0" smtClean="0">
                <a:solidFill>
                  <a:srgbClr val="000000"/>
                </a:solidFill>
                <a:latin typeface="ＭＳ Ｐゴシック"/>
              </a:rPr>
              <a:t>)</a:t>
            </a:r>
            <a:r>
              <a:rPr lang="ja-JP" altLang="en-US" dirty="0" smtClean="0">
                <a:solidFill>
                  <a:srgbClr val="000000"/>
                </a:solidFill>
                <a:latin typeface="ＭＳ Ｐゴシック"/>
              </a:rPr>
              <a:t>　　　　</a:t>
            </a:r>
            <a:r>
              <a:rPr lang="en-US" altLang="ja-JP" dirty="0" smtClean="0">
                <a:solidFill>
                  <a:srgbClr val="000000"/>
                </a:solidFill>
                <a:latin typeface="ＭＳ Ｐゴシック"/>
              </a:rPr>
              <a:t>1,3805 </a:t>
            </a:r>
            <a:r>
              <a:rPr lang="en-US" altLang="ja-JP" dirty="0">
                <a:solidFill>
                  <a:srgbClr val="000000"/>
                </a:solidFill>
                <a:latin typeface="ＭＳ Ｐゴシック"/>
              </a:rPr>
              <a:t>	</a:t>
            </a:r>
            <a:r>
              <a:rPr lang="en-US" altLang="ja-JP" dirty="0" smtClean="0">
                <a:solidFill>
                  <a:srgbClr val="000000"/>
                </a:solidFill>
                <a:latin typeface="ＭＳ Ｐゴシック"/>
              </a:rPr>
              <a:t>     1,426 </a:t>
            </a:r>
            <a:r>
              <a:rPr lang="en-US" altLang="ja-JP" dirty="0">
                <a:solidFill>
                  <a:srgbClr val="000000"/>
                </a:solidFill>
                <a:latin typeface="ＭＳ Ｐゴシック"/>
              </a:rPr>
              <a:t>	</a:t>
            </a:r>
          </a:p>
          <a:p>
            <a:r>
              <a:rPr lang="ja-JP" altLang="en-US" dirty="0">
                <a:solidFill>
                  <a:srgbClr val="000000"/>
                </a:solidFill>
                <a:latin typeface="ＭＳ Ｐゴシック"/>
              </a:rPr>
              <a:t>ペットボトル資源化量</a:t>
            </a:r>
            <a:r>
              <a:rPr lang="en-US" altLang="ja-JP" dirty="0">
                <a:solidFill>
                  <a:srgbClr val="000000"/>
                </a:solidFill>
                <a:latin typeface="ＭＳ Ｐゴシック"/>
              </a:rPr>
              <a:t>(</a:t>
            </a:r>
            <a:r>
              <a:rPr lang="ja-JP" altLang="en-US" dirty="0" err="1">
                <a:solidFill>
                  <a:srgbClr val="000000"/>
                </a:solidFill>
                <a:latin typeface="ＭＳ Ｐゴシック"/>
              </a:rPr>
              <a:t>ｔ</a:t>
            </a:r>
            <a:r>
              <a:rPr lang="en-US" altLang="ja-JP" dirty="0">
                <a:solidFill>
                  <a:srgbClr val="000000"/>
                </a:solidFill>
                <a:latin typeface="ＭＳ Ｐゴシック"/>
              </a:rPr>
              <a:t>)	1,168 </a:t>
            </a:r>
            <a:r>
              <a:rPr lang="en-US" altLang="ja-JP" dirty="0" smtClean="0">
                <a:solidFill>
                  <a:srgbClr val="000000"/>
                </a:solidFill>
                <a:latin typeface="ＭＳ Ｐゴシック"/>
              </a:rPr>
              <a:t> </a:t>
            </a:r>
            <a:r>
              <a:rPr lang="en-US" altLang="ja-JP" dirty="0">
                <a:solidFill>
                  <a:srgbClr val="000000"/>
                </a:solidFill>
                <a:latin typeface="ＭＳ Ｐゴシック"/>
              </a:rPr>
              <a:t>	</a:t>
            </a:r>
            <a:r>
              <a:rPr lang="en-US" altLang="ja-JP" dirty="0" smtClean="0">
                <a:solidFill>
                  <a:srgbClr val="000000"/>
                </a:solidFill>
                <a:latin typeface="ＭＳ Ｐゴシック"/>
              </a:rPr>
              <a:t>     1,185 </a:t>
            </a:r>
          </a:p>
          <a:p>
            <a:r>
              <a:rPr lang="en-US" altLang="ja-JP" dirty="0">
                <a:solidFill>
                  <a:srgbClr val="000000"/>
                </a:solidFill>
                <a:latin typeface="ＭＳ Ｐゴシック"/>
              </a:rPr>
              <a:t>	</a:t>
            </a:r>
          </a:p>
          <a:p>
            <a:r>
              <a:rPr lang="ja-JP" altLang="en-US" dirty="0">
                <a:solidFill>
                  <a:srgbClr val="000000"/>
                </a:solidFill>
                <a:latin typeface="ＭＳ Ｐゴシック"/>
              </a:rPr>
              <a:t>資源プラ収集量</a:t>
            </a:r>
            <a:r>
              <a:rPr lang="en-US" altLang="ja-JP" dirty="0">
                <a:solidFill>
                  <a:srgbClr val="000000"/>
                </a:solidFill>
                <a:latin typeface="ＭＳ Ｐゴシック"/>
              </a:rPr>
              <a:t>(</a:t>
            </a:r>
            <a:r>
              <a:rPr lang="ja-JP" altLang="en-US" dirty="0" err="1">
                <a:solidFill>
                  <a:srgbClr val="000000"/>
                </a:solidFill>
                <a:latin typeface="ＭＳ Ｐゴシック"/>
              </a:rPr>
              <a:t>ｔ</a:t>
            </a:r>
            <a:r>
              <a:rPr lang="en-US" altLang="ja-JP" dirty="0">
                <a:solidFill>
                  <a:srgbClr val="000000"/>
                </a:solidFill>
                <a:latin typeface="ＭＳ Ｐゴシック"/>
              </a:rPr>
              <a:t>)	</a:t>
            </a:r>
            <a:r>
              <a:rPr lang="en-US" altLang="ja-JP" dirty="0" smtClean="0">
                <a:solidFill>
                  <a:srgbClr val="000000"/>
                </a:solidFill>
                <a:latin typeface="ＭＳ Ｐゴシック"/>
              </a:rPr>
              <a:t>             3,235. </a:t>
            </a:r>
            <a:r>
              <a:rPr lang="en-US" altLang="ja-JP" dirty="0">
                <a:solidFill>
                  <a:srgbClr val="000000"/>
                </a:solidFill>
                <a:latin typeface="ＭＳ Ｐゴシック"/>
              </a:rPr>
              <a:t>	</a:t>
            </a:r>
            <a:r>
              <a:rPr lang="en-US" altLang="ja-JP" dirty="0" smtClean="0">
                <a:solidFill>
                  <a:srgbClr val="000000"/>
                </a:solidFill>
                <a:latin typeface="ＭＳ Ｐゴシック"/>
              </a:rPr>
              <a:t>3,252 </a:t>
            </a:r>
            <a:r>
              <a:rPr lang="en-US" altLang="ja-JP" dirty="0">
                <a:solidFill>
                  <a:srgbClr val="000000"/>
                </a:solidFill>
                <a:latin typeface="ＭＳ Ｐゴシック"/>
              </a:rPr>
              <a:t>	</a:t>
            </a:r>
          </a:p>
          <a:p>
            <a:r>
              <a:rPr lang="ja-JP" altLang="en-US" dirty="0">
                <a:solidFill>
                  <a:srgbClr val="000000"/>
                </a:solidFill>
                <a:latin typeface="ＭＳ Ｐゴシック"/>
              </a:rPr>
              <a:t>資源プラ資源化量</a:t>
            </a:r>
            <a:r>
              <a:rPr lang="en-US" altLang="ja-JP" dirty="0">
                <a:solidFill>
                  <a:srgbClr val="000000"/>
                </a:solidFill>
                <a:latin typeface="ＭＳ Ｐゴシック"/>
              </a:rPr>
              <a:t>(</a:t>
            </a:r>
            <a:r>
              <a:rPr lang="ja-JP" altLang="en-US" dirty="0" err="1">
                <a:solidFill>
                  <a:srgbClr val="000000"/>
                </a:solidFill>
                <a:latin typeface="ＭＳ Ｐゴシック"/>
              </a:rPr>
              <a:t>ｔ</a:t>
            </a:r>
            <a:r>
              <a:rPr lang="en-US" altLang="ja-JP" dirty="0" smtClean="0">
                <a:solidFill>
                  <a:srgbClr val="000000"/>
                </a:solidFill>
                <a:latin typeface="ＭＳ Ｐゴシック"/>
              </a:rPr>
              <a:t>)	2,804 </a:t>
            </a:r>
            <a:r>
              <a:rPr lang="en-US" altLang="ja-JP" dirty="0">
                <a:solidFill>
                  <a:srgbClr val="000000"/>
                </a:solidFill>
                <a:latin typeface="ＭＳ Ｐゴシック"/>
              </a:rPr>
              <a:t>	2,802 	</a:t>
            </a:r>
          </a:p>
          <a:p>
            <a:r>
              <a:rPr lang="ja-JP" altLang="en-US" dirty="0">
                <a:solidFill>
                  <a:srgbClr val="000000"/>
                </a:solidFill>
                <a:latin typeface="ＭＳ Ｐゴシック"/>
              </a:rPr>
              <a:t>リサイクル率</a:t>
            </a:r>
            <a:r>
              <a:rPr lang="en-US" altLang="ja-JP" dirty="0">
                <a:solidFill>
                  <a:srgbClr val="000000"/>
                </a:solidFill>
                <a:latin typeface="ＭＳ Ｐゴシック"/>
              </a:rPr>
              <a:t>(</a:t>
            </a:r>
            <a:r>
              <a:rPr lang="ja-JP" altLang="en-US" dirty="0">
                <a:solidFill>
                  <a:srgbClr val="000000"/>
                </a:solidFill>
                <a:latin typeface="ＭＳ Ｐゴシック"/>
              </a:rPr>
              <a:t>％</a:t>
            </a:r>
            <a:r>
              <a:rPr lang="en-US" altLang="ja-JP" dirty="0">
                <a:solidFill>
                  <a:srgbClr val="000000"/>
                </a:solidFill>
                <a:latin typeface="ＭＳ Ｐゴシック"/>
              </a:rPr>
              <a:t>)</a:t>
            </a:r>
            <a:r>
              <a:rPr lang="en-US" altLang="ja-JP">
                <a:solidFill>
                  <a:srgbClr val="000000"/>
                </a:solidFill>
                <a:latin typeface="ＭＳ Ｐゴシック"/>
              </a:rPr>
              <a:t>	</a:t>
            </a:r>
            <a:r>
              <a:rPr lang="en-US" altLang="ja-JP" smtClean="0">
                <a:solidFill>
                  <a:srgbClr val="000000"/>
                </a:solidFill>
                <a:latin typeface="ＭＳ Ｐゴシック"/>
              </a:rPr>
              <a:t>              26.0     </a:t>
            </a:r>
            <a:r>
              <a:rPr lang="en-US" altLang="ja-JP" dirty="0">
                <a:solidFill>
                  <a:srgbClr val="000000"/>
                </a:solidFill>
                <a:latin typeface="ＭＳ Ｐゴシック"/>
              </a:rPr>
              <a:t>	24.9 	</a:t>
            </a:r>
          </a:p>
        </p:txBody>
      </p:sp>
    </p:spTree>
    <p:extLst>
      <p:ext uri="{BB962C8B-B14F-4D97-AF65-F5344CB8AC3E}">
        <p14:creationId xmlns:p14="http://schemas.microsoft.com/office/powerpoint/2010/main" val="550612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28687"/>
            <a:ext cx="8382000" cy="5000625"/>
          </a:xfrm>
          <a:prstGeom prst="rect">
            <a:avLst/>
          </a:prstGeom>
        </p:spPr>
      </p:pic>
    </p:spTree>
    <p:extLst>
      <p:ext uri="{BB962C8B-B14F-4D97-AF65-F5344CB8AC3E}">
        <p14:creationId xmlns:p14="http://schemas.microsoft.com/office/powerpoint/2010/main" val="1095135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Pictures\2019.6.26大分市のプラ\ベール保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700088"/>
            <a:ext cx="8943975" cy="545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4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ath43"/>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44" name="Path44"/>
          <p:cNvSpPr/>
          <p:nvPr/>
        </p:nvSpPr>
        <p:spPr>
          <a:xfrm>
            <a:off x="311150" y="2690114"/>
            <a:ext cx="8450326" cy="25400"/>
          </a:xfrm>
          <a:custGeom>
            <a:avLst/>
            <a:gdLst/>
            <a:ahLst/>
            <a:cxnLst/>
            <a:rect l="l" t="t" r="r" b="b"/>
            <a:pathLst>
              <a:path w="8450326" h="25400">
                <a:moveTo>
                  <a:pt x="12700" y="12700"/>
                </a:moveTo>
                <a:lnTo>
                  <a:pt x="8437626" y="12700"/>
                </a:lnTo>
              </a:path>
            </a:pathLst>
          </a:custGeom>
          <a:solidFill>
            <a:srgbClr val="F79646">
              <a:alpha val="0"/>
            </a:srgbClr>
          </a:solidFill>
          <a:ln w="12700" cap="sq">
            <a:solidFill>
              <a:srgbClr val="F79646"/>
            </a:solidFill>
            <a:prstDash val="solid"/>
          </a:ln>
        </p:spPr>
        <p:txBody>
          <a:bodyPr rtlCol="0" anchor="ctr"/>
          <a:lstStyle/>
          <a:p>
            <a:pPr algn="ctr"/>
            <a:endParaRPr lang="en-US" altLang="zh-CN"/>
          </a:p>
        </p:txBody>
      </p:sp>
      <p:grpSp>
        <p:nvGrpSpPr>
          <p:cNvPr id="45" name="Group45"/>
          <p:cNvGrpSpPr/>
          <p:nvPr/>
        </p:nvGrpSpPr>
        <p:grpSpPr>
          <a:xfrm>
            <a:off x="154686" y="4481005"/>
            <a:ext cx="8606790" cy="917765"/>
            <a:chOff x="154686" y="4481005"/>
            <a:chExt cx="8606790" cy="917765"/>
          </a:xfrm>
        </p:grpSpPr>
        <p:sp>
          <p:nvSpPr>
            <p:cNvPr id="46" name="Text Box46"/>
            <p:cNvSpPr txBox="1"/>
            <p:nvPr/>
          </p:nvSpPr>
          <p:spPr>
            <a:xfrm>
              <a:off x="323850" y="4481005"/>
              <a:ext cx="2448306" cy="518223"/>
            </a:xfrm>
            <a:prstGeom prst="rect">
              <a:avLst/>
            </a:prstGeom>
            <a:solidFill>
              <a:srgbClr val="F79646"/>
            </a:solidFill>
          </p:spPr>
          <p:txBody>
            <a:bodyPr wrap="square" lIns="0" tIns="0" rIns="0" rtlCol="0">
              <a:spAutoFit/>
            </a:bodyPr>
            <a:lstStyle/>
            <a:p>
              <a:pPr algn="l">
                <a:lnSpc>
                  <a:spcPts val="602"/>
                </a:lnSpc>
              </a:pPr>
              <a:endParaRPr/>
            </a:p>
            <a:p>
              <a:pPr marL="91592" algn="l" rtl="0">
                <a:lnSpc>
                  <a:spcPts val="1404"/>
                </a:lnSpc>
              </a:pPr>
              <a:r>
                <a:rPr lang="en-US" altLang="zh-CN" sz="1400" b="1" spc="-54" dirty="0">
                  <a:solidFill>
                    <a:srgbClr val="000000"/>
                  </a:solidFill>
                  <a:latin typeface="MS PGothic"/>
                  <a:ea typeface="MS PGothic"/>
                  <a:cs typeface="MS PGothic"/>
                </a:rPr>
                <a:t>公</a:t>
              </a:r>
              <a:r>
                <a:rPr lang="en-US" altLang="zh-CN" sz="1400" b="1" spc="-43" dirty="0">
                  <a:solidFill>
                    <a:srgbClr val="000000"/>
                  </a:solidFill>
                  <a:latin typeface="MS PGothic"/>
                  <a:ea typeface="MS PGothic"/>
                  <a:cs typeface="MS PGothic"/>
                </a:rPr>
                <a:t>共</a:t>
              </a:r>
              <a:r>
                <a:rPr lang="en-US" altLang="zh-CN" sz="1400" b="1" spc="-45" dirty="0">
                  <a:solidFill>
                    <a:srgbClr val="000000"/>
                  </a:solidFill>
                  <a:latin typeface="MS PGothic"/>
                  <a:ea typeface="MS PGothic"/>
                  <a:cs typeface="MS PGothic"/>
                </a:rPr>
                <a:t>・</a:t>
              </a:r>
              <a:r>
                <a:rPr lang="en-US" altLang="zh-CN" sz="1400" b="1" spc="-51" dirty="0">
                  <a:solidFill>
                    <a:srgbClr val="000000"/>
                  </a:solidFill>
                  <a:latin typeface="MS PGothic"/>
                  <a:ea typeface="MS PGothic"/>
                  <a:cs typeface="MS PGothic"/>
                </a:rPr>
                <a:t>グ</a:t>
              </a:r>
              <a:r>
                <a:rPr lang="en-US" altLang="zh-CN" sz="1400" b="1" spc="-56" dirty="0">
                  <a:solidFill>
                    <a:srgbClr val="000000"/>
                  </a:solidFill>
                  <a:latin typeface="MS PGothic"/>
                  <a:ea typeface="MS PGothic"/>
                  <a:cs typeface="MS PGothic"/>
                </a:rPr>
                <a:t>リ</a:t>
              </a:r>
              <a:r>
                <a:rPr lang="en-US" altLang="zh-CN" sz="1400" b="1" spc="-54" dirty="0">
                  <a:solidFill>
                    <a:srgbClr val="000000"/>
                  </a:solidFill>
                  <a:latin typeface="MS PGothic"/>
                  <a:ea typeface="MS PGothic"/>
                  <a:cs typeface="MS PGothic"/>
                </a:rPr>
                <a:t>ー</a:t>
              </a:r>
              <a:r>
                <a:rPr lang="en-US" altLang="zh-CN" sz="1400" b="1" spc="-55" dirty="0">
                  <a:solidFill>
                    <a:srgbClr val="000000"/>
                  </a:solidFill>
                  <a:latin typeface="MS PGothic"/>
                  <a:ea typeface="MS PGothic"/>
                  <a:cs typeface="MS PGothic"/>
                </a:rPr>
                <a:t>ン調</a:t>
              </a:r>
              <a:r>
                <a:rPr lang="en-US" altLang="zh-CN" sz="1400" b="1" spc="-65" dirty="0">
                  <a:solidFill>
                    <a:srgbClr val="000000"/>
                  </a:solidFill>
                  <a:latin typeface="MS PGothic"/>
                  <a:ea typeface="MS PGothic"/>
                  <a:cs typeface="MS PGothic"/>
                </a:rPr>
                <a:t>達</a:t>
              </a:r>
              <a:r>
                <a:rPr lang="en-US" altLang="zh-CN" sz="1400" b="1" spc="-55" dirty="0">
                  <a:solidFill>
                    <a:srgbClr val="000000"/>
                  </a:solidFill>
                  <a:latin typeface="MS PGothic"/>
                  <a:ea typeface="MS PGothic"/>
                  <a:cs typeface="MS PGothic"/>
                </a:rPr>
                <a:t>の</a:t>
              </a:r>
              <a:r>
                <a:rPr lang="en-US" altLang="zh-CN" sz="1400" b="1" spc="-54" dirty="0">
                  <a:solidFill>
                    <a:srgbClr val="000000"/>
                  </a:solidFill>
                  <a:latin typeface="MS PGothic"/>
                  <a:ea typeface="MS PGothic"/>
                  <a:cs typeface="MS PGothic"/>
                </a:rPr>
                <a:t>推進</a:t>
              </a:r>
              <a:endParaRPr lang="en-US" altLang="zh-CN" sz="1400">
                <a:latin typeface="MS PGothic"/>
                <a:ea typeface="MS PGothic"/>
                <a:cs typeface="MS PGothic"/>
              </a:endParaRPr>
            </a:p>
          </p:txBody>
        </p:sp>
        <p:sp>
          <p:nvSpPr>
            <p:cNvPr id="47" name="Path47"/>
            <p:cNvSpPr/>
            <p:nvPr/>
          </p:nvSpPr>
          <p:spPr>
            <a:xfrm>
              <a:off x="311150" y="4986528"/>
              <a:ext cx="8450326" cy="25400"/>
            </a:xfrm>
            <a:custGeom>
              <a:avLst/>
              <a:gdLst/>
              <a:ahLst/>
              <a:cxnLst/>
              <a:rect l="l" t="t" r="r" b="b"/>
              <a:pathLst>
                <a:path w="8450326" h="25400">
                  <a:moveTo>
                    <a:pt x="12700" y="12700"/>
                  </a:moveTo>
                  <a:lnTo>
                    <a:pt x="8437626" y="12700"/>
                  </a:lnTo>
                </a:path>
              </a:pathLst>
            </a:custGeom>
            <a:solidFill>
              <a:srgbClr val="F79646">
                <a:alpha val="0"/>
              </a:srgbClr>
            </a:solidFill>
            <a:ln w="12700" cap="sq">
              <a:solidFill>
                <a:srgbClr val="F79646"/>
              </a:solidFill>
              <a:prstDash val="solid"/>
            </a:ln>
          </p:spPr>
          <p:txBody>
            <a:bodyPr rtlCol="0" anchor="ctr"/>
            <a:lstStyle/>
            <a:p>
              <a:pPr algn="ctr"/>
              <a:endParaRPr lang="en-US" altLang="zh-CN"/>
            </a:p>
          </p:txBody>
        </p:sp>
        <p:sp>
          <p:nvSpPr>
            <p:cNvPr id="48" name="Path48"/>
            <p:cNvSpPr/>
            <p:nvPr/>
          </p:nvSpPr>
          <p:spPr>
            <a:xfrm>
              <a:off x="180594" y="5086350"/>
              <a:ext cx="2138172" cy="286512"/>
            </a:xfrm>
            <a:custGeom>
              <a:avLst/>
              <a:gdLst/>
              <a:ahLst/>
              <a:cxnLst/>
              <a:rect l="l" t="t" r="r" b="b"/>
              <a:pathLst>
                <a:path w="2138172" h="286512">
                  <a:moveTo>
                    <a:pt x="0" y="47752"/>
                  </a:moveTo>
                  <a:cubicBezTo>
                    <a:pt x="0" y="21336"/>
                    <a:pt x="21374" y="0"/>
                    <a:pt x="47752" y="0"/>
                  </a:cubicBezTo>
                  <a:lnTo>
                    <a:pt x="2090420" y="0"/>
                  </a:lnTo>
                  <a:cubicBezTo>
                    <a:pt x="2116836" y="0"/>
                    <a:pt x="2138172" y="21336"/>
                    <a:pt x="2138172" y="47752"/>
                  </a:cubicBezTo>
                  <a:lnTo>
                    <a:pt x="2138172" y="238760"/>
                  </a:lnTo>
                  <a:cubicBezTo>
                    <a:pt x="2138172" y="265176"/>
                    <a:pt x="2116836" y="286512"/>
                    <a:pt x="2090420" y="286512"/>
                  </a:cubicBezTo>
                  <a:lnTo>
                    <a:pt x="47752" y="286512"/>
                  </a:lnTo>
                  <a:cubicBezTo>
                    <a:pt x="21374" y="286512"/>
                    <a:pt x="0" y="265176"/>
                    <a:pt x="0" y="238760"/>
                  </a:cubicBezTo>
                  <a:lnTo>
                    <a:pt x="0" y="47752"/>
                  </a:lnTo>
                  <a:close/>
                </a:path>
              </a:pathLst>
            </a:custGeom>
            <a:solidFill>
              <a:srgbClr val="4BACC6">
                <a:alpha val="100000"/>
              </a:srgbClr>
            </a:solidFill>
            <a:ln w="0" cap="sq">
              <a:solidFill>
                <a:srgbClr val="4BACC6"/>
              </a:solidFill>
              <a:prstDash val="solid"/>
            </a:ln>
          </p:spPr>
          <p:txBody>
            <a:bodyPr rtlCol="0" anchor="ctr"/>
            <a:lstStyle/>
            <a:p>
              <a:pPr algn="ctr"/>
              <a:endParaRPr lang="en-US" altLang="zh-CN"/>
            </a:p>
          </p:txBody>
        </p:sp>
        <p:sp>
          <p:nvSpPr>
            <p:cNvPr id="49" name="Path49"/>
            <p:cNvSpPr/>
            <p:nvPr/>
          </p:nvSpPr>
          <p:spPr>
            <a:xfrm>
              <a:off x="154686" y="5060443"/>
              <a:ext cx="2189988" cy="338327"/>
            </a:xfrm>
            <a:custGeom>
              <a:avLst/>
              <a:gdLst/>
              <a:ahLst/>
              <a:cxnLst/>
              <a:rect l="l" t="t" r="r" b="b"/>
              <a:pathLst>
                <a:path w="2189988" h="338327">
                  <a:moveTo>
                    <a:pt x="25908" y="73660"/>
                  </a:moveTo>
                  <a:cubicBezTo>
                    <a:pt x="25908" y="47244"/>
                    <a:pt x="47282" y="25908"/>
                    <a:pt x="73660" y="25908"/>
                  </a:cubicBezTo>
                  <a:lnTo>
                    <a:pt x="2116328" y="25908"/>
                  </a:lnTo>
                  <a:cubicBezTo>
                    <a:pt x="2142744" y="25908"/>
                    <a:pt x="2164080" y="47244"/>
                    <a:pt x="2164080" y="73660"/>
                  </a:cubicBezTo>
                  <a:lnTo>
                    <a:pt x="2164080" y="264668"/>
                  </a:lnTo>
                  <a:cubicBezTo>
                    <a:pt x="2164080" y="291084"/>
                    <a:pt x="2142744" y="312420"/>
                    <a:pt x="2116328" y="312420"/>
                  </a:cubicBezTo>
                  <a:lnTo>
                    <a:pt x="73660" y="312420"/>
                  </a:lnTo>
                  <a:cubicBezTo>
                    <a:pt x="47282" y="312420"/>
                    <a:pt x="25908" y="291084"/>
                    <a:pt x="25908" y="264668"/>
                  </a:cubicBezTo>
                  <a:lnTo>
                    <a:pt x="25908" y="73660"/>
                  </a:lnTo>
                  <a:close/>
                </a:path>
              </a:pathLst>
            </a:custGeom>
            <a:solidFill>
              <a:srgbClr val="4BACC6">
                <a:alpha val="0"/>
              </a:srgbClr>
            </a:solidFill>
            <a:ln w="25908" cap="sq">
              <a:solidFill>
                <a:srgbClr val="357D91"/>
              </a:solidFill>
              <a:prstDash val="solid"/>
            </a:ln>
          </p:spPr>
          <p:txBody>
            <a:bodyPr rtlCol="0" anchor="ctr"/>
            <a:lstStyle/>
            <a:p>
              <a:pPr algn="ctr"/>
              <a:endParaRPr lang="en-US" altLang="zh-CN"/>
            </a:p>
          </p:txBody>
        </p:sp>
        <p:sp>
          <p:nvSpPr>
            <p:cNvPr id="50" name="Text Box50"/>
            <p:cNvSpPr txBox="1"/>
            <p:nvPr/>
          </p:nvSpPr>
          <p:spPr>
            <a:xfrm>
              <a:off x="327660" y="5132807"/>
              <a:ext cx="1902968" cy="228600"/>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b="1" spc="-75" dirty="0">
                  <a:solidFill>
                    <a:srgbClr val="FFFFFF"/>
                  </a:solidFill>
                  <a:latin typeface="MS PGothic"/>
                  <a:ea typeface="MS PGothic"/>
                  <a:cs typeface="MS PGothic"/>
                </a:rPr>
                <a:t>廃</a:t>
              </a:r>
              <a:r>
                <a:rPr lang="en-US" altLang="zh-CN" sz="1800" b="1" spc="-63" dirty="0">
                  <a:solidFill>
                    <a:srgbClr val="FFFFFF"/>
                  </a:solidFill>
                  <a:latin typeface="MS PGothic"/>
                  <a:ea typeface="MS PGothic"/>
                  <a:cs typeface="MS PGothic"/>
                </a:rPr>
                <a:t>棄物法令の改正</a:t>
              </a:r>
              <a:endParaRPr lang="en-US" altLang="zh-CN" sz="1800">
                <a:latin typeface="MS PGothic"/>
                <a:ea typeface="MS PGothic"/>
                <a:cs typeface="MS PGothic"/>
              </a:endParaRPr>
            </a:p>
          </p:txBody>
        </p:sp>
      </p:grpSp>
      <p:grpSp>
        <p:nvGrpSpPr>
          <p:cNvPr id="51" name="Group51"/>
          <p:cNvGrpSpPr/>
          <p:nvPr/>
        </p:nvGrpSpPr>
        <p:grpSpPr>
          <a:xfrm>
            <a:off x="0" y="0"/>
            <a:ext cx="9144000" cy="2197227"/>
            <a:chOff x="0" y="0"/>
            <a:chExt cx="9144000" cy="2197227"/>
          </a:xfrm>
        </p:grpSpPr>
        <p:sp>
          <p:nvSpPr>
            <p:cNvPr id="52" name="Path52"/>
            <p:cNvSpPr/>
            <p:nvPr/>
          </p:nvSpPr>
          <p:spPr>
            <a:xfrm>
              <a:off x="180594" y="1846326"/>
              <a:ext cx="2217420" cy="288036"/>
            </a:xfrm>
            <a:custGeom>
              <a:avLst/>
              <a:gdLst/>
              <a:ahLst/>
              <a:cxnLst/>
              <a:rect l="l" t="t" r="r" b="b"/>
              <a:pathLst>
                <a:path w="2217420" h="288036">
                  <a:moveTo>
                    <a:pt x="0" y="48006"/>
                  </a:moveTo>
                  <a:cubicBezTo>
                    <a:pt x="0" y="21463"/>
                    <a:pt x="21488" y="0"/>
                    <a:pt x="48006" y="0"/>
                  </a:cubicBezTo>
                  <a:lnTo>
                    <a:pt x="2169414" y="0"/>
                  </a:lnTo>
                  <a:cubicBezTo>
                    <a:pt x="2195957" y="0"/>
                    <a:pt x="2217420" y="21463"/>
                    <a:pt x="2217420" y="48006"/>
                  </a:cubicBezTo>
                  <a:lnTo>
                    <a:pt x="2217420" y="240030"/>
                  </a:lnTo>
                  <a:cubicBezTo>
                    <a:pt x="2217420" y="266573"/>
                    <a:pt x="2195957" y="288036"/>
                    <a:pt x="2169414" y="288036"/>
                  </a:cubicBezTo>
                  <a:lnTo>
                    <a:pt x="48006" y="288036"/>
                  </a:lnTo>
                  <a:cubicBezTo>
                    <a:pt x="21488" y="288036"/>
                    <a:pt x="0" y="266573"/>
                    <a:pt x="0" y="240030"/>
                  </a:cubicBezTo>
                  <a:lnTo>
                    <a:pt x="0" y="48006"/>
                  </a:lnTo>
                  <a:close/>
                </a:path>
              </a:pathLst>
            </a:custGeom>
            <a:solidFill>
              <a:srgbClr val="F79646">
                <a:alpha val="100000"/>
              </a:srgbClr>
            </a:solidFill>
            <a:ln w="0" cap="sq">
              <a:solidFill>
                <a:srgbClr val="F79646"/>
              </a:solidFill>
              <a:prstDash val="solid"/>
            </a:ln>
          </p:spPr>
          <p:txBody>
            <a:bodyPr rtlCol="0" anchor="ctr"/>
            <a:lstStyle/>
            <a:p>
              <a:pPr algn="ctr"/>
              <a:endParaRPr lang="en-US" altLang="zh-CN"/>
            </a:p>
          </p:txBody>
        </p:sp>
        <p:sp>
          <p:nvSpPr>
            <p:cNvPr id="53" name="Path53"/>
            <p:cNvSpPr/>
            <p:nvPr/>
          </p:nvSpPr>
          <p:spPr>
            <a:xfrm>
              <a:off x="154686" y="1820418"/>
              <a:ext cx="2269236" cy="339852"/>
            </a:xfrm>
            <a:custGeom>
              <a:avLst/>
              <a:gdLst/>
              <a:ahLst/>
              <a:cxnLst/>
              <a:rect l="l" t="t" r="r" b="b"/>
              <a:pathLst>
                <a:path w="2269236" h="339852">
                  <a:moveTo>
                    <a:pt x="25908" y="73914"/>
                  </a:moveTo>
                  <a:cubicBezTo>
                    <a:pt x="25908" y="47371"/>
                    <a:pt x="47396" y="25908"/>
                    <a:pt x="73914" y="25908"/>
                  </a:cubicBezTo>
                  <a:lnTo>
                    <a:pt x="2195322" y="25908"/>
                  </a:lnTo>
                  <a:cubicBezTo>
                    <a:pt x="2221865" y="25908"/>
                    <a:pt x="2243328" y="47371"/>
                    <a:pt x="2243328" y="73914"/>
                  </a:cubicBezTo>
                  <a:lnTo>
                    <a:pt x="2243328" y="265938"/>
                  </a:lnTo>
                  <a:cubicBezTo>
                    <a:pt x="2243328" y="292481"/>
                    <a:pt x="2221865" y="313944"/>
                    <a:pt x="2195322" y="313944"/>
                  </a:cubicBezTo>
                  <a:lnTo>
                    <a:pt x="73914" y="313944"/>
                  </a:lnTo>
                  <a:cubicBezTo>
                    <a:pt x="47396" y="313944"/>
                    <a:pt x="25908" y="292481"/>
                    <a:pt x="25908" y="265938"/>
                  </a:cubicBezTo>
                  <a:lnTo>
                    <a:pt x="25908" y="73914"/>
                  </a:lnTo>
                  <a:close/>
                </a:path>
              </a:pathLst>
            </a:custGeom>
            <a:solidFill>
              <a:srgbClr val="F79646">
                <a:alpha val="0"/>
              </a:srgbClr>
            </a:solidFill>
            <a:ln w="25908" cap="sq">
              <a:solidFill>
                <a:srgbClr val="B66D31"/>
              </a:solidFill>
              <a:prstDash val="solid"/>
            </a:ln>
          </p:spPr>
          <p:txBody>
            <a:bodyPr rtlCol="0" anchor="ctr"/>
            <a:lstStyle/>
            <a:p>
              <a:pPr algn="ctr"/>
              <a:endParaRPr lang="en-US" altLang="zh-CN"/>
            </a:p>
          </p:txBody>
        </p:sp>
        <p:sp>
          <p:nvSpPr>
            <p:cNvPr id="54" name="Path54"/>
            <p:cNvSpPr/>
            <p:nvPr/>
          </p:nvSpPr>
          <p:spPr>
            <a:xfrm>
              <a:off x="311150" y="2171827"/>
              <a:ext cx="8450326" cy="25400"/>
            </a:xfrm>
            <a:custGeom>
              <a:avLst/>
              <a:gdLst/>
              <a:ahLst/>
              <a:cxnLst/>
              <a:rect l="l" t="t" r="r" b="b"/>
              <a:pathLst>
                <a:path w="8450326" h="25400">
                  <a:moveTo>
                    <a:pt x="12700" y="12700"/>
                  </a:moveTo>
                  <a:lnTo>
                    <a:pt x="8437626" y="12700"/>
                  </a:lnTo>
                </a:path>
              </a:pathLst>
            </a:custGeom>
            <a:solidFill>
              <a:srgbClr val="F79646">
                <a:alpha val="0"/>
              </a:srgbClr>
            </a:solidFill>
            <a:ln w="12700" cap="sq">
              <a:solidFill>
                <a:srgbClr val="F79646"/>
              </a:solidFill>
              <a:prstDash val="solid"/>
            </a:ln>
          </p:spPr>
          <p:txBody>
            <a:bodyPr rtlCol="0" anchor="ctr"/>
            <a:lstStyle/>
            <a:p>
              <a:pPr algn="ctr"/>
              <a:endParaRPr lang="en-US" altLang="zh-CN"/>
            </a:p>
          </p:txBody>
        </p:sp>
        <p:sp>
          <p:nvSpPr>
            <p:cNvPr id="55" name="Path55"/>
            <p:cNvSpPr/>
            <p:nvPr/>
          </p:nvSpPr>
          <p:spPr>
            <a:xfrm>
              <a:off x="180594" y="692658"/>
              <a:ext cx="1583436" cy="361188"/>
            </a:xfrm>
            <a:custGeom>
              <a:avLst/>
              <a:gdLst/>
              <a:ahLst/>
              <a:cxnLst/>
              <a:rect l="l" t="t" r="r" b="b"/>
              <a:pathLst>
                <a:path w="1583436" h="361188">
                  <a:moveTo>
                    <a:pt x="0" y="60198"/>
                  </a:moveTo>
                  <a:cubicBezTo>
                    <a:pt x="0" y="26924"/>
                    <a:pt x="26949" y="0"/>
                    <a:pt x="60198" y="0"/>
                  </a:cubicBezTo>
                  <a:lnTo>
                    <a:pt x="1523238" y="0"/>
                  </a:lnTo>
                  <a:cubicBezTo>
                    <a:pt x="1556512" y="0"/>
                    <a:pt x="1583436" y="26924"/>
                    <a:pt x="1583436" y="60198"/>
                  </a:cubicBezTo>
                  <a:lnTo>
                    <a:pt x="1583436" y="300990"/>
                  </a:lnTo>
                  <a:cubicBezTo>
                    <a:pt x="1583436" y="334264"/>
                    <a:pt x="1556512" y="361188"/>
                    <a:pt x="1523238" y="361188"/>
                  </a:cubicBezTo>
                  <a:lnTo>
                    <a:pt x="60198" y="361188"/>
                  </a:lnTo>
                  <a:cubicBezTo>
                    <a:pt x="26949" y="361188"/>
                    <a:pt x="0" y="334264"/>
                    <a:pt x="0" y="300990"/>
                  </a:cubicBezTo>
                  <a:lnTo>
                    <a:pt x="0" y="60198"/>
                  </a:lnTo>
                  <a:close/>
                </a:path>
              </a:pathLst>
            </a:custGeom>
            <a:solidFill>
              <a:srgbClr val="9BBB59">
                <a:alpha val="100000"/>
              </a:srgbClr>
            </a:solidFill>
            <a:ln w="0" cap="sq">
              <a:solidFill>
                <a:srgbClr val="9BBB59"/>
              </a:solidFill>
              <a:prstDash val="solid"/>
            </a:ln>
          </p:spPr>
          <p:txBody>
            <a:bodyPr rtlCol="0" anchor="ctr"/>
            <a:lstStyle/>
            <a:p>
              <a:pPr algn="ctr"/>
              <a:endParaRPr lang="en-US" altLang="zh-CN"/>
            </a:p>
          </p:txBody>
        </p:sp>
        <p:sp>
          <p:nvSpPr>
            <p:cNvPr id="56" name="Path56"/>
            <p:cNvSpPr/>
            <p:nvPr/>
          </p:nvSpPr>
          <p:spPr>
            <a:xfrm>
              <a:off x="154686" y="666750"/>
              <a:ext cx="1635252" cy="413004"/>
            </a:xfrm>
            <a:custGeom>
              <a:avLst/>
              <a:gdLst/>
              <a:ahLst/>
              <a:cxnLst/>
              <a:rect l="l" t="t" r="r" b="b"/>
              <a:pathLst>
                <a:path w="1635252" h="413004">
                  <a:moveTo>
                    <a:pt x="25908" y="86106"/>
                  </a:moveTo>
                  <a:cubicBezTo>
                    <a:pt x="25908" y="52832"/>
                    <a:pt x="52857" y="25908"/>
                    <a:pt x="86106" y="25908"/>
                  </a:cubicBezTo>
                  <a:lnTo>
                    <a:pt x="1549146" y="25908"/>
                  </a:lnTo>
                  <a:cubicBezTo>
                    <a:pt x="1582420" y="25908"/>
                    <a:pt x="1609344" y="52832"/>
                    <a:pt x="1609344" y="86106"/>
                  </a:cubicBezTo>
                  <a:lnTo>
                    <a:pt x="1609344" y="326898"/>
                  </a:lnTo>
                  <a:cubicBezTo>
                    <a:pt x="1609344" y="360172"/>
                    <a:pt x="1582420" y="387096"/>
                    <a:pt x="1549146" y="387096"/>
                  </a:cubicBezTo>
                  <a:lnTo>
                    <a:pt x="86106" y="387096"/>
                  </a:lnTo>
                  <a:cubicBezTo>
                    <a:pt x="52857" y="387096"/>
                    <a:pt x="25908" y="360172"/>
                    <a:pt x="25908" y="326898"/>
                  </a:cubicBezTo>
                  <a:lnTo>
                    <a:pt x="25908" y="86106"/>
                  </a:lnTo>
                  <a:close/>
                </a:path>
              </a:pathLst>
            </a:custGeom>
            <a:solidFill>
              <a:srgbClr val="9BBB59">
                <a:alpha val="0"/>
              </a:srgbClr>
            </a:solidFill>
            <a:ln w="25908" cap="sq">
              <a:solidFill>
                <a:srgbClr val="71893F"/>
              </a:solidFill>
              <a:prstDash val="solid"/>
            </a:ln>
          </p:spPr>
          <p:txBody>
            <a:bodyPr rtlCol="0" anchor="ctr"/>
            <a:lstStyle/>
            <a:p>
              <a:pPr algn="ctr"/>
              <a:endParaRPr lang="en-US" altLang="zh-CN"/>
            </a:p>
          </p:txBody>
        </p:sp>
        <p:pic>
          <p:nvPicPr>
            <p:cNvPr id="57" name="Image57"/>
            <p:cNvPicPr>
              <a:picLocks noChangeAspect="1"/>
            </p:cNvPicPr>
            <p:nvPr/>
          </p:nvPicPr>
          <p:blipFill>
            <a:blip r:embed="rId2"/>
            <a:stretch>
              <a:fillRect/>
            </a:stretch>
          </p:blipFill>
          <p:spPr>
            <a:xfrm>
              <a:off x="245364" y="1010400"/>
              <a:ext cx="8546592" cy="835164"/>
            </a:xfrm>
            <a:prstGeom prst="rect">
              <a:avLst/>
            </a:prstGeom>
            <a:noFill/>
          </p:spPr>
        </p:pic>
        <p:sp>
          <p:nvSpPr>
            <p:cNvPr id="58" name="Path58"/>
            <p:cNvSpPr/>
            <p:nvPr/>
          </p:nvSpPr>
          <p:spPr>
            <a:xfrm>
              <a:off x="638556" y="1319045"/>
              <a:ext cx="561572" cy="332186"/>
            </a:xfrm>
            <a:custGeom>
              <a:avLst/>
              <a:gdLst/>
              <a:ahLst/>
              <a:cxnLst/>
              <a:rect l="l" t="t" r="r" b="b"/>
              <a:pathLst>
                <a:path w="561572" h="332186">
                  <a:moveTo>
                    <a:pt x="9144" y="94084"/>
                  </a:moveTo>
                  <a:lnTo>
                    <a:pt x="404622" y="94084"/>
                  </a:lnTo>
                  <a:lnTo>
                    <a:pt x="404622" y="22075"/>
                  </a:lnTo>
                  <a:lnTo>
                    <a:pt x="548640" y="166093"/>
                  </a:lnTo>
                  <a:lnTo>
                    <a:pt x="404622" y="310111"/>
                  </a:lnTo>
                  <a:lnTo>
                    <a:pt x="404622" y="238102"/>
                  </a:lnTo>
                  <a:lnTo>
                    <a:pt x="9144" y="238102"/>
                  </a:lnTo>
                  <a:lnTo>
                    <a:pt x="9144" y="94084"/>
                  </a:lnTo>
                  <a:close/>
                </a:path>
              </a:pathLst>
            </a:custGeom>
            <a:solidFill>
              <a:srgbClr val="9BBB59">
                <a:alpha val="0"/>
              </a:srgbClr>
            </a:solidFill>
            <a:ln w="9144" cap="sq">
              <a:solidFill>
                <a:srgbClr val="98B954"/>
              </a:solidFill>
              <a:prstDash val="solid"/>
            </a:ln>
          </p:spPr>
          <p:txBody>
            <a:bodyPr rtlCol="0" anchor="ctr"/>
            <a:lstStyle/>
            <a:p>
              <a:pPr algn="ctr"/>
              <a:endParaRPr lang="en-US" altLang="zh-CN"/>
            </a:p>
          </p:txBody>
        </p:sp>
        <p:pic>
          <p:nvPicPr>
            <p:cNvPr id="59" name="Image59"/>
            <p:cNvPicPr>
              <a:picLocks noChangeAspect="1"/>
            </p:cNvPicPr>
            <p:nvPr/>
          </p:nvPicPr>
          <p:blipFill>
            <a:blip r:embed="rId3"/>
            <a:stretch>
              <a:fillRect/>
            </a:stretch>
          </p:blipFill>
          <p:spPr>
            <a:xfrm>
              <a:off x="0" y="0"/>
              <a:ext cx="9144000" cy="635508"/>
            </a:xfrm>
            <a:prstGeom prst="rect">
              <a:avLst/>
            </a:prstGeom>
            <a:noFill/>
          </p:spPr>
        </p:pic>
      </p:grpSp>
      <p:sp>
        <p:nvSpPr>
          <p:cNvPr id="60" name="Text Box60"/>
          <p:cNvSpPr txBox="1"/>
          <p:nvPr/>
        </p:nvSpPr>
        <p:spPr>
          <a:xfrm>
            <a:off x="292608" y="1892402"/>
            <a:ext cx="2051177" cy="228600"/>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b="1" spc="-75" dirty="0">
                <a:solidFill>
                  <a:srgbClr val="FFFFFF"/>
                </a:solidFill>
                <a:latin typeface="MS PGothic"/>
                <a:ea typeface="MS PGothic"/>
                <a:cs typeface="MS PGothic"/>
              </a:rPr>
              <a:t>主</a:t>
            </a:r>
            <a:r>
              <a:rPr lang="en-US" altLang="zh-CN" sz="1800" b="1" spc="-64" dirty="0">
                <a:solidFill>
                  <a:srgbClr val="FFFFFF"/>
                </a:solidFill>
                <a:latin typeface="MS PGothic"/>
                <a:ea typeface="MS PGothic"/>
                <a:cs typeface="MS PGothic"/>
              </a:rPr>
              <a:t>要</a:t>
            </a:r>
            <a:r>
              <a:rPr lang="en-US" altLang="zh-CN" sz="1800" b="1" spc="-65" dirty="0">
                <a:solidFill>
                  <a:srgbClr val="FFFFFF"/>
                </a:solidFill>
                <a:latin typeface="MS PGothic"/>
                <a:ea typeface="MS PGothic"/>
                <a:cs typeface="MS PGothic"/>
              </a:rPr>
              <a:t>ア</a:t>
            </a:r>
            <a:r>
              <a:rPr lang="en-US" altLang="zh-CN" sz="1800" b="1" spc="-60" dirty="0">
                <a:solidFill>
                  <a:srgbClr val="FFFFFF"/>
                </a:solidFill>
                <a:latin typeface="MS PGothic"/>
                <a:ea typeface="MS PGothic"/>
                <a:cs typeface="MS PGothic"/>
              </a:rPr>
              <a:t>ク</a:t>
            </a:r>
            <a:r>
              <a:rPr lang="en-US" altLang="zh-CN" sz="1800" b="1" spc="-63" dirty="0">
                <a:solidFill>
                  <a:srgbClr val="FFFFFF"/>
                </a:solidFill>
                <a:latin typeface="MS PGothic"/>
                <a:ea typeface="MS PGothic"/>
                <a:cs typeface="MS PGothic"/>
              </a:rPr>
              <a:t>シ</a:t>
            </a:r>
            <a:r>
              <a:rPr lang="en-US" altLang="zh-CN" sz="1800" b="1" spc="-61" dirty="0">
                <a:solidFill>
                  <a:srgbClr val="FFFFFF"/>
                </a:solidFill>
                <a:latin typeface="MS PGothic"/>
                <a:ea typeface="MS PGothic"/>
                <a:cs typeface="MS PGothic"/>
              </a:rPr>
              <a:t>ョ</a:t>
            </a:r>
            <a:r>
              <a:rPr lang="en-US" altLang="zh-CN" sz="1800" b="1" spc="-70" dirty="0">
                <a:solidFill>
                  <a:srgbClr val="FFFFFF"/>
                </a:solidFill>
                <a:latin typeface="MS PGothic"/>
                <a:ea typeface="MS PGothic"/>
                <a:cs typeface="MS PGothic"/>
              </a:rPr>
              <a:t>ン</a:t>
            </a:r>
            <a:r>
              <a:rPr lang="en-US" altLang="zh-CN" sz="1800" b="1" spc="-69" dirty="0">
                <a:solidFill>
                  <a:srgbClr val="FFFFFF"/>
                </a:solidFill>
                <a:latin typeface="MS PGothic"/>
                <a:ea typeface="MS PGothic"/>
                <a:cs typeface="MS PGothic"/>
              </a:rPr>
              <a:t>プラ</a:t>
            </a:r>
            <a:r>
              <a:rPr lang="en-US" altLang="zh-CN" sz="1800" b="1" spc="-70" dirty="0">
                <a:solidFill>
                  <a:srgbClr val="FFFFFF"/>
                </a:solidFill>
                <a:latin typeface="MS PGothic"/>
                <a:ea typeface="MS PGothic"/>
                <a:cs typeface="MS PGothic"/>
              </a:rPr>
              <a:t>ン</a:t>
            </a:r>
            <a:endParaRPr lang="en-US" altLang="zh-CN" sz="1800">
              <a:latin typeface="MS PGothic"/>
              <a:ea typeface="MS PGothic"/>
              <a:cs typeface="MS PGothic"/>
            </a:endParaRPr>
          </a:p>
        </p:txBody>
      </p:sp>
      <p:sp>
        <p:nvSpPr>
          <p:cNvPr id="61" name="Text Box61"/>
          <p:cNvSpPr txBox="1"/>
          <p:nvPr/>
        </p:nvSpPr>
        <p:spPr>
          <a:xfrm>
            <a:off x="323850" y="2702776"/>
            <a:ext cx="2448306" cy="370878"/>
          </a:xfrm>
          <a:prstGeom prst="rect">
            <a:avLst/>
          </a:prstGeom>
          <a:solidFill>
            <a:srgbClr val="F79646"/>
          </a:solidFill>
        </p:spPr>
        <p:txBody>
          <a:bodyPr wrap="square" lIns="0" tIns="0" rIns="0" rtlCol="0">
            <a:spAutoFit/>
          </a:bodyPr>
          <a:lstStyle/>
          <a:p>
            <a:pPr algn="l">
              <a:lnSpc>
                <a:spcPts val="600"/>
              </a:lnSpc>
            </a:pPr>
            <a:endParaRPr/>
          </a:p>
          <a:p>
            <a:pPr marL="91592" algn="l" rtl="0">
              <a:lnSpc>
                <a:spcPts val="1404"/>
              </a:lnSpc>
            </a:pPr>
            <a:r>
              <a:rPr lang="en-US" altLang="zh-CN" sz="1400" b="1" spc="-54" dirty="0">
                <a:solidFill>
                  <a:srgbClr val="000000"/>
                </a:solidFill>
                <a:latin typeface="MS PGothic"/>
                <a:ea typeface="MS PGothic"/>
                <a:cs typeface="MS PGothic"/>
              </a:rPr>
              <a:t>エ</a:t>
            </a:r>
            <a:r>
              <a:rPr lang="en-US" altLang="zh-CN" sz="1400" b="1" spc="-41" dirty="0">
                <a:solidFill>
                  <a:srgbClr val="000000"/>
                </a:solidFill>
                <a:latin typeface="MS PGothic"/>
                <a:ea typeface="MS PGothic"/>
                <a:cs typeface="MS PGothic"/>
              </a:rPr>
              <a:t>コ</a:t>
            </a:r>
            <a:r>
              <a:rPr lang="en-US" altLang="zh-CN" sz="1400" b="1" spc="-47" dirty="0">
                <a:solidFill>
                  <a:srgbClr val="000000"/>
                </a:solidFill>
                <a:latin typeface="MS PGothic"/>
                <a:ea typeface="MS PGothic"/>
                <a:cs typeface="MS PGothic"/>
              </a:rPr>
              <a:t>デ</a:t>
            </a:r>
            <a:r>
              <a:rPr lang="en-US" altLang="zh-CN" sz="1400" b="1" spc="-49" dirty="0">
                <a:solidFill>
                  <a:srgbClr val="000000"/>
                </a:solidFill>
                <a:latin typeface="MS PGothic"/>
                <a:ea typeface="MS PGothic"/>
                <a:cs typeface="MS PGothic"/>
              </a:rPr>
              <a:t>ザ</a:t>
            </a:r>
            <a:r>
              <a:rPr lang="en-US" altLang="zh-CN" sz="1400" b="1" spc="-44" dirty="0">
                <a:solidFill>
                  <a:srgbClr val="000000"/>
                </a:solidFill>
                <a:latin typeface="MS PGothic"/>
                <a:ea typeface="MS PGothic"/>
                <a:cs typeface="MS PGothic"/>
              </a:rPr>
              <a:t>イ</a:t>
            </a:r>
            <a:r>
              <a:rPr lang="en-US" altLang="zh-CN" sz="1400" b="1" spc="-50" dirty="0">
                <a:solidFill>
                  <a:srgbClr val="000000"/>
                </a:solidFill>
                <a:latin typeface="MS PGothic"/>
                <a:ea typeface="MS PGothic"/>
                <a:cs typeface="MS PGothic"/>
              </a:rPr>
              <a:t>ン</a:t>
            </a:r>
            <a:endParaRPr lang="en-US" altLang="zh-CN" sz="1400">
              <a:latin typeface="MS PGothic"/>
              <a:ea typeface="MS PGothic"/>
              <a:cs typeface="MS PGothic"/>
            </a:endParaRPr>
          </a:p>
        </p:txBody>
      </p:sp>
      <p:sp>
        <p:nvSpPr>
          <p:cNvPr id="62" name="Text Box62"/>
          <p:cNvSpPr txBox="1"/>
          <p:nvPr/>
        </p:nvSpPr>
        <p:spPr>
          <a:xfrm>
            <a:off x="2772156" y="2702776"/>
            <a:ext cx="5976620" cy="370878"/>
          </a:xfrm>
          <a:prstGeom prst="rect">
            <a:avLst/>
          </a:prstGeom>
          <a:solidFill>
            <a:srgbClr val="F79646"/>
          </a:solidFill>
        </p:spPr>
        <p:txBody>
          <a:bodyPr wrap="square" lIns="0" tIns="0" rIns="0" rtlCol="0">
            <a:spAutoFit/>
          </a:bodyPr>
          <a:lstStyle/>
          <a:p>
            <a:pPr algn="l">
              <a:lnSpc>
                <a:spcPts val="544"/>
              </a:lnSpc>
            </a:pPr>
            <a:endParaRPr/>
          </a:p>
          <a:p>
            <a:pPr marL="92075" algn="l" rtl="0">
              <a:lnSpc>
                <a:spcPts val="1550"/>
              </a:lnSpc>
            </a:pPr>
            <a:r>
              <a:rPr lang="en-US" altLang="zh-CN" sz="1400" spc="75" dirty="0">
                <a:solidFill>
                  <a:srgbClr val="000000"/>
                </a:solidFill>
                <a:latin typeface="Wingdings"/>
                <a:ea typeface="Wingdings"/>
                <a:cs typeface="Wingdings"/>
              </a:rPr>
              <a:t></a:t>
            </a:r>
            <a:r>
              <a:rPr lang="en-US" altLang="zh-CN" sz="1400" spc="-268" dirty="0">
                <a:solidFill>
                  <a:srgbClr val="000000"/>
                </a:solidFill>
                <a:latin typeface="Wingdings"/>
                <a:ea typeface="Wingdings"/>
                <a:cs typeface="Wingdings"/>
              </a:rPr>
              <a:t> </a:t>
            </a:r>
            <a:r>
              <a:rPr lang="en-US" altLang="zh-CN" sz="1400" spc="0" dirty="0">
                <a:solidFill>
                  <a:srgbClr val="000000"/>
                </a:solidFill>
                <a:latin typeface="MS PGothic"/>
                <a:ea typeface="MS PGothic"/>
                <a:cs typeface="MS PGothic"/>
              </a:rPr>
              <a:t>リ</a:t>
            </a:r>
            <a:r>
              <a:rPr lang="en-US" altLang="zh-CN" sz="1400" spc="7" dirty="0">
                <a:solidFill>
                  <a:srgbClr val="000000"/>
                </a:solidFill>
                <a:latin typeface="MS PGothic"/>
                <a:ea typeface="MS PGothic"/>
                <a:cs typeface="MS PGothic"/>
              </a:rPr>
              <a:t>サ</a:t>
            </a:r>
            <a:r>
              <a:rPr lang="en-US" altLang="zh-CN" sz="1400" spc="-13" dirty="0">
                <a:solidFill>
                  <a:srgbClr val="000000"/>
                </a:solidFill>
                <a:latin typeface="MS PGothic"/>
                <a:ea typeface="MS PGothic"/>
                <a:cs typeface="MS PGothic"/>
              </a:rPr>
              <a:t>イ</a:t>
            </a:r>
            <a:r>
              <a:rPr lang="en-US" altLang="zh-CN" sz="1400" spc="0" dirty="0">
                <a:solidFill>
                  <a:srgbClr val="000000"/>
                </a:solidFill>
                <a:latin typeface="MS PGothic"/>
                <a:ea typeface="MS PGothic"/>
                <a:cs typeface="MS PGothic"/>
              </a:rPr>
              <a:t>ク</a:t>
            </a:r>
            <a:r>
              <a:rPr lang="en-US" altLang="zh-CN" sz="1400" spc="8" dirty="0">
                <a:solidFill>
                  <a:srgbClr val="000000"/>
                </a:solidFill>
                <a:latin typeface="MS PGothic"/>
                <a:ea typeface="MS PGothic"/>
                <a:cs typeface="MS PGothic"/>
              </a:rPr>
              <a:t>ル</a:t>
            </a:r>
            <a:r>
              <a:rPr lang="en-US" altLang="zh-CN" sz="1400" spc="0" dirty="0">
                <a:solidFill>
                  <a:srgbClr val="000000"/>
                </a:solidFill>
                <a:latin typeface="MS PGothic"/>
                <a:ea typeface="MS PGothic"/>
                <a:cs typeface="MS PGothic"/>
              </a:rPr>
              <a:t>よ</a:t>
            </a:r>
            <a:r>
              <a:rPr lang="en-US" altLang="zh-CN" sz="1400" spc="-8" dirty="0">
                <a:solidFill>
                  <a:srgbClr val="000000"/>
                </a:solidFill>
                <a:latin typeface="MS PGothic"/>
                <a:ea typeface="MS PGothic"/>
                <a:cs typeface="MS PGothic"/>
              </a:rPr>
              <a:t>り</a:t>
            </a:r>
            <a:r>
              <a:rPr lang="en-US" altLang="zh-CN" sz="1400" spc="0" dirty="0">
                <a:solidFill>
                  <a:srgbClr val="000000"/>
                </a:solidFill>
                <a:latin typeface="MS PGothic"/>
                <a:ea typeface="MS PGothic"/>
                <a:cs typeface="MS PGothic"/>
              </a:rPr>
              <a:t>も</a:t>
            </a:r>
            <a:r>
              <a:rPr lang="en-US" altLang="zh-CN" sz="1400" spc="8" dirty="0">
                <a:solidFill>
                  <a:srgbClr val="000000"/>
                </a:solidFill>
                <a:latin typeface="MS PGothic"/>
                <a:ea typeface="MS PGothic"/>
                <a:cs typeface="MS PGothic"/>
              </a:rPr>
              <a:t>修</a:t>
            </a:r>
            <a:r>
              <a:rPr lang="en-US" altLang="zh-CN" sz="1400" spc="0" dirty="0">
                <a:solidFill>
                  <a:srgbClr val="000000"/>
                </a:solidFill>
                <a:latin typeface="MS PGothic"/>
                <a:ea typeface="MS PGothic"/>
                <a:cs typeface="MS PGothic"/>
              </a:rPr>
              <a:t>理・アッ</a:t>
            </a:r>
            <a:r>
              <a:rPr lang="en-US" altLang="zh-CN" sz="1400" spc="10" dirty="0">
                <a:solidFill>
                  <a:srgbClr val="000000"/>
                </a:solidFill>
                <a:latin typeface="MS PGothic"/>
                <a:ea typeface="MS PGothic"/>
                <a:cs typeface="MS PGothic"/>
              </a:rPr>
              <a:t>プ</a:t>
            </a:r>
            <a:r>
              <a:rPr lang="en-US" altLang="zh-CN" sz="1400" spc="-11" dirty="0">
                <a:solidFill>
                  <a:srgbClr val="000000"/>
                </a:solidFill>
                <a:latin typeface="MS PGothic"/>
                <a:ea typeface="MS PGothic"/>
                <a:cs typeface="MS PGothic"/>
              </a:rPr>
              <a:t>グ</a:t>
            </a:r>
            <a:r>
              <a:rPr lang="en-US" altLang="zh-CN" sz="1400" spc="0" dirty="0">
                <a:solidFill>
                  <a:srgbClr val="000000"/>
                </a:solidFill>
                <a:latin typeface="MS PGothic"/>
                <a:ea typeface="MS PGothic"/>
                <a:cs typeface="MS PGothic"/>
              </a:rPr>
              <a:t>レ</a:t>
            </a:r>
            <a:r>
              <a:rPr lang="en-US" altLang="zh-CN" sz="1400" spc="-6" dirty="0">
                <a:solidFill>
                  <a:srgbClr val="000000"/>
                </a:solidFill>
                <a:latin typeface="MS PGothic"/>
                <a:ea typeface="MS PGothic"/>
                <a:cs typeface="MS PGothic"/>
              </a:rPr>
              <a:t>ー</a:t>
            </a:r>
            <a:r>
              <a:rPr lang="en-US" altLang="zh-CN" sz="1400" spc="0" dirty="0">
                <a:solidFill>
                  <a:srgbClr val="000000"/>
                </a:solidFill>
                <a:latin typeface="MS PGothic"/>
                <a:ea typeface="MS PGothic"/>
                <a:cs typeface="MS PGothic"/>
              </a:rPr>
              <a:t>ド・</a:t>
            </a:r>
            <a:r>
              <a:rPr lang="en-US" altLang="zh-CN" sz="1400" spc="-413" dirty="0">
                <a:solidFill>
                  <a:srgbClr val="000000"/>
                </a:solidFill>
                <a:latin typeface="MS PGothic"/>
                <a:ea typeface="MS PGothic"/>
                <a:cs typeface="MS PGothic"/>
              </a:rPr>
              <a:t> </a:t>
            </a:r>
            <a:r>
              <a:rPr lang="en-US" altLang="zh-CN" sz="1400" spc="-9" dirty="0">
                <a:solidFill>
                  <a:srgbClr val="000000"/>
                </a:solidFill>
                <a:latin typeface="MS PGothic"/>
                <a:ea typeface="MS PGothic"/>
                <a:cs typeface="MS PGothic"/>
              </a:rPr>
              <a:t>再</a:t>
            </a:r>
            <a:r>
              <a:rPr lang="en-US" altLang="zh-CN" sz="1400" spc="0" dirty="0">
                <a:solidFill>
                  <a:srgbClr val="000000"/>
                </a:solidFill>
                <a:latin typeface="MS PGothic"/>
                <a:ea typeface="MS PGothic"/>
                <a:cs typeface="MS PGothic"/>
              </a:rPr>
              <a:t>製</a:t>
            </a:r>
            <a:r>
              <a:rPr lang="en-US" altLang="zh-CN" sz="1400" spc="8" dirty="0">
                <a:solidFill>
                  <a:srgbClr val="000000"/>
                </a:solidFill>
                <a:latin typeface="MS PGothic"/>
                <a:ea typeface="MS PGothic"/>
                <a:cs typeface="MS PGothic"/>
              </a:rPr>
              <a:t>造</a:t>
            </a:r>
            <a:r>
              <a:rPr lang="en-US" altLang="zh-CN" sz="1400" spc="-16" dirty="0">
                <a:solidFill>
                  <a:srgbClr val="000000"/>
                </a:solidFill>
                <a:latin typeface="MS PGothic"/>
                <a:ea typeface="MS PGothic"/>
                <a:cs typeface="MS PGothic"/>
              </a:rPr>
              <a:t>の</a:t>
            </a:r>
            <a:r>
              <a:rPr lang="en-US" altLang="zh-CN" sz="1400" spc="0" dirty="0">
                <a:solidFill>
                  <a:srgbClr val="000000"/>
                </a:solidFill>
                <a:latin typeface="MS PGothic"/>
                <a:ea typeface="MS PGothic"/>
                <a:cs typeface="MS PGothic"/>
              </a:rPr>
              <a:t>し</a:t>
            </a:r>
            <a:r>
              <a:rPr lang="en-US" altLang="zh-CN" sz="1400" spc="10" dirty="0">
                <a:solidFill>
                  <a:srgbClr val="000000"/>
                </a:solidFill>
                <a:latin typeface="MS PGothic"/>
                <a:ea typeface="MS PGothic"/>
                <a:cs typeface="MS PGothic"/>
              </a:rPr>
              <a:t>や</a:t>
            </a:r>
            <a:r>
              <a:rPr lang="en-US" altLang="zh-CN" sz="1400" spc="-12" dirty="0">
                <a:solidFill>
                  <a:srgbClr val="000000"/>
                </a:solidFill>
                <a:latin typeface="MS PGothic"/>
                <a:ea typeface="MS PGothic"/>
                <a:cs typeface="MS PGothic"/>
              </a:rPr>
              <a:t>す</a:t>
            </a:r>
            <a:r>
              <a:rPr lang="en-US" altLang="zh-CN" sz="1400" spc="0" dirty="0">
                <a:solidFill>
                  <a:srgbClr val="000000"/>
                </a:solidFill>
                <a:latin typeface="MS PGothic"/>
                <a:ea typeface="MS PGothic"/>
                <a:cs typeface="MS PGothic"/>
              </a:rPr>
              <a:t>さ</a:t>
            </a:r>
            <a:r>
              <a:rPr lang="en-US" altLang="zh-CN" sz="1400" spc="10" dirty="0">
                <a:solidFill>
                  <a:srgbClr val="000000"/>
                </a:solidFill>
                <a:latin typeface="MS PGothic"/>
                <a:ea typeface="MS PGothic"/>
                <a:cs typeface="MS PGothic"/>
              </a:rPr>
              <a:t>を</a:t>
            </a:r>
            <a:r>
              <a:rPr lang="en-US" altLang="zh-CN" sz="1400" spc="-19" dirty="0">
                <a:solidFill>
                  <a:srgbClr val="000000"/>
                </a:solidFill>
                <a:latin typeface="MS PGothic"/>
                <a:ea typeface="MS PGothic"/>
                <a:cs typeface="MS PGothic"/>
              </a:rPr>
              <a:t>強</a:t>
            </a:r>
            <a:r>
              <a:rPr lang="en-US" altLang="zh-CN" sz="1400" spc="0" dirty="0">
                <a:solidFill>
                  <a:srgbClr val="000000"/>
                </a:solidFill>
                <a:latin typeface="MS PGothic"/>
                <a:ea typeface="MS PGothic"/>
                <a:cs typeface="MS PGothic"/>
              </a:rPr>
              <a:t>調</a:t>
            </a:r>
            <a:endParaRPr lang="en-US" altLang="zh-CN" sz="1400">
              <a:latin typeface="MS PGothic"/>
              <a:ea typeface="MS PGothic"/>
              <a:cs typeface="MS PGothic"/>
            </a:endParaRPr>
          </a:p>
        </p:txBody>
      </p:sp>
      <p:sp>
        <p:nvSpPr>
          <p:cNvPr id="63" name="Text Box63"/>
          <p:cNvSpPr txBox="1"/>
          <p:nvPr/>
        </p:nvSpPr>
        <p:spPr>
          <a:xfrm>
            <a:off x="323850" y="3591903"/>
            <a:ext cx="2448306" cy="370878"/>
          </a:xfrm>
          <a:prstGeom prst="rect">
            <a:avLst/>
          </a:prstGeom>
          <a:solidFill>
            <a:srgbClr val="F79646"/>
          </a:solidFill>
        </p:spPr>
        <p:txBody>
          <a:bodyPr wrap="square" lIns="0" tIns="0" rIns="0" rtlCol="0">
            <a:spAutoFit/>
          </a:bodyPr>
          <a:lstStyle/>
          <a:p>
            <a:pPr algn="l">
              <a:lnSpc>
                <a:spcPts val="598"/>
              </a:lnSpc>
            </a:pPr>
            <a:endParaRPr/>
          </a:p>
          <a:p>
            <a:pPr marL="91592" algn="l" rtl="0">
              <a:lnSpc>
                <a:spcPts val="1406"/>
              </a:lnSpc>
            </a:pPr>
            <a:r>
              <a:rPr lang="en-US" altLang="zh-CN" sz="1400" b="1" spc="-52" dirty="0">
                <a:solidFill>
                  <a:srgbClr val="000000"/>
                </a:solidFill>
                <a:latin typeface="MS PGothic"/>
                <a:ea typeface="MS PGothic"/>
                <a:cs typeface="MS PGothic"/>
              </a:rPr>
              <a:t>プ</a:t>
            </a:r>
            <a:r>
              <a:rPr lang="en-US" altLang="zh-CN" sz="1400" b="1" spc="-49" dirty="0">
                <a:solidFill>
                  <a:srgbClr val="000000"/>
                </a:solidFill>
                <a:latin typeface="MS PGothic"/>
                <a:ea typeface="MS PGothic"/>
                <a:cs typeface="MS PGothic"/>
              </a:rPr>
              <a:t>ラ</a:t>
            </a:r>
            <a:r>
              <a:rPr lang="en-US" altLang="zh-CN" sz="1400" b="1" spc="-40" dirty="0">
                <a:solidFill>
                  <a:srgbClr val="000000"/>
                </a:solidFill>
                <a:latin typeface="MS PGothic"/>
                <a:ea typeface="MS PGothic"/>
                <a:cs typeface="MS PGothic"/>
              </a:rPr>
              <a:t>ス</a:t>
            </a:r>
            <a:r>
              <a:rPr lang="en-US" altLang="zh-CN" sz="1400" b="1" spc="-47" dirty="0">
                <a:solidFill>
                  <a:srgbClr val="000000"/>
                </a:solidFill>
                <a:latin typeface="MS PGothic"/>
                <a:ea typeface="MS PGothic"/>
                <a:cs typeface="MS PGothic"/>
              </a:rPr>
              <a:t>チ</a:t>
            </a:r>
            <a:r>
              <a:rPr lang="en-US" altLang="zh-CN" sz="1400" b="1" spc="-54" dirty="0">
                <a:solidFill>
                  <a:srgbClr val="000000"/>
                </a:solidFill>
                <a:latin typeface="MS PGothic"/>
                <a:ea typeface="MS PGothic"/>
                <a:cs typeface="MS PGothic"/>
              </a:rPr>
              <a:t>ッ</a:t>
            </a:r>
            <a:r>
              <a:rPr lang="en-US" altLang="zh-CN" sz="1400" b="1" spc="-43" dirty="0">
                <a:solidFill>
                  <a:srgbClr val="000000"/>
                </a:solidFill>
                <a:latin typeface="MS PGothic"/>
                <a:ea typeface="MS PGothic"/>
                <a:cs typeface="MS PGothic"/>
              </a:rPr>
              <a:t>ク</a:t>
            </a:r>
            <a:r>
              <a:rPr lang="en-US" altLang="zh-CN" sz="1400" b="1" spc="-52" dirty="0">
                <a:solidFill>
                  <a:srgbClr val="000000"/>
                </a:solidFill>
                <a:latin typeface="MS PGothic"/>
                <a:ea typeface="MS PGothic"/>
                <a:cs typeface="MS PGothic"/>
              </a:rPr>
              <a:t>リサ</a:t>
            </a:r>
            <a:r>
              <a:rPr lang="en-US" altLang="zh-CN" sz="1400" b="1" spc="-54" dirty="0">
                <a:solidFill>
                  <a:srgbClr val="000000"/>
                </a:solidFill>
                <a:latin typeface="MS PGothic"/>
                <a:ea typeface="MS PGothic"/>
                <a:cs typeface="MS PGothic"/>
              </a:rPr>
              <a:t>イ</a:t>
            </a:r>
            <a:r>
              <a:rPr lang="en-US" altLang="zh-CN" sz="1400" b="1" spc="-52" dirty="0">
                <a:solidFill>
                  <a:srgbClr val="000000"/>
                </a:solidFill>
                <a:latin typeface="MS PGothic"/>
                <a:ea typeface="MS PGothic"/>
                <a:cs typeface="MS PGothic"/>
              </a:rPr>
              <a:t>クル</a:t>
            </a:r>
            <a:r>
              <a:rPr lang="en-US" altLang="zh-CN" sz="1400" b="1" spc="-58" dirty="0">
                <a:solidFill>
                  <a:srgbClr val="000000"/>
                </a:solidFill>
                <a:latin typeface="MS PGothic"/>
                <a:ea typeface="MS PGothic"/>
                <a:cs typeface="MS PGothic"/>
              </a:rPr>
              <a:t>の</a:t>
            </a:r>
            <a:r>
              <a:rPr lang="en-US" altLang="zh-CN" sz="1400" b="1" spc="-52" dirty="0">
                <a:solidFill>
                  <a:srgbClr val="000000"/>
                </a:solidFill>
                <a:latin typeface="MS PGothic"/>
                <a:ea typeface="MS PGothic"/>
                <a:cs typeface="MS PGothic"/>
              </a:rPr>
              <a:t>促</a:t>
            </a:r>
            <a:r>
              <a:rPr lang="en-US" altLang="zh-CN" sz="1400" b="1" spc="-51" dirty="0">
                <a:solidFill>
                  <a:srgbClr val="000000"/>
                </a:solidFill>
                <a:latin typeface="MS PGothic"/>
                <a:ea typeface="MS PGothic"/>
                <a:cs typeface="MS PGothic"/>
              </a:rPr>
              <a:t>進</a:t>
            </a:r>
            <a:endParaRPr lang="en-US" altLang="zh-CN" sz="1400">
              <a:latin typeface="MS PGothic"/>
              <a:ea typeface="MS PGothic"/>
              <a:cs typeface="MS PGothic"/>
            </a:endParaRPr>
          </a:p>
        </p:txBody>
      </p:sp>
      <p:sp>
        <p:nvSpPr>
          <p:cNvPr id="64" name="Text Box64"/>
          <p:cNvSpPr txBox="1"/>
          <p:nvPr/>
        </p:nvSpPr>
        <p:spPr>
          <a:xfrm>
            <a:off x="2772156" y="3591903"/>
            <a:ext cx="5976620" cy="370878"/>
          </a:xfrm>
          <a:prstGeom prst="rect">
            <a:avLst/>
          </a:prstGeom>
          <a:solidFill>
            <a:srgbClr val="F79646"/>
          </a:solidFill>
        </p:spPr>
        <p:txBody>
          <a:bodyPr wrap="square" lIns="0" tIns="0" rIns="0" rtlCol="0">
            <a:spAutoFit/>
          </a:bodyPr>
          <a:lstStyle/>
          <a:p>
            <a:pPr algn="l">
              <a:lnSpc>
                <a:spcPts val="542"/>
              </a:lnSpc>
            </a:pPr>
            <a:endParaRPr/>
          </a:p>
          <a:p>
            <a:pPr marL="92075" algn="l" rtl="0">
              <a:lnSpc>
                <a:spcPts val="1553"/>
              </a:lnSpc>
            </a:pPr>
            <a:r>
              <a:rPr lang="en-US" altLang="zh-CN" sz="1400" spc="77" dirty="0">
                <a:solidFill>
                  <a:srgbClr val="000000"/>
                </a:solidFill>
                <a:latin typeface="Wingdings"/>
                <a:ea typeface="Wingdings"/>
                <a:cs typeface="Wingdings"/>
              </a:rPr>
              <a:t></a:t>
            </a:r>
            <a:r>
              <a:rPr lang="en-US" altLang="zh-CN" sz="1400" spc="-272" dirty="0">
                <a:solidFill>
                  <a:srgbClr val="000000"/>
                </a:solidFill>
                <a:latin typeface="Wingdings"/>
                <a:ea typeface="Wingdings"/>
                <a:cs typeface="Wingdings"/>
              </a:rPr>
              <a:t> </a:t>
            </a:r>
            <a:r>
              <a:rPr lang="en-US" altLang="zh-CN" sz="1400" spc="6" dirty="0">
                <a:solidFill>
                  <a:srgbClr val="000000"/>
                </a:solidFill>
                <a:latin typeface="MS PGothic"/>
                <a:ea typeface="MS PGothic"/>
                <a:cs typeface="MS PGothic"/>
              </a:rPr>
              <a:t>自</a:t>
            </a:r>
            <a:r>
              <a:rPr lang="en-US" altLang="zh-CN" sz="1400" spc="0" dirty="0">
                <a:solidFill>
                  <a:srgbClr val="000000"/>
                </a:solidFill>
                <a:latin typeface="MS PGothic"/>
                <a:ea typeface="MS PGothic"/>
                <a:cs typeface="MS PGothic"/>
              </a:rPr>
              <a:t>治体</a:t>
            </a:r>
            <a:r>
              <a:rPr lang="en-US" altLang="zh-CN" sz="1400" spc="5" dirty="0">
                <a:solidFill>
                  <a:srgbClr val="000000"/>
                </a:solidFill>
                <a:latin typeface="MS PGothic"/>
                <a:ea typeface="MS PGothic"/>
                <a:cs typeface="MS PGothic"/>
              </a:rPr>
              <a:t>系</a:t>
            </a:r>
            <a:r>
              <a:rPr lang="en-US" altLang="zh-CN" sz="1400" spc="0" dirty="0">
                <a:solidFill>
                  <a:srgbClr val="000000"/>
                </a:solidFill>
                <a:latin typeface="MS PGothic"/>
                <a:ea typeface="MS PGothic"/>
                <a:cs typeface="MS PGothic"/>
              </a:rPr>
              <a:t>・</a:t>
            </a:r>
            <a:r>
              <a:rPr lang="en-US" altLang="zh-CN" sz="1400" spc="8" dirty="0">
                <a:solidFill>
                  <a:srgbClr val="000000"/>
                </a:solidFill>
                <a:latin typeface="MS PGothic"/>
                <a:ea typeface="MS PGothic"/>
                <a:cs typeface="MS PGothic"/>
              </a:rPr>
              <a:t>容</a:t>
            </a:r>
            <a:r>
              <a:rPr lang="en-US" altLang="zh-CN" sz="1400" spc="-6" dirty="0">
                <a:solidFill>
                  <a:srgbClr val="000000"/>
                </a:solidFill>
                <a:latin typeface="MS PGothic"/>
                <a:ea typeface="MS PGothic"/>
                <a:cs typeface="MS PGothic"/>
              </a:rPr>
              <a:t>器</a:t>
            </a:r>
            <a:r>
              <a:rPr lang="en-US" altLang="zh-CN" sz="1400" spc="6" dirty="0">
                <a:solidFill>
                  <a:srgbClr val="000000"/>
                </a:solidFill>
                <a:latin typeface="MS PGothic"/>
                <a:ea typeface="MS PGothic"/>
                <a:cs typeface="MS PGothic"/>
              </a:rPr>
              <a:t>包</a:t>
            </a:r>
            <a:r>
              <a:rPr lang="en-US" altLang="zh-CN" sz="1400" spc="0" dirty="0">
                <a:solidFill>
                  <a:srgbClr val="000000"/>
                </a:solidFill>
                <a:latin typeface="MS PGothic"/>
                <a:ea typeface="MS PGothic"/>
                <a:cs typeface="MS PGothic"/>
              </a:rPr>
              <a:t>装</a:t>
            </a:r>
            <a:r>
              <a:rPr lang="en-US" altLang="zh-CN" sz="1400" spc="-11" dirty="0">
                <a:solidFill>
                  <a:srgbClr val="000000"/>
                </a:solidFill>
                <a:latin typeface="MS PGothic"/>
                <a:ea typeface="MS PGothic"/>
                <a:cs typeface="MS PGothic"/>
              </a:rPr>
              <a:t>系</a:t>
            </a:r>
            <a:r>
              <a:rPr lang="en-US" altLang="zh-CN" sz="1400" spc="6" dirty="0">
                <a:solidFill>
                  <a:srgbClr val="000000"/>
                </a:solidFill>
                <a:latin typeface="MS PGothic"/>
                <a:ea typeface="MS PGothic"/>
                <a:cs typeface="MS PGothic"/>
              </a:rPr>
              <a:t>廃</a:t>
            </a:r>
            <a:r>
              <a:rPr lang="en-US" altLang="zh-CN" sz="1400" spc="0" dirty="0">
                <a:solidFill>
                  <a:srgbClr val="000000"/>
                </a:solidFill>
                <a:latin typeface="MS PGothic"/>
                <a:ea typeface="MS PGothic"/>
                <a:cs typeface="MS PGothic"/>
              </a:rPr>
              <a:t>棄</a:t>
            </a:r>
            <a:r>
              <a:rPr lang="en-US" altLang="zh-CN" sz="1400" spc="-11" dirty="0">
                <a:solidFill>
                  <a:srgbClr val="000000"/>
                </a:solidFill>
                <a:latin typeface="MS PGothic"/>
                <a:ea typeface="MS PGothic"/>
                <a:cs typeface="MS PGothic"/>
              </a:rPr>
              <a:t>物</a:t>
            </a:r>
            <a:r>
              <a:rPr lang="en-US" altLang="zh-CN" sz="1400" spc="5" dirty="0">
                <a:solidFill>
                  <a:srgbClr val="000000"/>
                </a:solidFill>
                <a:latin typeface="MS PGothic"/>
                <a:ea typeface="MS PGothic"/>
                <a:cs typeface="MS PGothic"/>
              </a:rPr>
              <a:t>に</a:t>
            </a:r>
            <a:r>
              <a:rPr lang="en-US" altLang="zh-CN" sz="1400" spc="-12" dirty="0">
                <a:solidFill>
                  <a:srgbClr val="000000"/>
                </a:solidFill>
                <a:latin typeface="MS PGothic"/>
                <a:ea typeface="MS PGothic"/>
                <a:cs typeface="MS PGothic"/>
              </a:rPr>
              <a:t>お</a:t>
            </a:r>
            <a:r>
              <a:rPr lang="en-US" altLang="zh-CN" sz="1400" spc="6" dirty="0">
                <a:solidFill>
                  <a:srgbClr val="000000"/>
                </a:solidFill>
                <a:latin typeface="MS PGothic"/>
                <a:ea typeface="MS PGothic"/>
                <a:cs typeface="MS PGothic"/>
              </a:rPr>
              <a:t>け</a:t>
            </a:r>
            <a:r>
              <a:rPr lang="en-US" altLang="zh-CN" sz="1400" spc="0" dirty="0">
                <a:solidFill>
                  <a:srgbClr val="000000"/>
                </a:solidFill>
                <a:latin typeface="MS PGothic"/>
                <a:ea typeface="MS PGothic"/>
                <a:cs typeface="MS PGothic"/>
              </a:rPr>
              <a:t>る</a:t>
            </a:r>
            <a:r>
              <a:rPr lang="en-US" altLang="zh-CN" sz="1400" spc="-7" dirty="0">
                <a:solidFill>
                  <a:srgbClr val="000000"/>
                </a:solidFill>
                <a:latin typeface="MS PGothic"/>
                <a:ea typeface="MS PGothic"/>
                <a:cs typeface="MS PGothic"/>
              </a:rPr>
              <a:t>非</a:t>
            </a:r>
            <a:r>
              <a:rPr lang="en-US" altLang="zh-CN" sz="1400" spc="6" dirty="0">
                <a:solidFill>
                  <a:srgbClr val="000000"/>
                </a:solidFill>
                <a:latin typeface="MS PGothic"/>
                <a:ea typeface="MS PGothic"/>
                <a:cs typeface="MS PGothic"/>
              </a:rPr>
              <a:t>常</a:t>
            </a:r>
            <a:r>
              <a:rPr lang="en-US" altLang="zh-CN" sz="1400" spc="-19" dirty="0">
                <a:solidFill>
                  <a:srgbClr val="000000"/>
                </a:solidFill>
                <a:latin typeface="MS PGothic"/>
                <a:ea typeface="MS PGothic"/>
                <a:cs typeface="MS PGothic"/>
              </a:rPr>
              <a:t>に</a:t>
            </a:r>
            <a:r>
              <a:rPr lang="en-US" altLang="zh-CN" sz="1400" spc="6" dirty="0">
                <a:solidFill>
                  <a:srgbClr val="000000"/>
                </a:solidFill>
                <a:latin typeface="MS PGothic"/>
                <a:ea typeface="MS PGothic"/>
                <a:cs typeface="MS PGothic"/>
              </a:rPr>
              <a:t>意</a:t>
            </a:r>
            <a:r>
              <a:rPr lang="en-US" altLang="zh-CN" sz="1400" spc="0" dirty="0">
                <a:solidFill>
                  <a:srgbClr val="000000"/>
                </a:solidFill>
                <a:latin typeface="MS PGothic"/>
                <a:ea typeface="MS PGothic"/>
                <a:cs typeface="MS PGothic"/>
              </a:rPr>
              <a:t>欲</a:t>
            </a:r>
            <a:r>
              <a:rPr lang="en-US" altLang="zh-CN" sz="1400" spc="-11" dirty="0">
                <a:solidFill>
                  <a:srgbClr val="000000"/>
                </a:solidFill>
                <a:latin typeface="MS PGothic"/>
                <a:ea typeface="MS PGothic"/>
                <a:cs typeface="MS PGothic"/>
              </a:rPr>
              <a:t>的</a:t>
            </a:r>
            <a:r>
              <a:rPr lang="en-US" altLang="zh-CN" sz="1400" spc="5" dirty="0">
                <a:solidFill>
                  <a:srgbClr val="000000"/>
                </a:solidFill>
                <a:latin typeface="MS PGothic"/>
                <a:ea typeface="MS PGothic"/>
                <a:cs typeface="MS PGothic"/>
              </a:rPr>
              <a:t>な</a:t>
            </a:r>
            <a:r>
              <a:rPr lang="en-US" altLang="zh-CN" sz="1400" spc="-10" dirty="0">
                <a:solidFill>
                  <a:srgbClr val="000000"/>
                </a:solidFill>
                <a:latin typeface="MS PGothic"/>
                <a:ea typeface="MS PGothic"/>
                <a:cs typeface="MS PGothic"/>
              </a:rPr>
              <a:t>目</a:t>
            </a:r>
            <a:r>
              <a:rPr lang="en-US" altLang="zh-CN" sz="1400" spc="7" dirty="0">
                <a:solidFill>
                  <a:srgbClr val="000000"/>
                </a:solidFill>
                <a:latin typeface="MS PGothic"/>
                <a:ea typeface="MS PGothic"/>
                <a:cs typeface="MS PGothic"/>
              </a:rPr>
              <a:t>標</a:t>
            </a:r>
            <a:r>
              <a:rPr lang="en-US" altLang="zh-CN" sz="1400" spc="-5" dirty="0">
                <a:solidFill>
                  <a:srgbClr val="000000"/>
                </a:solidFill>
                <a:latin typeface="MS PGothic"/>
                <a:ea typeface="MS PGothic"/>
                <a:cs typeface="MS PGothic"/>
              </a:rPr>
              <a:t>値</a:t>
            </a:r>
            <a:r>
              <a:rPr lang="en-US" altLang="zh-CN" sz="1400" spc="-8" dirty="0">
                <a:solidFill>
                  <a:srgbClr val="000000"/>
                </a:solidFill>
                <a:latin typeface="MS PGothic"/>
                <a:ea typeface="MS PGothic"/>
                <a:cs typeface="MS PGothic"/>
              </a:rPr>
              <a:t>の</a:t>
            </a:r>
            <a:r>
              <a:rPr lang="en-US" altLang="zh-CN" sz="1400" spc="7" dirty="0">
                <a:solidFill>
                  <a:srgbClr val="000000"/>
                </a:solidFill>
                <a:latin typeface="MS PGothic"/>
                <a:ea typeface="MS PGothic"/>
                <a:cs typeface="MS PGothic"/>
              </a:rPr>
              <a:t>設</a:t>
            </a:r>
            <a:r>
              <a:rPr lang="en-US" altLang="zh-CN" sz="1400" spc="0" dirty="0">
                <a:solidFill>
                  <a:srgbClr val="000000"/>
                </a:solidFill>
                <a:latin typeface="MS PGothic"/>
                <a:ea typeface="MS PGothic"/>
                <a:cs typeface="MS PGothic"/>
              </a:rPr>
              <a:t>定</a:t>
            </a:r>
            <a:endParaRPr lang="en-US" altLang="zh-CN" sz="1400">
              <a:latin typeface="MS PGothic"/>
              <a:ea typeface="MS PGothic"/>
              <a:cs typeface="MS PGothic"/>
            </a:endParaRPr>
          </a:p>
        </p:txBody>
      </p:sp>
      <p:sp>
        <p:nvSpPr>
          <p:cNvPr id="65" name="Text Box65"/>
          <p:cNvSpPr txBox="1"/>
          <p:nvPr/>
        </p:nvSpPr>
        <p:spPr>
          <a:xfrm>
            <a:off x="2772156" y="4481005"/>
            <a:ext cx="5976620" cy="518223"/>
          </a:xfrm>
          <a:prstGeom prst="rect">
            <a:avLst/>
          </a:prstGeom>
          <a:solidFill>
            <a:srgbClr val="F79646"/>
          </a:solidFill>
        </p:spPr>
        <p:txBody>
          <a:bodyPr wrap="square" lIns="0" tIns="0" rIns="0" rtlCol="0">
            <a:spAutoFit/>
          </a:bodyPr>
          <a:lstStyle/>
          <a:p>
            <a:pPr algn="l">
              <a:lnSpc>
                <a:spcPts val="546"/>
              </a:lnSpc>
            </a:pPr>
            <a:endParaRPr/>
          </a:p>
          <a:p>
            <a:pPr marL="378587" marR="94129" indent="-286512" algn="l" rtl="0">
              <a:lnSpc>
                <a:spcPts val="1570"/>
              </a:lnSpc>
            </a:pPr>
            <a:r>
              <a:rPr lang="en-US" altLang="zh-CN" sz="1400" spc="75" dirty="0">
                <a:solidFill>
                  <a:srgbClr val="000000"/>
                </a:solidFill>
                <a:latin typeface="Wingdings"/>
                <a:ea typeface="Wingdings"/>
                <a:cs typeface="Wingdings"/>
              </a:rPr>
              <a:t></a:t>
            </a:r>
            <a:r>
              <a:rPr lang="en-US" altLang="zh-CN" sz="1400" spc="-268" dirty="0">
                <a:solidFill>
                  <a:srgbClr val="000000"/>
                </a:solidFill>
                <a:latin typeface="Wingdings"/>
                <a:ea typeface="Wingdings"/>
                <a:cs typeface="Wingdings"/>
              </a:rPr>
              <a:t> </a:t>
            </a:r>
            <a:r>
              <a:rPr lang="en-US" altLang="zh-CN" sz="1400" spc="0" dirty="0">
                <a:solidFill>
                  <a:srgbClr val="000000"/>
                </a:solidFill>
                <a:latin typeface="MS PGothic"/>
                <a:ea typeface="MS PGothic"/>
                <a:cs typeface="MS PGothic"/>
              </a:rPr>
              <a:t>エ</a:t>
            </a:r>
            <a:r>
              <a:rPr lang="en-US" altLang="zh-CN" sz="1400" spc="8" dirty="0">
                <a:solidFill>
                  <a:srgbClr val="000000"/>
                </a:solidFill>
                <a:latin typeface="MS PGothic"/>
                <a:ea typeface="MS PGothic"/>
                <a:cs typeface="MS PGothic"/>
              </a:rPr>
              <a:t>コ</a:t>
            </a:r>
            <a:r>
              <a:rPr lang="en-US" altLang="zh-CN" sz="1400" spc="-9" dirty="0">
                <a:solidFill>
                  <a:srgbClr val="000000"/>
                </a:solidFill>
                <a:latin typeface="MS PGothic"/>
                <a:ea typeface="MS PGothic"/>
                <a:cs typeface="MS PGothic"/>
              </a:rPr>
              <a:t>デ</a:t>
            </a:r>
            <a:r>
              <a:rPr lang="en-US" altLang="zh-CN" sz="1400" spc="0" dirty="0">
                <a:solidFill>
                  <a:srgbClr val="000000"/>
                </a:solidFill>
                <a:latin typeface="MS PGothic"/>
                <a:ea typeface="MS PGothic"/>
                <a:cs typeface="MS PGothic"/>
              </a:rPr>
              <a:t>ザイ</a:t>
            </a:r>
            <a:r>
              <a:rPr lang="en-US" altLang="zh-CN" sz="1400" spc="6" dirty="0">
                <a:solidFill>
                  <a:srgbClr val="000000"/>
                </a:solidFill>
                <a:latin typeface="MS PGothic"/>
                <a:ea typeface="MS PGothic"/>
                <a:cs typeface="MS PGothic"/>
              </a:rPr>
              <a:t>ン</a:t>
            </a:r>
            <a:r>
              <a:rPr lang="en-US" altLang="zh-CN" sz="1400" spc="0" dirty="0">
                <a:solidFill>
                  <a:srgbClr val="000000"/>
                </a:solidFill>
                <a:latin typeface="MS PGothic"/>
                <a:ea typeface="MS PGothic"/>
                <a:cs typeface="MS PGothic"/>
              </a:rPr>
              <a:t>・</a:t>
            </a:r>
            <a:r>
              <a:rPr lang="en-US" altLang="zh-CN" sz="1400" spc="6" dirty="0">
                <a:solidFill>
                  <a:srgbClr val="000000"/>
                </a:solidFill>
                <a:latin typeface="MS PGothic"/>
                <a:ea typeface="MS PGothic"/>
                <a:cs typeface="MS PGothic"/>
              </a:rPr>
              <a:t>再</a:t>
            </a:r>
            <a:r>
              <a:rPr lang="en-US" altLang="zh-CN" sz="1400" spc="0" dirty="0">
                <a:solidFill>
                  <a:srgbClr val="000000"/>
                </a:solidFill>
                <a:latin typeface="MS PGothic"/>
                <a:ea typeface="MS PGothic"/>
                <a:cs typeface="MS PGothic"/>
              </a:rPr>
              <a:t>生材</a:t>
            </a:r>
            <a:r>
              <a:rPr lang="en-US" altLang="zh-CN" sz="1400" spc="6" dirty="0">
                <a:solidFill>
                  <a:srgbClr val="000000"/>
                </a:solidFill>
                <a:latin typeface="MS PGothic"/>
                <a:ea typeface="MS PGothic"/>
                <a:cs typeface="MS PGothic"/>
              </a:rPr>
              <a:t>使</a:t>
            </a:r>
            <a:r>
              <a:rPr lang="en-US" altLang="zh-CN" sz="1400" spc="0" dirty="0">
                <a:solidFill>
                  <a:srgbClr val="000000"/>
                </a:solidFill>
                <a:latin typeface="MS PGothic"/>
                <a:ea typeface="MS PGothic"/>
                <a:cs typeface="MS PGothic"/>
              </a:rPr>
              <a:t>用</a:t>
            </a:r>
            <a:r>
              <a:rPr lang="en-US" altLang="zh-CN" sz="1400" spc="-11" dirty="0">
                <a:solidFill>
                  <a:srgbClr val="000000"/>
                </a:solidFill>
                <a:latin typeface="MS PGothic"/>
                <a:ea typeface="MS PGothic"/>
                <a:cs typeface="MS PGothic"/>
              </a:rPr>
              <a:t>の</a:t>
            </a:r>
            <a:r>
              <a:rPr lang="en-US" altLang="zh-CN" sz="1400" spc="0" dirty="0">
                <a:solidFill>
                  <a:srgbClr val="000000"/>
                </a:solidFill>
                <a:latin typeface="MS PGothic"/>
                <a:ea typeface="MS PGothic"/>
                <a:cs typeface="MS PGothic"/>
              </a:rPr>
              <a:t>推</a:t>
            </a:r>
            <a:r>
              <a:rPr lang="en-US" altLang="zh-CN" sz="1400" spc="8" dirty="0">
                <a:solidFill>
                  <a:srgbClr val="000000"/>
                </a:solidFill>
                <a:latin typeface="MS PGothic"/>
                <a:ea typeface="MS PGothic"/>
                <a:cs typeface="MS PGothic"/>
              </a:rPr>
              <a:t>進</a:t>
            </a:r>
            <a:r>
              <a:rPr lang="en-US" altLang="zh-CN" sz="1400" spc="-16" dirty="0">
                <a:solidFill>
                  <a:srgbClr val="000000"/>
                </a:solidFill>
                <a:latin typeface="MS PGothic"/>
                <a:ea typeface="MS PGothic"/>
                <a:cs typeface="MS PGothic"/>
              </a:rPr>
              <a:t>の</a:t>
            </a:r>
            <a:r>
              <a:rPr lang="en-US" altLang="zh-CN" sz="1400" spc="0" dirty="0">
                <a:solidFill>
                  <a:srgbClr val="000000"/>
                </a:solidFill>
                <a:latin typeface="MS PGothic"/>
                <a:ea typeface="MS PGothic"/>
                <a:cs typeface="MS PGothic"/>
              </a:rPr>
              <a:t>ため</a:t>
            </a:r>
            <a:r>
              <a:rPr lang="en-US" altLang="zh-CN" sz="1400" spc="-6" dirty="0">
                <a:solidFill>
                  <a:srgbClr val="000000"/>
                </a:solidFill>
                <a:latin typeface="MS PGothic"/>
                <a:ea typeface="MS PGothic"/>
                <a:cs typeface="MS PGothic"/>
              </a:rPr>
              <a:t>、</a:t>
            </a:r>
            <a:r>
              <a:rPr lang="en-US" altLang="zh-CN" sz="1400" spc="0" dirty="0">
                <a:solidFill>
                  <a:srgbClr val="000000"/>
                </a:solidFill>
                <a:latin typeface="MS PGothic"/>
                <a:ea typeface="MS PGothic"/>
                <a:cs typeface="MS PGothic"/>
              </a:rPr>
              <a:t>公</a:t>
            </a:r>
            <a:r>
              <a:rPr lang="en-US" altLang="zh-CN" sz="1400" spc="8" dirty="0">
                <a:solidFill>
                  <a:srgbClr val="000000"/>
                </a:solidFill>
                <a:latin typeface="MS PGothic"/>
                <a:ea typeface="MS PGothic"/>
                <a:cs typeface="MS PGothic"/>
              </a:rPr>
              <a:t>共</a:t>
            </a:r>
            <a:r>
              <a:rPr lang="en-US" altLang="zh-CN" sz="1400" spc="-12" dirty="0">
                <a:solidFill>
                  <a:srgbClr val="000000"/>
                </a:solidFill>
                <a:latin typeface="MS PGothic"/>
                <a:ea typeface="MS PGothic"/>
                <a:cs typeface="MS PGothic"/>
              </a:rPr>
              <a:t>・</a:t>
            </a:r>
            <a:r>
              <a:rPr lang="en-US" altLang="zh-CN" sz="1400" spc="-9" dirty="0">
                <a:solidFill>
                  <a:srgbClr val="000000"/>
                </a:solidFill>
                <a:latin typeface="MS PGothic"/>
                <a:ea typeface="MS PGothic"/>
                <a:cs typeface="MS PGothic"/>
              </a:rPr>
              <a:t>グ</a:t>
            </a:r>
            <a:r>
              <a:rPr lang="en-US" altLang="zh-CN" sz="1400" spc="0" dirty="0">
                <a:solidFill>
                  <a:srgbClr val="000000"/>
                </a:solidFill>
                <a:latin typeface="MS PGothic"/>
                <a:ea typeface="MS PGothic"/>
                <a:cs typeface="MS PGothic"/>
              </a:rPr>
              <a:t>リーン</a:t>
            </a:r>
            <a:r>
              <a:rPr lang="en-US" altLang="zh-CN" sz="1400" spc="5" dirty="0">
                <a:solidFill>
                  <a:srgbClr val="000000"/>
                </a:solidFill>
                <a:latin typeface="MS PGothic"/>
                <a:ea typeface="MS PGothic"/>
                <a:cs typeface="MS PGothic"/>
              </a:rPr>
              <a:t>調</a:t>
            </a:r>
            <a:r>
              <a:rPr lang="en-US" altLang="zh-CN" sz="1400" spc="0" dirty="0">
                <a:solidFill>
                  <a:srgbClr val="000000"/>
                </a:solidFill>
                <a:latin typeface="MS PGothic"/>
                <a:ea typeface="MS PGothic"/>
                <a:cs typeface="MS PGothic"/>
              </a:rPr>
              <a:t>達を</a:t>
            </a:r>
            <a:r>
              <a:rPr lang="en-US" altLang="zh-CN" sz="1400" spc="6" dirty="0">
                <a:solidFill>
                  <a:srgbClr val="000000"/>
                </a:solidFill>
                <a:latin typeface="MS PGothic"/>
                <a:ea typeface="MS PGothic"/>
                <a:cs typeface="MS PGothic"/>
              </a:rPr>
              <a:t>官</a:t>
            </a:r>
            <a:r>
              <a:rPr lang="en-US" altLang="zh-CN" sz="1400" spc="0" dirty="0">
                <a:solidFill>
                  <a:srgbClr val="000000"/>
                </a:solidFill>
                <a:latin typeface="MS PGothic"/>
                <a:ea typeface="MS PGothic"/>
                <a:cs typeface="MS PGothic"/>
              </a:rPr>
              <a:t>民</a:t>
            </a:r>
            <a:r>
              <a:rPr lang="en-US" altLang="zh-CN" sz="1400" spc="-6" dirty="0">
                <a:solidFill>
                  <a:srgbClr val="000000"/>
                </a:solidFill>
                <a:latin typeface="MS PGothic"/>
                <a:ea typeface="MS PGothic"/>
                <a:cs typeface="MS PGothic"/>
              </a:rPr>
              <a:t>で</a:t>
            </a:r>
            <a:r>
              <a:rPr lang="en-US" altLang="zh-CN" sz="1400" spc="0" dirty="0">
                <a:solidFill>
                  <a:srgbClr val="000000"/>
                </a:solidFill>
                <a:latin typeface="MS PGothic"/>
                <a:ea typeface="MS PGothic"/>
                <a:cs typeface="MS PGothic"/>
              </a:rPr>
              <a:t>取</a:t>
            </a:r>
            <a:r>
              <a:rPr lang="en-US" altLang="zh-CN" sz="1400" spc="7" dirty="0">
                <a:solidFill>
                  <a:srgbClr val="000000"/>
                </a:solidFill>
                <a:latin typeface="MS PGothic"/>
                <a:ea typeface="MS PGothic"/>
                <a:cs typeface="MS PGothic"/>
              </a:rPr>
              <a:t>り</a:t>
            </a:r>
            <a:r>
              <a:rPr lang="en-US" altLang="zh-CN" sz="1400" spc="-7" dirty="0">
                <a:solidFill>
                  <a:srgbClr val="000000"/>
                </a:solidFill>
                <a:latin typeface="MS PGothic"/>
                <a:ea typeface="MS PGothic"/>
                <a:cs typeface="MS PGothic"/>
              </a:rPr>
              <a:t> </a:t>
            </a:r>
            <a:r>
              <a:rPr lang="en-US" altLang="zh-CN" sz="1400" spc="0" dirty="0">
                <a:solidFill>
                  <a:srgbClr val="000000"/>
                </a:solidFill>
                <a:latin typeface="MS PGothic"/>
                <a:ea typeface="MS PGothic"/>
                <a:cs typeface="MS PGothic"/>
              </a:rPr>
              <a:t>組</a:t>
            </a:r>
            <a:r>
              <a:rPr lang="en-US" altLang="zh-CN" sz="1400" spc="7" dirty="0">
                <a:solidFill>
                  <a:srgbClr val="000000"/>
                </a:solidFill>
                <a:latin typeface="MS PGothic"/>
                <a:ea typeface="MS PGothic"/>
                <a:cs typeface="MS PGothic"/>
              </a:rPr>
              <a:t>む</a:t>
            </a:r>
            <a:r>
              <a:rPr lang="en-US" altLang="zh-CN" sz="1400" spc="0" dirty="0">
                <a:solidFill>
                  <a:srgbClr val="000000"/>
                </a:solidFill>
                <a:latin typeface="MS PGothic"/>
                <a:ea typeface="MS PGothic"/>
                <a:cs typeface="MS PGothic"/>
              </a:rPr>
              <a:t>姿勢を</a:t>
            </a:r>
            <a:r>
              <a:rPr lang="en-US" altLang="zh-CN" sz="1400" spc="8" dirty="0">
                <a:solidFill>
                  <a:srgbClr val="000000"/>
                </a:solidFill>
                <a:latin typeface="MS PGothic"/>
                <a:ea typeface="MS PGothic"/>
                <a:cs typeface="MS PGothic"/>
              </a:rPr>
              <a:t>強</a:t>
            </a:r>
            <a:r>
              <a:rPr lang="en-US" altLang="zh-CN" sz="1400" spc="0" dirty="0">
                <a:solidFill>
                  <a:srgbClr val="000000"/>
                </a:solidFill>
                <a:latin typeface="MS PGothic"/>
                <a:ea typeface="MS PGothic"/>
                <a:cs typeface="MS PGothic"/>
              </a:rPr>
              <a:t>調</a:t>
            </a:r>
            <a:endParaRPr lang="en-US" altLang="zh-CN" sz="1400">
              <a:latin typeface="MS PGothic"/>
              <a:ea typeface="MS PGothic"/>
              <a:cs typeface="MS PGothic"/>
            </a:endParaRPr>
          </a:p>
        </p:txBody>
      </p:sp>
      <p:sp>
        <p:nvSpPr>
          <p:cNvPr id="66" name="Text Box66"/>
          <p:cNvSpPr txBox="1"/>
          <p:nvPr/>
        </p:nvSpPr>
        <p:spPr>
          <a:xfrm>
            <a:off x="307238" y="775310"/>
            <a:ext cx="1388466" cy="228600"/>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b="1" spc="-75" dirty="0">
                <a:solidFill>
                  <a:srgbClr val="FFFFFF"/>
                </a:solidFill>
                <a:latin typeface="MS PGothic"/>
                <a:ea typeface="MS PGothic"/>
                <a:cs typeface="MS PGothic"/>
              </a:rPr>
              <a:t>循</a:t>
            </a:r>
            <a:r>
              <a:rPr lang="en-US" altLang="zh-CN" sz="1800" b="1" spc="-64" dirty="0">
                <a:solidFill>
                  <a:srgbClr val="FFFFFF"/>
                </a:solidFill>
                <a:latin typeface="MS PGothic"/>
                <a:ea typeface="MS PGothic"/>
                <a:cs typeface="MS PGothic"/>
              </a:rPr>
              <a:t>環経</a:t>
            </a:r>
            <a:r>
              <a:rPr lang="en-US" altLang="zh-CN" sz="1800" b="1" spc="-65" dirty="0">
                <a:solidFill>
                  <a:srgbClr val="FFFFFF"/>
                </a:solidFill>
                <a:latin typeface="MS PGothic"/>
                <a:ea typeface="MS PGothic"/>
                <a:cs typeface="MS PGothic"/>
              </a:rPr>
              <a:t>済</a:t>
            </a:r>
            <a:r>
              <a:rPr lang="en-US" altLang="zh-CN" sz="1800" b="1" spc="-63" dirty="0">
                <a:solidFill>
                  <a:srgbClr val="FFFFFF"/>
                </a:solidFill>
                <a:latin typeface="MS PGothic"/>
                <a:ea typeface="MS PGothic"/>
                <a:cs typeface="MS PGothic"/>
              </a:rPr>
              <a:t>と</a:t>
            </a:r>
            <a:r>
              <a:rPr lang="en-US" altLang="zh-CN" sz="1800" b="1" spc="-64" dirty="0">
                <a:solidFill>
                  <a:srgbClr val="FFFFFF"/>
                </a:solidFill>
                <a:latin typeface="MS PGothic"/>
                <a:ea typeface="MS PGothic"/>
                <a:cs typeface="MS PGothic"/>
              </a:rPr>
              <a:t>は</a:t>
            </a:r>
            <a:endParaRPr lang="en-US" altLang="zh-CN" sz="1800">
              <a:latin typeface="MS PGothic"/>
              <a:ea typeface="MS PGothic"/>
              <a:cs typeface="MS PGothic"/>
            </a:endParaRPr>
          </a:p>
        </p:txBody>
      </p:sp>
      <p:sp>
        <p:nvSpPr>
          <p:cNvPr id="67" name="Text Box67"/>
          <p:cNvSpPr txBox="1"/>
          <p:nvPr/>
        </p:nvSpPr>
        <p:spPr>
          <a:xfrm>
            <a:off x="315468" y="1043940"/>
            <a:ext cx="8442960" cy="665988"/>
          </a:xfrm>
          <a:prstGeom prst="rect">
            <a:avLst/>
          </a:prstGeom>
          <a:ln w="9144">
            <a:solidFill>
              <a:srgbClr val="98B954"/>
            </a:solidFill>
          </a:ln>
        </p:spPr>
        <p:txBody>
          <a:bodyPr wrap="square" lIns="0" tIns="0" rIns="0" rtlCol="0">
            <a:spAutoFit/>
          </a:bodyPr>
          <a:lstStyle/>
          <a:p>
            <a:pPr algn="l">
              <a:lnSpc>
                <a:spcPts val="703"/>
              </a:lnSpc>
            </a:pPr>
            <a:endParaRPr/>
          </a:p>
          <a:p>
            <a:pPr marL="1319530" marR="786725" indent="-1219556" algn="l" rtl="0">
              <a:lnSpc>
                <a:spcPts val="2016"/>
              </a:lnSpc>
            </a:pPr>
            <a:r>
              <a:rPr lang="en-US" altLang="zh-CN" sz="1800" spc="93" dirty="0">
                <a:solidFill>
                  <a:srgbClr val="000000"/>
                </a:solidFill>
                <a:latin typeface="Wingdings"/>
                <a:ea typeface="Wingdings"/>
                <a:cs typeface="Wingdings"/>
              </a:rPr>
              <a:t></a:t>
            </a:r>
            <a:r>
              <a:rPr lang="en-US" altLang="zh-CN" sz="1800" spc="-981" dirty="0">
                <a:solidFill>
                  <a:srgbClr val="000000"/>
                </a:solidFill>
                <a:latin typeface="Wingdings"/>
                <a:ea typeface="Wingdings"/>
                <a:cs typeface="Wingdings"/>
              </a:rPr>
              <a:t> </a:t>
            </a:r>
            <a:r>
              <a:rPr lang="en-US" altLang="zh-CN" sz="1800" spc="0" dirty="0">
                <a:solidFill>
                  <a:srgbClr val="000000"/>
                </a:solidFill>
                <a:latin typeface="MS PGothic"/>
                <a:ea typeface="MS PGothic"/>
                <a:cs typeface="MS PGothic"/>
              </a:rPr>
              <a:t>製品と資源の価値を可能</a:t>
            </a:r>
            <a:r>
              <a:rPr lang="en-US" altLang="zh-CN" sz="1800" spc="-6" dirty="0">
                <a:solidFill>
                  <a:srgbClr val="000000"/>
                </a:solidFill>
                <a:latin typeface="MS PGothic"/>
                <a:ea typeface="MS PGothic"/>
                <a:cs typeface="MS PGothic"/>
              </a:rPr>
              <a:t>な</a:t>
            </a:r>
            <a:r>
              <a:rPr lang="en-US" altLang="zh-CN" sz="1800" spc="0" dirty="0">
                <a:solidFill>
                  <a:srgbClr val="000000"/>
                </a:solidFill>
                <a:latin typeface="MS PGothic"/>
                <a:ea typeface="MS PGothic"/>
                <a:cs typeface="MS PGothic"/>
              </a:rPr>
              <a:t>限り長く保全・維持し、廃棄物の発生を最小限化</a:t>
            </a:r>
            <a:r>
              <a:rPr lang="en-US" altLang="zh-CN" sz="1800" dirty="0">
                <a:solidFill>
                  <a:srgbClr val="000000"/>
                </a:solidFill>
                <a:latin typeface="MS PGothic"/>
                <a:ea typeface="MS PGothic"/>
                <a:cs typeface="MS PGothic"/>
              </a:rPr>
              <a:t> </a:t>
            </a:r>
            <a:r>
              <a:rPr lang="en-US" altLang="zh-CN" sz="1800" b="1" spc="-75" dirty="0">
                <a:solidFill>
                  <a:srgbClr val="000000"/>
                </a:solidFill>
                <a:latin typeface="MS PGothic"/>
                <a:ea typeface="MS PGothic"/>
                <a:cs typeface="MS PGothic"/>
              </a:rPr>
              <a:t>持</a:t>
            </a:r>
            <a:r>
              <a:rPr lang="en-US" altLang="zh-CN" sz="1800" b="1" spc="-64" dirty="0">
                <a:solidFill>
                  <a:srgbClr val="000000"/>
                </a:solidFill>
                <a:latin typeface="MS PGothic"/>
                <a:ea typeface="MS PGothic"/>
                <a:cs typeface="MS PGothic"/>
              </a:rPr>
              <a:t>続可</a:t>
            </a:r>
            <a:r>
              <a:rPr lang="en-US" altLang="zh-CN" sz="1800" b="1" spc="-65" dirty="0">
                <a:solidFill>
                  <a:srgbClr val="000000"/>
                </a:solidFill>
                <a:latin typeface="MS PGothic"/>
                <a:ea typeface="MS PGothic"/>
                <a:cs typeface="MS PGothic"/>
              </a:rPr>
              <a:t>能</a:t>
            </a:r>
            <a:r>
              <a:rPr lang="en-US" altLang="zh-CN" sz="1800" b="1" spc="-64" dirty="0">
                <a:solidFill>
                  <a:srgbClr val="000000"/>
                </a:solidFill>
                <a:latin typeface="MS PGothic"/>
                <a:ea typeface="MS PGothic"/>
                <a:cs typeface="MS PGothic"/>
              </a:rPr>
              <a:t>で</a:t>
            </a:r>
            <a:r>
              <a:rPr lang="en-US" altLang="zh-CN" sz="1800" b="1" spc="-68" dirty="0">
                <a:solidFill>
                  <a:srgbClr val="000000"/>
                </a:solidFill>
                <a:latin typeface="MS PGothic"/>
                <a:ea typeface="MS PGothic"/>
                <a:cs typeface="MS PGothic"/>
              </a:rPr>
              <a:t>低</a:t>
            </a:r>
            <a:r>
              <a:rPr lang="en-US" altLang="zh-CN" sz="1800" b="1" spc="-64" dirty="0">
                <a:solidFill>
                  <a:srgbClr val="000000"/>
                </a:solidFill>
                <a:latin typeface="MS PGothic"/>
                <a:ea typeface="MS PGothic"/>
                <a:cs typeface="MS PGothic"/>
              </a:rPr>
              <a:t>炭</a:t>
            </a:r>
            <a:r>
              <a:rPr lang="en-US" altLang="zh-CN" sz="1800" b="1" spc="-65" dirty="0">
                <a:solidFill>
                  <a:srgbClr val="000000"/>
                </a:solidFill>
                <a:latin typeface="MS PGothic"/>
                <a:ea typeface="MS PGothic"/>
                <a:cs typeface="MS PGothic"/>
              </a:rPr>
              <a:t>素</a:t>
            </a:r>
            <a:r>
              <a:rPr lang="en-US" altLang="zh-CN" sz="1800" b="1" spc="-64" dirty="0">
                <a:solidFill>
                  <a:srgbClr val="000000"/>
                </a:solidFill>
                <a:latin typeface="MS PGothic"/>
                <a:ea typeface="MS PGothic"/>
                <a:cs typeface="MS PGothic"/>
              </a:rPr>
              <a:t>かつ資</a:t>
            </a:r>
            <a:r>
              <a:rPr lang="en-US" altLang="zh-CN" sz="1800" b="1" spc="-65" dirty="0">
                <a:solidFill>
                  <a:srgbClr val="000000"/>
                </a:solidFill>
                <a:latin typeface="MS PGothic"/>
                <a:ea typeface="MS PGothic"/>
                <a:cs typeface="MS PGothic"/>
              </a:rPr>
              <a:t>源</a:t>
            </a:r>
            <a:r>
              <a:rPr lang="en-US" altLang="zh-CN" sz="1800" b="1" spc="-64" dirty="0">
                <a:solidFill>
                  <a:srgbClr val="000000"/>
                </a:solidFill>
                <a:latin typeface="MS PGothic"/>
                <a:ea typeface="MS PGothic"/>
                <a:cs typeface="MS PGothic"/>
              </a:rPr>
              <a:t>効率的</a:t>
            </a:r>
            <a:r>
              <a:rPr lang="en-US" altLang="zh-CN" sz="1800" b="1" spc="-65" dirty="0">
                <a:solidFill>
                  <a:srgbClr val="000000"/>
                </a:solidFill>
                <a:latin typeface="MS PGothic"/>
                <a:ea typeface="MS PGothic"/>
                <a:cs typeface="MS PGothic"/>
              </a:rPr>
              <a:t>で</a:t>
            </a:r>
            <a:r>
              <a:rPr lang="en-US" altLang="zh-CN" sz="1800" b="1" spc="-68" dirty="0">
                <a:solidFill>
                  <a:srgbClr val="000000"/>
                </a:solidFill>
                <a:latin typeface="MS PGothic"/>
                <a:ea typeface="MS PGothic"/>
                <a:cs typeface="MS PGothic"/>
              </a:rPr>
              <a:t>競</a:t>
            </a:r>
            <a:r>
              <a:rPr lang="en-US" altLang="zh-CN" sz="1800" b="1" spc="-64" dirty="0">
                <a:solidFill>
                  <a:srgbClr val="000000"/>
                </a:solidFill>
                <a:latin typeface="MS PGothic"/>
                <a:ea typeface="MS PGothic"/>
                <a:cs typeface="MS PGothic"/>
              </a:rPr>
              <a:t>争力の</a:t>
            </a:r>
            <a:r>
              <a:rPr lang="en-US" altLang="zh-CN" sz="1800" b="1" spc="-65" dirty="0">
                <a:solidFill>
                  <a:srgbClr val="000000"/>
                </a:solidFill>
                <a:latin typeface="MS PGothic"/>
                <a:ea typeface="MS PGothic"/>
                <a:cs typeface="MS PGothic"/>
              </a:rPr>
              <a:t>あ</a:t>
            </a:r>
            <a:r>
              <a:rPr lang="en-US" altLang="zh-CN" sz="1800" b="1" spc="-67" dirty="0">
                <a:solidFill>
                  <a:srgbClr val="000000"/>
                </a:solidFill>
                <a:latin typeface="MS PGothic"/>
                <a:ea typeface="MS PGothic"/>
                <a:cs typeface="MS PGothic"/>
              </a:rPr>
              <a:t>る</a:t>
            </a:r>
            <a:r>
              <a:rPr lang="en-US" altLang="zh-CN" sz="1800" b="1" spc="-69" dirty="0">
                <a:solidFill>
                  <a:srgbClr val="000000"/>
                </a:solidFill>
                <a:latin typeface="MS PGothic"/>
                <a:ea typeface="MS PGothic"/>
                <a:cs typeface="MS PGothic"/>
              </a:rPr>
              <a:t>経</a:t>
            </a:r>
            <a:r>
              <a:rPr lang="en-US" altLang="zh-CN" sz="1800" b="1" spc="-65" dirty="0">
                <a:solidFill>
                  <a:srgbClr val="000000"/>
                </a:solidFill>
                <a:latin typeface="MS PGothic"/>
                <a:ea typeface="MS PGothic"/>
                <a:cs typeface="MS PGothic"/>
              </a:rPr>
              <a:t>済</a:t>
            </a:r>
            <a:r>
              <a:rPr lang="en-US" altLang="zh-CN" sz="1800" b="1" spc="-576" dirty="0">
                <a:solidFill>
                  <a:srgbClr val="000000"/>
                </a:solidFill>
                <a:latin typeface="MS PGothic"/>
                <a:ea typeface="MS PGothic"/>
                <a:cs typeface="MS PGothic"/>
              </a:rPr>
              <a:t> </a:t>
            </a:r>
            <a:r>
              <a:rPr lang="en-US" altLang="zh-CN" sz="1800" spc="0" dirty="0">
                <a:solidFill>
                  <a:srgbClr val="000000"/>
                </a:solidFill>
                <a:latin typeface="MS PGothic"/>
                <a:ea typeface="MS PGothic"/>
                <a:cs typeface="MS PGothic"/>
              </a:rPr>
              <a:t>への転換</a:t>
            </a:r>
            <a:endParaRPr lang="en-US" altLang="zh-CN" sz="1800">
              <a:latin typeface="MS PGothic"/>
              <a:ea typeface="MS PGothic"/>
              <a:cs typeface="MS PGothic"/>
            </a:endParaRPr>
          </a:p>
        </p:txBody>
      </p:sp>
      <p:sp>
        <p:nvSpPr>
          <p:cNvPr id="68" name="Text Box68"/>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1493774" algn="l" rtl="0">
              <a:lnSpc>
                <a:spcPts val="2837"/>
              </a:lnSpc>
            </a:pPr>
            <a:r>
              <a:rPr lang="en-US" altLang="zh-CN" sz="2400" b="1" spc="59" dirty="0">
                <a:solidFill>
                  <a:srgbClr val="FFFFFF"/>
                </a:solidFill>
                <a:latin typeface="Arial"/>
                <a:ea typeface="Arial"/>
                <a:cs typeface="Arial"/>
              </a:rPr>
              <a:t>EU</a:t>
            </a:r>
            <a:r>
              <a:rPr lang="en-US" altLang="zh-CN" sz="2400" b="1" spc="-606" dirty="0">
                <a:solidFill>
                  <a:srgbClr val="FFFFFF"/>
                </a:solidFill>
                <a:latin typeface="MS Gothic"/>
                <a:ea typeface="MS Gothic"/>
                <a:cs typeface="MS Gothic"/>
              </a:rPr>
              <a:t>サ</a:t>
            </a:r>
            <a:r>
              <a:rPr lang="en-US" altLang="zh-CN" sz="2400" b="1" spc="-393" dirty="0">
                <a:solidFill>
                  <a:srgbClr val="FFFFFF"/>
                </a:solidFill>
                <a:latin typeface="MS Gothic"/>
                <a:ea typeface="MS Gothic"/>
                <a:cs typeface="MS Gothic"/>
              </a:rPr>
              <a:t>ー</a:t>
            </a:r>
            <a:r>
              <a:rPr lang="en-US" altLang="zh-CN" sz="2400" b="1" spc="-508" dirty="0">
                <a:solidFill>
                  <a:srgbClr val="FFFFFF"/>
                </a:solidFill>
                <a:latin typeface="MS Gothic"/>
                <a:ea typeface="MS Gothic"/>
                <a:cs typeface="MS Gothic"/>
              </a:rPr>
              <a:t>キ</a:t>
            </a:r>
            <a:r>
              <a:rPr lang="en-US" altLang="zh-CN" sz="2400" b="1" spc="-801" dirty="0">
                <a:solidFill>
                  <a:srgbClr val="FFFFFF"/>
                </a:solidFill>
                <a:latin typeface="MS Gothic"/>
                <a:ea typeface="MS Gothic"/>
                <a:cs typeface="MS Gothic"/>
              </a:rPr>
              <a:t>ュ</a:t>
            </a:r>
            <a:r>
              <a:rPr lang="en-US" altLang="zh-CN" sz="2400" b="1" spc="-601" dirty="0">
                <a:solidFill>
                  <a:srgbClr val="FFFFFF"/>
                </a:solidFill>
                <a:latin typeface="MS Gothic"/>
                <a:ea typeface="MS Gothic"/>
                <a:cs typeface="MS Gothic"/>
              </a:rPr>
              <a:t>ラ</a:t>
            </a:r>
            <a:r>
              <a:rPr lang="en-US" altLang="zh-CN" sz="2400" b="1" spc="-384" dirty="0">
                <a:solidFill>
                  <a:srgbClr val="FFFFFF"/>
                </a:solidFill>
                <a:latin typeface="MS Gothic"/>
                <a:ea typeface="MS Gothic"/>
                <a:cs typeface="MS Gothic"/>
              </a:rPr>
              <a:t>ー</a:t>
            </a:r>
            <a:r>
              <a:rPr lang="en-US" altLang="zh-CN" sz="2400" b="1" spc="-572" dirty="0">
                <a:solidFill>
                  <a:srgbClr val="FFFFFF"/>
                </a:solidFill>
                <a:latin typeface="MS Gothic"/>
                <a:ea typeface="MS Gothic"/>
                <a:cs typeface="MS Gothic"/>
              </a:rPr>
              <a:t>エ</a:t>
            </a:r>
            <a:r>
              <a:rPr lang="en-US" altLang="zh-CN" sz="2400" b="1" spc="-739" dirty="0">
                <a:solidFill>
                  <a:srgbClr val="FFFFFF"/>
                </a:solidFill>
                <a:latin typeface="MS Gothic"/>
                <a:ea typeface="MS Gothic"/>
                <a:cs typeface="MS Gothic"/>
              </a:rPr>
              <a:t>コ</a:t>
            </a:r>
            <a:r>
              <a:rPr lang="en-US" altLang="zh-CN" sz="2400" b="1" spc="-810" dirty="0">
                <a:solidFill>
                  <a:srgbClr val="FFFFFF"/>
                </a:solidFill>
                <a:latin typeface="MS Gothic"/>
                <a:ea typeface="MS Gothic"/>
                <a:cs typeface="MS Gothic"/>
              </a:rPr>
              <a:t>ノ</a:t>
            </a:r>
            <a:r>
              <a:rPr lang="en-US" altLang="zh-CN" sz="2400" b="1" spc="-787" dirty="0">
                <a:solidFill>
                  <a:srgbClr val="FFFFFF"/>
                </a:solidFill>
                <a:latin typeface="MS Gothic"/>
                <a:ea typeface="MS Gothic"/>
                <a:cs typeface="MS Gothic"/>
              </a:rPr>
              <a:t>ミ</a:t>
            </a:r>
            <a:r>
              <a:rPr lang="en-US" altLang="zh-CN" sz="2400" b="1" spc="-376" dirty="0">
                <a:solidFill>
                  <a:srgbClr val="FFFFFF"/>
                </a:solidFill>
                <a:latin typeface="MS Gothic"/>
                <a:ea typeface="MS Gothic"/>
                <a:cs typeface="MS Gothic"/>
              </a:rPr>
              <a:t>ー</a:t>
            </a:r>
            <a:r>
              <a:rPr lang="en-US" altLang="zh-CN" sz="2400" b="1" spc="-100" dirty="0">
                <a:solidFill>
                  <a:srgbClr val="FFFFFF"/>
                </a:solidFill>
                <a:latin typeface="MS Gothic"/>
                <a:ea typeface="MS Gothic"/>
                <a:cs typeface="MS Gothic"/>
              </a:rPr>
              <a:t>（</a:t>
            </a:r>
            <a:r>
              <a:rPr lang="en-US" altLang="zh-CN" sz="2400" b="1" spc="-100" dirty="0">
                <a:solidFill>
                  <a:srgbClr val="FFFFFF"/>
                </a:solidFill>
                <a:latin typeface="SimSun"/>
                <a:ea typeface="SimSun"/>
                <a:cs typeface="SimSun"/>
              </a:rPr>
              <a:t>循環</a:t>
            </a:r>
            <a:r>
              <a:rPr lang="en-US" altLang="zh-CN" sz="2400" b="1" spc="-97" dirty="0">
                <a:solidFill>
                  <a:srgbClr val="FFFFFF"/>
                </a:solidFill>
                <a:latin typeface="SimSun"/>
                <a:ea typeface="SimSun"/>
                <a:cs typeface="SimSun"/>
              </a:rPr>
              <a:t>経</a:t>
            </a:r>
            <a:r>
              <a:rPr lang="en-US" altLang="zh-CN" sz="2400" b="1" spc="-100" dirty="0">
                <a:solidFill>
                  <a:srgbClr val="FFFFFF"/>
                </a:solidFill>
                <a:latin typeface="SimSun"/>
                <a:ea typeface="SimSun"/>
                <a:cs typeface="SimSun"/>
              </a:rPr>
              <a:t>済</a:t>
            </a:r>
            <a:r>
              <a:rPr lang="en-US" altLang="zh-CN" sz="2400" b="1" spc="-100" dirty="0">
                <a:solidFill>
                  <a:srgbClr val="FFFFFF"/>
                </a:solidFill>
                <a:latin typeface="MS Gothic"/>
                <a:ea typeface="MS Gothic"/>
                <a:cs typeface="MS Gothic"/>
              </a:rPr>
              <a:t>）</a:t>
            </a:r>
            <a:r>
              <a:rPr lang="en-US" altLang="zh-CN" sz="2400" b="1" spc="-339" dirty="0">
                <a:solidFill>
                  <a:srgbClr val="FFFFFF"/>
                </a:solidFill>
                <a:latin typeface="MS Gothic"/>
                <a:ea typeface="MS Gothic"/>
                <a:cs typeface="MS Gothic"/>
              </a:rPr>
              <a:t>パ</a:t>
            </a:r>
            <a:r>
              <a:rPr lang="en-US" altLang="zh-CN" sz="2400" b="1" spc="-933" dirty="0">
                <a:solidFill>
                  <a:srgbClr val="FFFFFF"/>
                </a:solidFill>
                <a:latin typeface="MS Gothic"/>
                <a:ea typeface="MS Gothic"/>
                <a:cs typeface="MS Gothic"/>
              </a:rPr>
              <a:t>ッ</a:t>
            </a:r>
            <a:r>
              <a:rPr lang="en-US" altLang="zh-CN" sz="2400" b="1" spc="-561" dirty="0">
                <a:solidFill>
                  <a:srgbClr val="FFFFFF"/>
                </a:solidFill>
                <a:latin typeface="MS Gothic"/>
                <a:ea typeface="MS Gothic"/>
                <a:cs typeface="MS Gothic"/>
              </a:rPr>
              <a:t>ケ</a:t>
            </a:r>
            <a:r>
              <a:rPr lang="en-US" altLang="zh-CN" sz="2400" b="1" spc="-390" dirty="0">
                <a:solidFill>
                  <a:srgbClr val="FFFFFF"/>
                </a:solidFill>
                <a:latin typeface="MS Gothic"/>
                <a:ea typeface="MS Gothic"/>
                <a:cs typeface="MS Gothic"/>
              </a:rPr>
              <a:t>ー</a:t>
            </a:r>
            <a:r>
              <a:rPr lang="en-US" altLang="zh-CN" sz="2400" b="1" spc="-480" dirty="0">
                <a:solidFill>
                  <a:srgbClr val="FFFFFF"/>
                </a:solidFill>
                <a:latin typeface="MS Gothic"/>
                <a:ea typeface="MS Gothic"/>
                <a:cs typeface="MS Gothic"/>
              </a:rPr>
              <a:t>ジ</a:t>
            </a:r>
            <a:endParaRPr lang="en-US" altLang="zh-CN" sz="2400">
              <a:latin typeface="MS Gothic"/>
              <a:ea typeface="MS Gothic"/>
              <a:cs typeface="MS Gothic"/>
            </a:endParaRPr>
          </a:p>
        </p:txBody>
      </p:sp>
      <p:sp>
        <p:nvSpPr>
          <p:cNvPr id="69" name="Text Box69"/>
          <p:cNvSpPr txBox="1"/>
          <p:nvPr/>
        </p:nvSpPr>
        <p:spPr>
          <a:xfrm>
            <a:off x="6975348" y="624962"/>
            <a:ext cx="2114804" cy="178308"/>
          </a:xfrm>
          <a:prstGeom prst="rect">
            <a:avLst/>
          </a:prstGeom>
        </p:spPr>
        <p:txBody>
          <a:bodyPr wrap="square" lIns="0" tIns="0" rIns="0" rtlCol="0">
            <a:spAutoFit/>
          </a:bodyPr>
          <a:lstStyle/>
          <a:p>
            <a:pPr algn="l">
              <a:lnSpc>
                <a:spcPts val="0"/>
              </a:lnSpc>
            </a:pPr>
            <a:endParaRPr/>
          </a:p>
          <a:p>
            <a:pPr algn="l" rtl="0">
              <a:lnSpc>
                <a:spcPts val="1404"/>
              </a:lnSpc>
            </a:pPr>
            <a:r>
              <a:rPr lang="en-US" altLang="zh-CN" sz="1400" spc="0" dirty="0">
                <a:solidFill>
                  <a:srgbClr val="000000"/>
                </a:solidFill>
                <a:latin typeface="MS PGothic"/>
                <a:ea typeface="MS PGothic"/>
                <a:cs typeface="MS PGothic"/>
              </a:rPr>
              <a:t>（</a:t>
            </a:r>
            <a:r>
              <a:rPr lang="en-US" altLang="zh-CN" sz="1400" spc="9" dirty="0">
                <a:solidFill>
                  <a:srgbClr val="000000"/>
                </a:solidFill>
                <a:latin typeface="MS PGothic"/>
                <a:ea typeface="MS PGothic"/>
                <a:cs typeface="MS PGothic"/>
              </a:rPr>
              <a:t>2015</a:t>
            </a:r>
            <a:r>
              <a:rPr lang="en-US" altLang="zh-CN" sz="1400" spc="-13" dirty="0">
                <a:solidFill>
                  <a:srgbClr val="000000"/>
                </a:solidFill>
                <a:latin typeface="MS PGothic"/>
                <a:ea typeface="MS PGothic"/>
                <a:cs typeface="MS PGothic"/>
              </a:rPr>
              <a:t>年</a:t>
            </a:r>
            <a:r>
              <a:rPr lang="en-US" altLang="zh-CN" sz="1400" spc="0" dirty="0">
                <a:solidFill>
                  <a:srgbClr val="000000"/>
                </a:solidFill>
                <a:latin typeface="MS PGothic"/>
                <a:ea typeface="MS PGothic"/>
                <a:cs typeface="MS PGothic"/>
              </a:rPr>
              <a:t>12</a:t>
            </a:r>
            <a:r>
              <a:rPr lang="en-US" altLang="zh-CN" sz="1400" spc="8" dirty="0">
                <a:solidFill>
                  <a:srgbClr val="000000"/>
                </a:solidFill>
                <a:latin typeface="MS PGothic"/>
                <a:ea typeface="MS PGothic"/>
                <a:cs typeface="MS PGothic"/>
              </a:rPr>
              <a:t>月</a:t>
            </a:r>
            <a:r>
              <a:rPr lang="en-US" altLang="zh-CN" sz="1400" spc="455" dirty="0">
                <a:solidFill>
                  <a:srgbClr val="000000"/>
                </a:solidFill>
                <a:latin typeface="MS PGothic"/>
                <a:ea typeface="MS PGothic"/>
                <a:cs typeface="MS PGothic"/>
              </a:rPr>
              <a:t> </a:t>
            </a:r>
            <a:r>
              <a:rPr lang="en-US" altLang="zh-CN" sz="1400" spc="0" dirty="0">
                <a:solidFill>
                  <a:srgbClr val="000000"/>
                </a:solidFill>
                <a:latin typeface="MS PGothic"/>
                <a:ea typeface="MS PGothic"/>
                <a:cs typeface="MS PGothic"/>
              </a:rPr>
              <a:t>欧</a:t>
            </a:r>
            <a:r>
              <a:rPr lang="en-US" altLang="zh-CN" sz="1400" spc="8" dirty="0">
                <a:solidFill>
                  <a:srgbClr val="000000"/>
                </a:solidFill>
                <a:latin typeface="MS PGothic"/>
                <a:ea typeface="MS PGothic"/>
                <a:cs typeface="MS PGothic"/>
              </a:rPr>
              <a:t>州</a:t>
            </a:r>
            <a:r>
              <a:rPr lang="en-US" altLang="zh-CN" sz="1400" spc="0" dirty="0">
                <a:solidFill>
                  <a:srgbClr val="000000"/>
                </a:solidFill>
                <a:latin typeface="MS PGothic"/>
                <a:ea typeface="MS PGothic"/>
                <a:cs typeface="MS PGothic"/>
              </a:rPr>
              <a:t>委員会</a:t>
            </a:r>
            <a:r>
              <a:rPr lang="en-US" altLang="zh-CN" sz="1400" spc="6" dirty="0">
                <a:solidFill>
                  <a:srgbClr val="000000"/>
                </a:solidFill>
                <a:latin typeface="MS PGothic"/>
                <a:ea typeface="MS PGothic"/>
                <a:cs typeface="MS PGothic"/>
              </a:rPr>
              <a:t>）</a:t>
            </a:r>
            <a:endParaRPr lang="en-US" altLang="zh-CN" sz="1400">
              <a:latin typeface="MS PGothic"/>
              <a:ea typeface="MS PGothic"/>
              <a:cs typeface="MS PGothic"/>
            </a:endParaRPr>
          </a:p>
        </p:txBody>
      </p:sp>
      <p:sp>
        <p:nvSpPr>
          <p:cNvPr id="70" name="Text Box70"/>
          <p:cNvSpPr txBox="1"/>
          <p:nvPr/>
        </p:nvSpPr>
        <p:spPr>
          <a:xfrm>
            <a:off x="415442" y="2260595"/>
            <a:ext cx="1957408" cy="178309"/>
          </a:xfrm>
          <a:prstGeom prst="rect">
            <a:avLst/>
          </a:prstGeom>
        </p:spPr>
        <p:txBody>
          <a:bodyPr wrap="square" lIns="0" tIns="0" rIns="0" rtlCol="0">
            <a:spAutoFit/>
          </a:bodyPr>
          <a:lstStyle/>
          <a:p>
            <a:pPr algn="l">
              <a:lnSpc>
                <a:spcPts val="0"/>
              </a:lnSpc>
            </a:pPr>
            <a:endParaRPr/>
          </a:p>
          <a:p>
            <a:pPr algn="l" rtl="0">
              <a:lnSpc>
                <a:spcPts val="1404"/>
              </a:lnSpc>
            </a:pPr>
            <a:r>
              <a:rPr lang="en-US" altLang="zh-CN" sz="1400" b="1" spc="-54" dirty="0">
                <a:solidFill>
                  <a:srgbClr val="000000"/>
                </a:solidFill>
                <a:latin typeface="MS PGothic"/>
                <a:ea typeface="MS PGothic"/>
                <a:cs typeface="MS PGothic"/>
              </a:rPr>
              <a:t>拡</a:t>
            </a:r>
            <a:r>
              <a:rPr lang="en-US" altLang="zh-CN" sz="1400" b="1" spc="-43" dirty="0">
                <a:solidFill>
                  <a:srgbClr val="000000"/>
                </a:solidFill>
                <a:latin typeface="MS PGothic"/>
                <a:ea typeface="MS PGothic"/>
                <a:cs typeface="MS PGothic"/>
              </a:rPr>
              <a:t>大生</a:t>
            </a:r>
            <a:r>
              <a:rPr lang="en-US" altLang="zh-CN" sz="1400" b="1" spc="-55" dirty="0">
                <a:solidFill>
                  <a:srgbClr val="000000"/>
                </a:solidFill>
                <a:latin typeface="MS PGothic"/>
                <a:ea typeface="MS PGothic"/>
                <a:cs typeface="MS PGothic"/>
              </a:rPr>
              <a:t>産</a:t>
            </a:r>
            <a:r>
              <a:rPr lang="en-US" altLang="zh-CN" sz="1400" b="1" spc="-67" dirty="0">
                <a:solidFill>
                  <a:srgbClr val="000000"/>
                </a:solidFill>
                <a:latin typeface="MS PGothic"/>
                <a:ea typeface="MS PGothic"/>
                <a:cs typeface="MS PGothic"/>
              </a:rPr>
              <a:t>者</a:t>
            </a:r>
            <a:r>
              <a:rPr lang="en-US" altLang="zh-CN" sz="1400" b="1" spc="-54" dirty="0">
                <a:solidFill>
                  <a:srgbClr val="000000"/>
                </a:solidFill>
                <a:latin typeface="MS PGothic"/>
                <a:ea typeface="MS PGothic"/>
                <a:cs typeface="MS PGothic"/>
              </a:rPr>
              <a:t>責任</a:t>
            </a:r>
            <a:r>
              <a:rPr lang="en-US" altLang="zh-CN" sz="1400" b="1" spc="-67" dirty="0">
                <a:solidFill>
                  <a:srgbClr val="000000"/>
                </a:solidFill>
                <a:latin typeface="MS PGothic"/>
                <a:ea typeface="MS PGothic"/>
                <a:cs typeface="MS PGothic"/>
              </a:rPr>
              <a:t>の</a:t>
            </a:r>
            <a:r>
              <a:rPr lang="en-US" altLang="zh-CN" sz="1400" b="1" spc="-55" dirty="0">
                <a:solidFill>
                  <a:srgbClr val="000000"/>
                </a:solidFill>
                <a:latin typeface="MS PGothic"/>
                <a:ea typeface="MS PGothic"/>
                <a:cs typeface="MS PGothic"/>
              </a:rPr>
              <a:t>見</a:t>
            </a:r>
            <a:r>
              <a:rPr lang="en-US" altLang="zh-CN" sz="1400" b="1" spc="-54" dirty="0">
                <a:solidFill>
                  <a:srgbClr val="000000"/>
                </a:solidFill>
                <a:latin typeface="MS PGothic"/>
                <a:ea typeface="MS PGothic"/>
                <a:cs typeface="MS PGothic"/>
              </a:rPr>
              <a:t>直</a:t>
            </a:r>
            <a:r>
              <a:rPr lang="en-US" altLang="zh-CN" sz="1400" b="1" spc="-55" dirty="0">
                <a:solidFill>
                  <a:srgbClr val="000000"/>
                </a:solidFill>
                <a:latin typeface="MS PGothic"/>
                <a:ea typeface="MS PGothic"/>
                <a:cs typeface="MS PGothic"/>
              </a:rPr>
              <a:t>し</a:t>
            </a:r>
            <a:endParaRPr lang="en-US" altLang="zh-CN" sz="1400">
              <a:latin typeface="MS PGothic"/>
              <a:ea typeface="MS PGothic"/>
              <a:cs typeface="MS PGothic"/>
            </a:endParaRPr>
          </a:p>
        </p:txBody>
      </p:sp>
      <p:sp>
        <p:nvSpPr>
          <p:cNvPr id="71" name="Text Box71"/>
          <p:cNvSpPr txBox="1"/>
          <p:nvPr/>
        </p:nvSpPr>
        <p:spPr>
          <a:xfrm>
            <a:off x="415442" y="3149976"/>
            <a:ext cx="1465812" cy="178309"/>
          </a:xfrm>
          <a:prstGeom prst="rect">
            <a:avLst/>
          </a:prstGeom>
        </p:spPr>
        <p:txBody>
          <a:bodyPr wrap="square" lIns="0" tIns="0" rIns="0" rtlCol="0">
            <a:spAutoFit/>
          </a:bodyPr>
          <a:lstStyle/>
          <a:p>
            <a:pPr algn="l">
              <a:lnSpc>
                <a:spcPts val="0"/>
              </a:lnSpc>
            </a:pPr>
            <a:endParaRPr/>
          </a:p>
          <a:p>
            <a:pPr algn="l" rtl="0">
              <a:lnSpc>
                <a:spcPts val="1404"/>
              </a:lnSpc>
            </a:pPr>
            <a:r>
              <a:rPr lang="en-US" altLang="zh-CN" sz="1400" b="1" spc="-54" dirty="0">
                <a:solidFill>
                  <a:srgbClr val="000000"/>
                </a:solidFill>
                <a:latin typeface="MS PGothic"/>
                <a:ea typeface="MS PGothic"/>
                <a:cs typeface="MS PGothic"/>
              </a:rPr>
              <a:t>食</a:t>
            </a:r>
            <a:r>
              <a:rPr lang="en-US" altLang="zh-CN" sz="1400" b="1" spc="-43" dirty="0">
                <a:solidFill>
                  <a:srgbClr val="000000"/>
                </a:solidFill>
                <a:latin typeface="MS PGothic"/>
                <a:ea typeface="MS PGothic"/>
                <a:cs typeface="MS PGothic"/>
              </a:rPr>
              <a:t>品廃</a:t>
            </a:r>
            <a:r>
              <a:rPr lang="en-US" altLang="zh-CN" sz="1400" b="1" spc="-55" dirty="0">
                <a:solidFill>
                  <a:srgbClr val="000000"/>
                </a:solidFill>
                <a:latin typeface="MS PGothic"/>
                <a:ea typeface="MS PGothic"/>
                <a:cs typeface="MS PGothic"/>
              </a:rPr>
              <a:t>棄</a:t>
            </a:r>
            <a:r>
              <a:rPr lang="en-US" altLang="zh-CN" sz="1400" b="1" spc="-67" dirty="0">
                <a:solidFill>
                  <a:srgbClr val="000000"/>
                </a:solidFill>
                <a:latin typeface="MS PGothic"/>
                <a:ea typeface="MS PGothic"/>
                <a:cs typeface="MS PGothic"/>
              </a:rPr>
              <a:t>物</a:t>
            </a:r>
            <a:r>
              <a:rPr lang="en-US" altLang="zh-CN" sz="1400" b="1" spc="-54" dirty="0">
                <a:solidFill>
                  <a:srgbClr val="000000"/>
                </a:solidFill>
                <a:latin typeface="MS PGothic"/>
                <a:ea typeface="MS PGothic"/>
                <a:cs typeface="MS PGothic"/>
              </a:rPr>
              <a:t>の削</a:t>
            </a:r>
            <a:r>
              <a:rPr lang="en-US" altLang="zh-CN" sz="1400" b="1" spc="-55" dirty="0">
                <a:solidFill>
                  <a:srgbClr val="000000"/>
                </a:solidFill>
                <a:latin typeface="MS PGothic"/>
                <a:ea typeface="MS PGothic"/>
                <a:cs typeface="MS PGothic"/>
              </a:rPr>
              <a:t>減</a:t>
            </a:r>
            <a:endParaRPr lang="en-US" altLang="zh-CN" sz="1400">
              <a:latin typeface="MS PGothic"/>
              <a:ea typeface="MS PGothic"/>
              <a:cs typeface="MS PGothic"/>
            </a:endParaRPr>
          </a:p>
        </p:txBody>
      </p:sp>
      <p:sp>
        <p:nvSpPr>
          <p:cNvPr id="72" name="Text Box72"/>
          <p:cNvSpPr txBox="1"/>
          <p:nvPr/>
        </p:nvSpPr>
        <p:spPr>
          <a:xfrm>
            <a:off x="415442" y="4038842"/>
            <a:ext cx="1821728" cy="178612"/>
          </a:xfrm>
          <a:prstGeom prst="rect">
            <a:avLst/>
          </a:prstGeom>
        </p:spPr>
        <p:txBody>
          <a:bodyPr wrap="square" lIns="0" tIns="0" rIns="0" rtlCol="0">
            <a:spAutoFit/>
          </a:bodyPr>
          <a:lstStyle/>
          <a:p>
            <a:pPr algn="l">
              <a:lnSpc>
                <a:spcPts val="0"/>
              </a:lnSpc>
            </a:pPr>
            <a:endParaRPr/>
          </a:p>
          <a:p>
            <a:pPr algn="l" rtl="0">
              <a:lnSpc>
                <a:spcPts val="1406"/>
              </a:lnSpc>
            </a:pPr>
            <a:r>
              <a:rPr lang="en-US" altLang="zh-CN" sz="1400" b="1" spc="-52" dirty="0">
                <a:solidFill>
                  <a:srgbClr val="000000"/>
                </a:solidFill>
                <a:latin typeface="MS PGothic"/>
                <a:ea typeface="MS PGothic"/>
                <a:cs typeface="MS PGothic"/>
              </a:rPr>
              <a:t>二</a:t>
            </a:r>
            <a:r>
              <a:rPr lang="en-US" altLang="zh-CN" sz="1400" b="1" spc="-43" dirty="0">
                <a:solidFill>
                  <a:srgbClr val="000000"/>
                </a:solidFill>
                <a:latin typeface="MS PGothic"/>
                <a:ea typeface="MS PGothic"/>
                <a:cs typeface="MS PGothic"/>
              </a:rPr>
              <a:t>次</a:t>
            </a:r>
            <a:r>
              <a:rPr lang="en-US" altLang="zh-CN" sz="1400" b="1" spc="-44" dirty="0">
                <a:solidFill>
                  <a:srgbClr val="000000"/>
                </a:solidFill>
                <a:latin typeface="MS PGothic"/>
                <a:ea typeface="MS PGothic"/>
                <a:cs typeface="MS PGothic"/>
              </a:rPr>
              <a:t>原</a:t>
            </a:r>
            <a:r>
              <a:rPr lang="en-US" altLang="zh-CN" sz="1400" b="1" spc="-56" dirty="0">
                <a:solidFill>
                  <a:srgbClr val="000000"/>
                </a:solidFill>
                <a:latin typeface="MS PGothic"/>
                <a:ea typeface="MS PGothic"/>
                <a:cs typeface="MS PGothic"/>
              </a:rPr>
              <a:t>材</a:t>
            </a:r>
            <a:r>
              <a:rPr lang="en-US" altLang="zh-CN" sz="1400" b="1" spc="-66" dirty="0">
                <a:solidFill>
                  <a:srgbClr val="000000"/>
                </a:solidFill>
                <a:latin typeface="MS PGothic"/>
                <a:ea typeface="MS PGothic"/>
                <a:cs typeface="MS PGothic"/>
              </a:rPr>
              <a:t>料</a:t>
            </a:r>
            <a:r>
              <a:rPr lang="en-US" altLang="zh-CN" sz="1400" b="1" spc="-52" dirty="0">
                <a:solidFill>
                  <a:srgbClr val="000000"/>
                </a:solidFill>
                <a:latin typeface="MS PGothic"/>
                <a:ea typeface="MS PGothic"/>
                <a:cs typeface="MS PGothic"/>
              </a:rPr>
              <a:t>の</a:t>
            </a:r>
            <a:r>
              <a:rPr lang="en-US" altLang="zh-CN" sz="1400" b="1" spc="-56" dirty="0">
                <a:solidFill>
                  <a:srgbClr val="000000"/>
                </a:solidFill>
                <a:latin typeface="MS PGothic"/>
                <a:ea typeface="MS PGothic"/>
                <a:cs typeface="MS PGothic"/>
              </a:rPr>
              <a:t>利</a:t>
            </a:r>
            <a:r>
              <a:rPr lang="en-US" altLang="zh-CN" sz="1400" b="1" spc="-66" dirty="0">
                <a:solidFill>
                  <a:srgbClr val="000000"/>
                </a:solidFill>
                <a:latin typeface="MS PGothic"/>
                <a:ea typeface="MS PGothic"/>
                <a:cs typeface="MS PGothic"/>
              </a:rPr>
              <a:t>用</a:t>
            </a:r>
            <a:r>
              <a:rPr lang="en-US" altLang="zh-CN" sz="1400" b="1" spc="-52" dirty="0">
                <a:solidFill>
                  <a:srgbClr val="000000"/>
                </a:solidFill>
                <a:latin typeface="MS PGothic"/>
                <a:ea typeface="MS PGothic"/>
                <a:cs typeface="MS PGothic"/>
              </a:rPr>
              <a:t>促進</a:t>
            </a:r>
            <a:endParaRPr lang="en-US" altLang="zh-CN" sz="1400">
              <a:latin typeface="MS PGothic"/>
              <a:ea typeface="MS PGothic"/>
              <a:cs typeface="MS PGothic"/>
            </a:endParaRPr>
          </a:p>
        </p:txBody>
      </p:sp>
      <p:sp>
        <p:nvSpPr>
          <p:cNvPr id="73" name="Text Box73"/>
          <p:cNvSpPr txBox="1"/>
          <p:nvPr/>
        </p:nvSpPr>
        <p:spPr>
          <a:xfrm>
            <a:off x="2864231" y="2253463"/>
            <a:ext cx="4450481" cy="196852"/>
          </a:xfrm>
          <a:prstGeom prst="rect">
            <a:avLst/>
          </a:prstGeom>
        </p:spPr>
        <p:txBody>
          <a:bodyPr wrap="square" lIns="0" tIns="0" rIns="0" rtlCol="0">
            <a:spAutoFit/>
          </a:bodyPr>
          <a:lstStyle/>
          <a:p>
            <a:pPr algn="l">
              <a:lnSpc>
                <a:spcPts val="0"/>
              </a:lnSpc>
            </a:pPr>
            <a:endParaRPr/>
          </a:p>
          <a:p>
            <a:pPr algn="l" rtl="0">
              <a:lnSpc>
                <a:spcPts val="1550"/>
              </a:lnSpc>
              <a:buChar char=""/>
            </a:pPr>
            <a:r>
              <a:rPr lang="en-US" altLang="zh-CN" sz="1400" spc="0" dirty="0">
                <a:solidFill>
                  <a:srgbClr val="000000"/>
                </a:solidFill>
                <a:latin typeface="MS PGothic"/>
                <a:ea typeface="MS PGothic"/>
                <a:cs typeface="MS PGothic"/>
              </a:rPr>
              <a:t>エ</a:t>
            </a:r>
            <a:r>
              <a:rPr lang="en-US" altLang="zh-CN" sz="1400" spc="8" dirty="0">
                <a:solidFill>
                  <a:srgbClr val="000000"/>
                </a:solidFill>
                <a:latin typeface="MS PGothic"/>
                <a:ea typeface="MS PGothic"/>
                <a:cs typeface="MS PGothic"/>
              </a:rPr>
              <a:t>コ</a:t>
            </a:r>
            <a:r>
              <a:rPr lang="en-US" altLang="zh-CN" sz="1400" spc="-9" dirty="0">
                <a:solidFill>
                  <a:srgbClr val="000000"/>
                </a:solidFill>
                <a:latin typeface="MS PGothic"/>
                <a:ea typeface="MS PGothic"/>
                <a:cs typeface="MS PGothic"/>
              </a:rPr>
              <a:t>デ</a:t>
            </a:r>
            <a:r>
              <a:rPr lang="en-US" altLang="zh-CN" sz="1400" spc="0" dirty="0">
                <a:solidFill>
                  <a:srgbClr val="000000"/>
                </a:solidFill>
                <a:latin typeface="MS PGothic"/>
                <a:ea typeface="MS PGothic"/>
                <a:cs typeface="MS PGothic"/>
              </a:rPr>
              <a:t>ザイ</a:t>
            </a:r>
            <a:r>
              <a:rPr lang="en-US" altLang="zh-CN" sz="1400" spc="6" dirty="0">
                <a:solidFill>
                  <a:srgbClr val="000000"/>
                </a:solidFill>
                <a:latin typeface="MS PGothic"/>
                <a:ea typeface="MS PGothic"/>
                <a:cs typeface="MS PGothic"/>
              </a:rPr>
              <a:t>ン</a:t>
            </a:r>
            <a:r>
              <a:rPr lang="en-US" altLang="zh-CN" sz="1400" spc="0" dirty="0">
                <a:solidFill>
                  <a:srgbClr val="000000"/>
                </a:solidFill>
                <a:latin typeface="MS PGothic"/>
                <a:ea typeface="MS PGothic"/>
                <a:cs typeface="MS PGothic"/>
              </a:rPr>
              <a:t>との</a:t>
            </a:r>
            <a:r>
              <a:rPr lang="en-US" altLang="zh-CN" sz="1400" spc="9" dirty="0">
                <a:solidFill>
                  <a:srgbClr val="000000"/>
                </a:solidFill>
                <a:latin typeface="MS PGothic"/>
                <a:ea typeface="MS PGothic"/>
                <a:cs typeface="MS PGothic"/>
              </a:rPr>
              <a:t>関</a:t>
            </a:r>
            <a:r>
              <a:rPr lang="en-US" altLang="zh-CN" sz="1400" spc="-5" dirty="0">
                <a:solidFill>
                  <a:srgbClr val="000000"/>
                </a:solidFill>
                <a:latin typeface="MS PGothic"/>
                <a:ea typeface="MS PGothic"/>
                <a:cs typeface="MS PGothic"/>
              </a:rPr>
              <a:t>連</a:t>
            </a:r>
            <a:r>
              <a:rPr lang="en-US" altLang="zh-CN" sz="1400" spc="0" dirty="0">
                <a:solidFill>
                  <a:srgbClr val="000000"/>
                </a:solidFill>
                <a:latin typeface="MS PGothic"/>
                <a:ea typeface="MS PGothic"/>
                <a:cs typeface="MS PGothic"/>
              </a:rPr>
              <a:t>性</a:t>
            </a:r>
            <a:r>
              <a:rPr lang="en-US" altLang="zh-CN" sz="1400" spc="6" dirty="0">
                <a:solidFill>
                  <a:srgbClr val="000000"/>
                </a:solidFill>
                <a:latin typeface="MS PGothic"/>
                <a:ea typeface="MS PGothic"/>
                <a:cs typeface="MS PGothic"/>
              </a:rPr>
              <a:t>・</a:t>
            </a:r>
            <a:r>
              <a:rPr lang="en-US" altLang="zh-CN" sz="1400" spc="-11" dirty="0">
                <a:solidFill>
                  <a:srgbClr val="000000"/>
                </a:solidFill>
                <a:latin typeface="MS PGothic"/>
                <a:ea typeface="MS PGothic"/>
                <a:cs typeface="MS PGothic"/>
              </a:rPr>
              <a:t>透</a:t>
            </a:r>
            <a:r>
              <a:rPr lang="en-US" altLang="zh-CN" sz="1400" spc="0" dirty="0">
                <a:solidFill>
                  <a:srgbClr val="000000"/>
                </a:solidFill>
                <a:latin typeface="MS PGothic"/>
                <a:ea typeface="MS PGothic"/>
                <a:cs typeface="MS PGothic"/>
              </a:rPr>
              <a:t>明</a:t>
            </a:r>
            <a:r>
              <a:rPr lang="en-US" altLang="zh-CN" sz="1400" spc="8" dirty="0">
                <a:solidFill>
                  <a:srgbClr val="000000"/>
                </a:solidFill>
                <a:latin typeface="MS PGothic"/>
                <a:ea typeface="MS PGothic"/>
                <a:cs typeface="MS PGothic"/>
              </a:rPr>
              <a:t>性</a:t>
            </a:r>
            <a:r>
              <a:rPr lang="en-US" altLang="zh-CN" sz="1400" spc="-16" dirty="0">
                <a:solidFill>
                  <a:srgbClr val="000000"/>
                </a:solidFill>
                <a:latin typeface="MS PGothic"/>
                <a:ea typeface="MS PGothic"/>
                <a:cs typeface="MS PGothic"/>
              </a:rPr>
              <a:t>確</a:t>
            </a:r>
            <a:r>
              <a:rPr lang="en-US" altLang="zh-CN" sz="1400" spc="0" dirty="0">
                <a:solidFill>
                  <a:srgbClr val="000000"/>
                </a:solidFill>
                <a:latin typeface="MS PGothic"/>
                <a:ea typeface="MS PGothic"/>
                <a:cs typeface="MS PGothic"/>
              </a:rPr>
              <a:t>保</a:t>
            </a:r>
            <a:r>
              <a:rPr lang="en-US" altLang="zh-CN" sz="1400" spc="8" dirty="0">
                <a:solidFill>
                  <a:srgbClr val="000000"/>
                </a:solidFill>
                <a:latin typeface="MS PGothic"/>
                <a:ea typeface="MS PGothic"/>
                <a:cs typeface="MS PGothic"/>
              </a:rPr>
              <a:t>の</a:t>
            </a:r>
            <a:r>
              <a:rPr lang="en-US" altLang="zh-CN" sz="1400" spc="-17" dirty="0">
                <a:solidFill>
                  <a:srgbClr val="000000"/>
                </a:solidFill>
                <a:latin typeface="MS PGothic"/>
                <a:ea typeface="MS PGothic"/>
                <a:cs typeface="MS PGothic"/>
              </a:rPr>
              <a:t>観</a:t>
            </a:r>
            <a:r>
              <a:rPr lang="en-US" altLang="zh-CN" sz="1400" spc="0" dirty="0">
                <a:solidFill>
                  <a:srgbClr val="000000"/>
                </a:solidFill>
                <a:latin typeface="MS PGothic"/>
                <a:ea typeface="MS PGothic"/>
                <a:cs typeface="MS PGothic"/>
              </a:rPr>
              <a:t>点</a:t>
            </a:r>
            <a:r>
              <a:rPr lang="en-US" altLang="zh-CN" sz="1400" spc="8" dirty="0">
                <a:solidFill>
                  <a:srgbClr val="000000"/>
                </a:solidFill>
                <a:latin typeface="MS PGothic"/>
                <a:ea typeface="MS PGothic"/>
                <a:cs typeface="MS PGothic"/>
              </a:rPr>
              <a:t>か</a:t>
            </a:r>
            <a:r>
              <a:rPr lang="en-US" altLang="zh-CN" sz="1400" spc="-19" dirty="0">
                <a:solidFill>
                  <a:srgbClr val="000000"/>
                </a:solidFill>
                <a:latin typeface="MS PGothic"/>
                <a:ea typeface="MS PGothic"/>
                <a:cs typeface="MS PGothic"/>
              </a:rPr>
              <a:t>ら</a:t>
            </a:r>
            <a:r>
              <a:rPr lang="en-US" altLang="zh-CN" sz="1400" spc="0" dirty="0">
                <a:solidFill>
                  <a:srgbClr val="000000"/>
                </a:solidFill>
                <a:latin typeface="MS PGothic"/>
                <a:ea typeface="MS PGothic"/>
                <a:cs typeface="MS PGothic"/>
              </a:rPr>
              <a:t>見</a:t>
            </a:r>
            <a:r>
              <a:rPr lang="en-US" altLang="zh-CN" sz="1400" spc="8" dirty="0">
                <a:solidFill>
                  <a:srgbClr val="000000"/>
                </a:solidFill>
                <a:latin typeface="MS PGothic"/>
                <a:ea typeface="MS PGothic"/>
                <a:cs typeface="MS PGothic"/>
              </a:rPr>
              <a:t>直</a:t>
            </a:r>
            <a:r>
              <a:rPr lang="en-US" altLang="zh-CN" sz="1400" spc="0" dirty="0">
                <a:solidFill>
                  <a:srgbClr val="000000"/>
                </a:solidFill>
                <a:latin typeface="MS PGothic"/>
                <a:ea typeface="MS PGothic"/>
                <a:cs typeface="MS PGothic"/>
              </a:rPr>
              <a:t>し</a:t>
            </a:r>
            <a:endParaRPr lang="en-US" altLang="zh-CN" sz="1400">
              <a:latin typeface="MS PGothic"/>
              <a:ea typeface="MS PGothic"/>
              <a:cs typeface="MS PGothic"/>
            </a:endParaRPr>
          </a:p>
        </p:txBody>
      </p:sp>
      <p:sp>
        <p:nvSpPr>
          <p:cNvPr id="74" name="Text Box74"/>
          <p:cNvSpPr txBox="1"/>
          <p:nvPr/>
        </p:nvSpPr>
        <p:spPr>
          <a:xfrm>
            <a:off x="2864231" y="2466823"/>
            <a:ext cx="2328438" cy="196852"/>
          </a:xfrm>
          <a:prstGeom prst="rect">
            <a:avLst/>
          </a:prstGeom>
        </p:spPr>
        <p:txBody>
          <a:bodyPr wrap="square" lIns="0" tIns="0" rIns="0" rtlCol="0">
            <a:spAutoFit/>
          </a:bodyPr>
          <a:lstStyle/>
          <a:p>
            <a:pPr algn="l">
              <a:lnSpc>
                <a:spcPts val="0"/>
              </a:lnSpc>
            </a:pPr>
            <a:endParaRPr/>
          </a:p>
          <a:p>
            <a:pPr algn="l" rtl="0">
              <a:lnSpc>
                <a:spcPts val="1550"/>
              </a:lnSpc>
              <a:buChar char=""/>
            </a:pPr>
            <a:r>
              <a:rPr lang="en-US" altLang="zh-CN" sz="1400" spc="0" dirty="0">
                <a:solidFill>
                  <a:srgbClr val="000000"/>
                </a:solidFill>
                <a:latin typeface="MS PGothic"/>
                <a:ea typeface="MS PGothic"/>
                <a:cs typeface="MS PGothic"/>
              </a:rPr>
              <a:t>衣</a:t>
            </a:r>
            <a:r>
              <a:rPr lang="en-US" altLang="zh-CN" sz="1400" spc="8" dirty="0">
                <a:solidFill>
                  <a:srgbClr val="000000"/>
                </a:solidFill>
                <a:latin typeface="MS PGothic"/>
                <a:ea typeface="MS PGothic"/>
                <a:cs typeface="MS PGothic"/>
              </a:rPr>
              <a:t>類</a:t>
            </a:r>
            <a:r>
              <a:rPr lang="en-US" altLang="zh-CN" sz="1400" spc="-6" dirty="0">
                <a:solidFill>
                  <a:srgbClr val="000000"/>
                </a:solidFill>
                <a:latin typeface="MS PGothic"/>
                <a:ea typeface="MS PGothic"/>
                <a:cs typeface="MS PGothic"/>
              </a:rPr>
              <a:t>・</a:t>
            </a:r>
            <a:r>
              <a:rPr lang="en-US" altLang="zh-CN" sz="1400" spc="8" dirty="0">
                <a:solidFill>
                  <a:srgbClr val="000000"/>
                </a:solidFill>
                <a:latin typeface="MS PGothic"/>
                <a:ea typeface="MS PGothic"/>
                <a:cs typeface="MS PGothic"/>
              </a:rPr>
              <a:t>家</a:t>
            </a:r>
            <a:r>
              <a:rPr lang="en-US" altLang="zh-CN" sz="1400" spc="0" dirty="0">
                <a:solidFill>
                  <a:srgbClr val="000000"/>
                </a:solidFill>
                <a:latin typeface="MS PGothic"/>
                <a:ea typeface="MS PGothic"/>
                <a:cs typeface="MS PGothic"/>
              </a:rPr>
              <a:t>具にも</a:t>
            </a:r>
            <a:r>
              <a:rPr lang="en-US" altLang="zh-CN" sz="1400" spc="7" dirty="0">
                <a:solidFill>
                  <a:srgbClr val="000000"/>
                </a:solidFill>
                <a:latin typeface="MS PGothic"/>
                <a:ea typeface="MS PGothic"/>
                <a:cs typeface="MS PGothic"/>
              </a:rPr>
              <a:t>適</a:t>
            </a:r>
            <a:r>
              <a:rPr lang="en-US" altLang="zh-CN" sz="1400" spc="-18" dirty="0">
                <a:solidFill>
                  <a:srgbClr val="000000"/>
                </a:solidFill>
                <a:latin typeface="MS PGothic"/>
                <a:ea typeface="MS PGothic"/>
                <a:cs typeface="MS PGothic"/>
              </a:rPr>
              <a:t>用</a:t>
            </a:r>
            <a:r>
              <a:rPr lang="en-US" altLang="zh-CN" sz="1400" spc="0" dirty="0">
                <a:solidFill>
                  <a:srgbClr val="000000"/>
                </a:solidFill>
                <a:latin typeface="MS PGothic"/>
                <a:ea typeface="MS PGothic"/>
                <a:cs typeface="MS PGothic"/>
              </a:rPr>
              <a:t>の</a:t>
            </a:r>
            <a:r>
              <a:rPr lang="en-US" altLang="zh-CN" sz="1400" spc="8" dirty="0">
                <a:solidFill>
                  <a:srgbClr val="000000"/>
                </a:solidFill>
                <a:latin typeface="MS PGothic"/>
                <a:ea typeface="MS PGothic"/>
                <a:cs typeface="MS PGothic"/>
              </a:rPr>
              <a:t>検</a:t>
            </a:r>
            <a:r>
              <a:rPr lang="en-US" altLang="zh-CN" sz="1400" spc="0" dirty="0">
                <a:solidFill>
                  <a:srgbClr val="000000"/>
                </a:solidFill>
                <a:latin typeface="MS PGothic"/>
                <a:ea typeface="MS PGothic"/>
                <a:cs typeface="MS PGothic"/>
              </a:rPr>
              <a:t>討</a:t>
            </a:r>
            <a:endParaRPr lang="en-US" altLang="zh-CN" sz="1400">
              <a:latin typeface="MS PGothic"/>
              <a:ea typeface="MS PGothic"/>
              <a:cs typeface="MS PGothic"/>
            </a:endParaRPr>
          </a:p>
        </p:txBody>
      </p:sp>
      <p:sp>
        <p:nvSpPr>
          <p:cNvPr id="75" name="Text Box75"/>
          <p:cNvSpPr txBox="1"/>
          <p:nvPr/>
        </p:nvSpPr>
        <p:spPr>
          <a:xfrm>
            <a:off x="2864231" y="3142844"/>
            <a:ext cx="5811683" cy="398800"/>
          </a:xfrm>
          <a:prstGeom prst="rect">
            <a:avLst/>
          </a:prstGeom>
        </p:spPr>
        <p:txBody>
          <a:bodyPr wrap="square" lIns="0" tIns="0" rIns="0" rtlCol="0">
            <a:spAutoFit/>
          </a:bodyPr>
          <a:lstStyle/>
          <a:p>
            <a:pPr algn="l">
              <a:lnSpc>
                <a:spcPts val="0"/>
              </a:lnSpc>
            </a:pPr>
            <a:endParaRPr/>
          </a:p>
          <a:p>
            <a:pPr marL="286512" indent="-286512" algn="l" rtl="0">
              <a:lnSpc>
                <a:spcPts val="1570"/>
              </a:lnSpc>
              <a:buChar char=""/>
            </a:pPr>
            <a:r>
              <a:rPr lang="en-US" altLang="zh-CN" sz="1400" spc="0" dirty="0">
                <a:solidFill>
                  <a:srgbClr val="000000"/>
                </a:solidFill>
                <a:latin typeface="MS PGothic"/>
                <a:ea typeface="MS PGothic"/>
                <a:cs typeface="MS PGothic"/>
              </a:rPr>
              <a:t>食</a:t>
            </a:r>
            <a:r>
              <a:rPr lang="en-US" altLang="zh-CN" sz="1400" spc="8" dirty="0">
                <a:solidFill>
                  <a:srgbClr val="000000"/>
                </a:solidFill>
                <a:latin typeface="MS PGothic"/>
                <a:ea typeface="MS PGothic"/>
                <a:cs typeface="MS PGothic"/>
              </a:rPr>
              <a:t>品</a:t>
            </a:r>
            <a:r>
              <a:rPr lang="en-US" altLang="zh-CN" sz="1400" spc="-10" dirty="0">
                <a:solidFill>
                  <a:srgbClr val="000000"/>
                </a:solidFill>
                <a:latin typeface="MS PGothic"/>
                <a:ea typeface="MS PGothic"/>
                <a:cs typeface="MS PGothic"/>
              </a:rPr>
              <a:t>チ</a:t>
            </a:r>
            <a:r>
              <a:rPr lang="en-US" altLang="zh-CN" sz="1400" spc="0" dirty="0">
                <a:solidFill>
                  <a:srgbClr val="000000"/>
                </a:solidFill>
                <a:latin typeface="MS PGothic"/>
                <a:ea typeface="MS PGothic"/>
                <a:cs typeface="MS PGothic"/>
              </a:rPr>
              <a:t>ェ</a:t>
            </a:r>
            <a:r>
              <a:rPr lang="en-US" altLang="zh-CN" sz="1400" spc="6" dirty="0">
                <a:solidFill>
                  <a:srgbClr val="000000"/>
                </a:solidFill>
                <a:latin typeface="MS PGothic"/>
                <a:ea typeface="MS PGothic"/>
                <a:cs typeface="MS PGothic"/>
              </a:rPr>
              <a:t>ー</a:t>
            </a:r>
            <a:r>
              <a:rPr lang="en-US" altLang="zh-CN" sz="1400" spc="0" dirty="0">
                <a:solidFill>
                  <a:srgbClr val="000000"/>
                </a:solidFill>
                <a:latin typeface="MS PGothic"/>
                <a:ea typeface="MS PGothic"/>
                <a:cs typeface="MS PGothic"/>
              </a:rPr>
              <a:t>ンから排</a:t>
            </a:r>
            <a:r>
              <a:rPr lang="en-US" altLang="zh-CN" sz="1400" spc="9" dirty="0">
                <a:solidFill>
                  <a:srgbClr val="000000"/>
                </a:solidFill>
                <a:latin typeface="MS PGothic"/>
                <a:ea typeface="MS PGothic"/>
                <a:cs typeface="MS PGothic"/>
              </a:rPr>
              <a:t>出</a:t>
            </a:r>
            <a:r>
              <a:rPr lang="en-US" altLang="zh-CN" sz="1400" spc="-6" dirty="0">
                <a:solidFill>
                  <a:srgbClr val="000000"/>
                </a:solidFill>
                <a:latin typeface="MS PGothic"/>
                <a:ea typeface="MS PGothic"/>
                <a:cs typeface="MS PGothic"/>
              </a:rPr>
              <a:t>さ</a:t>
            </a:r>
            <a:r>
              <a:rPr lang="en-US" altLang="zh-CN" sz="1400" spc="7" dirty="0">
                <a:solidFill>
                  <a:srgbClr val="000000"/>
                </a:solidFill>
                <a:latin typeface="MS PGothic"/>
                <a:ea typeface="MS PGothic"/>
                <a:cs typeface="MS PGothic"/>
              </a:rPr>
              <a:t>れ</a:t>
            </a:r>
            <a:r>
              <a:rPr lang="en-US" altLang="zh-CN" sz="1400" spc="0" dirty="0">
                <a:solidFill>
                  <a:srgbClr val="000000"/>
                </a:solidFill>
                <a:latin typeface="MS PGothic"/>
                <a:ea typeface="MS PGothic"/>
                <a:cs typeface="MS PGothic"/>
              </a:rPr>
              <a:t>る食品</a:t>
            </a:r>
            <a:r>
              <a:rPr lang="en-US" altLang="zh-CN" sz="1400" spc="8" dirty="0">
                <a:solidFill>
                  <a:srgbClr val="000000"/>
                </a:solidFill>
                <a:latin typeface="MS PGothic"/>
                <a:ea typeface="MS PGothic"/>
                <a:cs typeface="MS PGothic"/>
              </a:rPr>
              <a:t>副</a:t>
            </a:r>
            <a:r>
              <a:rPr lang="en-US" altLang="zh-CN" sz="1400" spc="-15" dirty="0">
                <a:solidFill>
                  <a:srgbClr val="000000"/>
                </a:solidFill>
                <a:latin typeface="MS PGothic"/>
                <a:ea typeface="MS PGothic"/>
                <a:cs typeface="MS PGothic"/>
              </a:rPr>
              <a:t>産</a:t>
            </a:r>
            <a:r>
              <a:rPr lang="en-US" altLang="zh-CN" sz="1400" spc="0" dirty="0">
                <a:solidFill>
                  <a:srgbClr val="000000"/>
                </a:solidFill>
                <a:latin typeface="MS PGothic"/>
                <a:ea typeface="MS PGothic"/>
                <a:cs typeface="MS PGothic"/>
              </a:rPr>
              <a:t>物・食</a:t>
            </a:r>
            <a:r>
              <a:rPr lang="en-US" altLang="zh-CN" sz="1400" spc="8" dirty="0">
                <a:solidFill>
                  <a:srgbClr val="000000"/>
                </a:solidFill>
                <a:latin typeface="MS PGothic"/>
                <a:ea typeface="MS PGothic"/>
                <a:cs typeface="MS PGothic"/>
              </a:rPr>
              <a:t>品</a:t>
            </a:r>
            <a:r>
              <a:rPr lang="en-US" altLang="zh-CN" sz="1400" spc="-16" dirty="0">
                <a:solidFill>
                  <a:srgbClr val="000000"/>
                </a:solidFill>
                <a:latin typeface="MS PGothic"/>
                <a:ea typeface="MS PGothic"/>
                <a:cs typeface="MS PGothic"/>
              </a:rPr>
              <a:t>残</a:t>
            </a:r>
            <a:r>
              <a:rPr lang="en-US" altLang="zh-CN" sz="1400" spc="0" dirty="0">
                <a:solidFill>
                  <a:srgbClr val="000000"/>
                </a:solidFill>
                <a:latin typeface="MS PGothic"/>
                <a:ea typeface="MS PGothic"/>
                <a:cs typeface="MS PGothic"/>
              </a:rPr>
              <a:t>渣</a:t>
            </a:r>
            <a:r>
              <a:rPr lang="en-US" altLang="zh-CN" sz="1400" spc="8" dirty="0">
                <a:solidFill>
                  <a:srgbClr val="000000"/>
                </a:solidFill>
                <a:latin typeface="MS PGothic"/>
                <a:ea typeface="MS PGothic"/>
                <a:cs typeface="MS PGothic"/>
              </a:rPr>
              <a:t>の</a:t>
            </a:r>
            <a:r>
              <a:rPr lang="en-US" altLang="zh-CN" sz="1400" spc="-17" dirty="0">
                <a:solidFill>
                  <a:srgbClr val="000000"/>
                </a:solidFill>
                <a:latin typeface="MS PGothic"/>
                <a:ea typeface="MS PGothic"/>
                <a:cs typeface="MS PGothic"/>
              </a:rPr>
              <a:t>再</a:t>
            </a:r>
            <a:r>
              <a:rPr lang="en-US" altLang="zh-CN" sz="1400" spc="0" dirty="0">
                <a:solidFill>
                  <a:srgbClr val="000000"/>
                </a:solidFill>
                <a:latin typeface="MS PGothic"/>
                <a:ea typeface="MS PGothic"/>
                <a:cs typeface="MS PGothic"/>
              </a:rPr>
              <a:t>使</a:t>
            </a:r>
            <a:r>
              <a:rPr lang="en-US" altLang="zh-CN" sz="1400" spc="8" dirty="0">
                <a:solidFill>
                  <a:srgbClr val="000000"/>
                </a:solidFill>
                <a:latin typeface="MS PGothic"/>
                <a:ea typeface="MS PGothic"/>
                <a:cs typeface="MS PGothic"/>
              </a:rPr>
              <a:t>用</a:t>
            </a:r>
            <a:r>
              <a:rPr lang="en-US" altLang="zh-CN" sz="1400" spc="-16" dirty="0">
                <a:solidFill>
                  <a:srgbClr val="000000"/>
                </a:solidFill>
                <a:latin typeface="MS PGothic"/>
                <a:ea typeface="MS PGothic"/>
                <a:cs typeface="MS PGothic"/>
              </a:rPr>
              <a:t>の</a:t>
            </a:r>
            <a:r>
              <a:rPr lang="en-US" altLang="zh-CN" sz="1400" spc="0" dirty="0">
                <a:solidFill>
                  <a:srgbClr val="000000"/>
                </a:solidFill>
                <a:latin typeface="MS PGothic"/>
                <a:ea typeface="MS PGothic"/>
                <a:cs typeface="MS PGothic"/>
              </a:rPr>
              <a:t>ための</a:t>
            </a:r>
            <a:r>
              <a:rPr lang="en-US" altLang="zh-CN" sz="1400" spc="8" dirty="0">
                <a:solidFill>
                  <a:srgbClr val="000000"/>
                </a:solidFill>
                <a:latin typeface="MS PGothic"/>
                <a:ea typeface="MS PGothic"/>
                <a:cs typeface="MS PGothic"/>
              </a:rPr>
              <a:t>食</a:t>
            </a:r>
            <a:r>
              <a:rPr lang="en-US" altLang="zh-CN" sz="1400" spc="-8" dirty="0">
                <a:solidFill>
                  <a:srgbClr val="000000"/>
                </a:solidFill>
                <a:latin typeface="MS PGothic"/>
                <a:ea typeface="MS PGothic"/>
                <a:cs typeface="MS PGothic"/>
              </a:rPr>
              <a:t> </a:t>
            </a:r>
            <a:r>
              <a:rPr lang="en-US" altLang="zh-CN" sz="1400" spc="0" dirty="0">
                <a:solidFill>
                  <a:srgbClr val="000000"/>
                </a:solidFill>
                <a:latin typeface="MS PGothic"/>
                <a:ea typeface="MS PGothic"/>
                <a:cs typeface="MS PGothic"/>
              </a:rPr>
              <a:t>品</a:t>
            </a:r>
            <a:r>
              <a:rPr lang="en-US" altLang="zh-CN" sz="1400" spc="8" dirty="0">
                <a:solidFill>
                  <a:srgbClr val="000000"/>
                </a:solidFill>
                <a:latin typeface="MS PGothic"/>
                <a:ea typeface="MS PGothic"/>
                <a:cs typeface="MS PGothic"/>
              </a:rPr>
              <a:t>寄</a:t>
            </a:r>
            <a:r>
              <a:rPr lang="en-US" altLang="zh-CN" sz="1400" spc="0" dirty="0">
                <a:solidFill>
                  <a:srgbClr val="000000"/>
                </a:solidFill>
                <a:latin typeface="MS PGothic"/>
                <a:ea typeface="MS PGothic"/>
                <a:cs typeface="MS PGothic"/>
              </a:rPr>
              <a:t>付の促</a:t>
            </a:r>
            <a:r>
              <a:rPr lang="en-US" altLang="zh-CN" sz="1400" spc="8" dirty="0">
                <a:solidFill>
                  <a:srgbClr val="000000"/>
                </a:solidFill>
                <a:latin typeface="MS PGothic"/>
                <a:ea typeface="MS PGothic"/>
                <a:cs typeface="MS PGothic"/>
              </a:rPr>
              <a:t>進</a:t>
            </a:r>
            <a:r>
              <a:rPr lang="en-US" altLang="zh-CN" sz="1400" spc="-5" dirty="0">
                <a:solidFill>
                  <a:srgbClr val="000000"/>
                </a:solidFill>
                <a:latin typeface="MS PGothic"/>
                <a:ea typeface="MS PGothic"/>
                <a:cs typeface="MS PGothic"/>
              </a:rPr>
              <a:t>、</a:t>
            </a:r>
            <a:r>
              <a:rPr lang="en-US" altLang="zh-CN" sz="1400" spc="0" dirty="0">
                <a:solidFill>
                  <a:srgbClr val="000000"/>
                </a:solidFill>
                <a:latin typeface="MS PGothic"/>
                <a:ea typeface="MS PGothic"/>
                <a:cs typeface="MS PGothic"/>
              </a:rPr>
              <a:t>賞味期</a:t>
            </a:r>
            <a:r>
              <a:rPr lang="en-US" altLang="zh-CN" sz="1400" spc="7" dirty="0">
                <a:solidFill>
                  <a:srgbClr val="000000"/>
                </a:solidFill>
                <a:latin typeface="MS PGothic"/>
                <a:ea typeface="MS PGothic"/>
                <a:cs typeface="MS PGothic"/>
              </a:rPr>
              <a:t>限</a:t>
            </a:r>
            <a:r>
              <a:rPr lang="en-US" altLang="zh-CN" sz="1400" spc="-16" dirty="0">
                <a:solidFill>
                  <a:srgbClr val="000000"/>
                </a:solidFill>
                <a:latin typeface="MS PGothic"/>
                <a:ea typeface="MS PGothic"/>
                <a:cs typeface="MS PGothic"/>
              </a:rPr>
              <a:t>標</a:t>
            </a:r>
            <a:r>
              <a:rPr lang="en-US" altLang="zh-CN" sz="1400" spc="0" dirty="0">
                <a:solidFill>
                  <a:srgbClr val="000000"/>
                </a:solidFill>
                <a:latin typeface="MS PGothic"/>
                <a:ea typeface="MS PGothic"/>
                <a:cs typeface="MS PGothic"/>
              </a:rPr>
              <a:t>記</a:t>
            </a:r>
            <a:r>
              <a:rPr lang="en-US" altLang="zh-CN" sz="1400" spc="8" dirty="0">
                <a:solidFill>
                  <a:srgbClr val="000000"/>
                </a:solidFill>
                <a:latin typeface="MS PGothic"/>
                <a:ea typeface="MS PGothic"/>
                <a:cs typeface="MS PGothic"/>
              </a:rPr>
              <a:t>の</a:t>
            </a:r>
            <a:r>
              <a:rPr lang="en-US" altLang="zh-CN" sz="1400" spc="-16" dirty="0">
                <a:solidFill>
                  <a:srgbClr val="000000"/>
                </a:solidFill>
                <a:latin typeface="MS PGothic"/>
                <a:ea typeface="MS PGothic"/>
                <a:cs typeface="MS PGothic"/>
              </a:rPr>
              <a:t>方</a:t>
            </a:r>
            <a:r>
              <a:rPr lang="en-US" altLang="zh-CN" sz="1400" spc="0" dirty="0">
                <a:solidFill>
                  <a:srgbClr val="000000"/>
                </a:solidFill>
                <a:latin typeface="MS PGothic"/>
                <a:ea typeface="MS PGothic"/>
                <a:cs typeface="MS PGothic"/>
              </a:rPr>
              <a:t>法</a:t>
            </a:r>
            <a:r>
              <a:rPr lang="en-US" altLang="zh-CN" sz="1400" spc="7" dirty="0">
                <a:solidFill>
                  <a:srgbClr val="000000"/>
                </a:solidFill>
                <a:latin typeface="MS PGothic"/>
                <a:ea typeface="MS PGothic"/>
                <a:cs typeface="MS PGothic"/>
              </a:rPr>
              <a:t>と</a:t>
            </a:r>
            <a:r>
              <a:rPr lang="en-US" altLang="zh-CN" sz="1400" spc="-12" dirty="0">
                <a:solidFill>
                  <a:srgbClr val="000000"/>
                </a:solidFill>
                <a:latin typeface="MS PGothic"/>
                <a:ea typeface="MS PGothic"/>
                <a:cs typeface="MS PGothic"/>
              </a:rPr>
              <a:t>消</a:t>
            </a:r>
            <a:r>
              <a:rPr lang="en-US" altLang="zh-CN" sz="1400" spc="0" dirty="0">
                <a:solidFill>
                  <a:srgbClr val="000000"/>
                </a:solidFill>
                <a:latin typeface="MS PGothic"/>
                <a:ea typeface="MS PGothic"/>
                <a:cs typeface="MS PGothic"/>
              </a:rPr>
              <a:t>費</a:t>
            </a:r>
            <a:r>
              <a:rPr lang="en-US" altLang="zh-CN" sz="1400" spc="8" dirty="0">
                <a:solidFill>
                  <a:srgbClr val="000000"/>
                </a:solidFill>
                <a:latin typeface="MS PGothic"/>
                <a:ea typeface="MS PGothic"/>
                <a:cs typeface="MS PGothic"/>
              </a:rPr>
              <a:t>者</a:t>
            </a:r>
            <a:r>
              <a:rPr lang="en-US" altLang="zh-CN" sz="1400" spc="-18" dirty="0">
                <a:solidFill>
                  <a:srgbClr val="000000"/>
                </a:solidFill>
                <a:latin typeface="MS PGothic"/>
                <a:ea typeface="MS PGothic"/>
                <a:cs typeface="MS PGothic"/>
              </a:rPr>
              <a:t>に</a:t>
            </a:r>
            <a:r>
              <a:rPr lang="en-US" altLang="zh-CN" sz="1400" spc="0" dirty="0">
                <a:solidFill>
                  <a:srgbClr val="000000"/>
                </a:solidFill>
                <a:latin typeface="MS PGothic"/>
                <a:ea typeface="MS PGothic"/>
                <a:cs typeface="MS PGothic"/>
              </a:rPr>
              <a:t>おけ</a:t>
            </a:r>
            <a:r>
              <a:rPr lang="en-US" altLang="zh-CN" sz="1400" spc="7" dirty="0">
                <a:solidFill>
                  <a:srgbClr val="000000"/>
                </a:solidFill>
                <a:latin typeface="MS PGothic"/>
                <a:ea typeface="MS PGothic"/>
                <a:cs typeface="MS PGothic"/>
              </a:rPr>
              <a:t>る</a:t>
            </a:r>
            <a:r>
              <a:rPr lang="en-US" altLang="zh-CN" sz="1400" spc="0" dirty="0">
                <a:solidFill>
                  <a:srgbClr val="000000"/>
                </a:solidFill>
                <a:latin typeface="MS PGothic"/>
                <a:ea typeface="MS PGothic"/>
                <a:cs typeface="MS PGothic"/>
              </a:rPr>
              <a:t>正</a:t>
            </a:r>
            <a:r>
              <a:rPr lang="en-US" altLang="zh-CN" sz="1400" spc="-6" dirty="0">
                <a:solidFill>
                  <a:srgbClr val="000000"/>
                </a:solidFill>
                <a:latin typeface="MS PGothic"/>
                <a:ea typeface="MS PGothic"/>
                <a:cs typeface="MS PGothic"/>
              </a:rPr>
              <a:t>し</a:t>
            </a:r>
            <a:r>
              <a:rPr lang="en-US" altLang="zh-CN" sz="1400" spc="0" dirty="0">
                <a:solidFill>
                  <a:srgbClr val="000000"/>
                </a:solidFill>
                <a:latin typeface="MS PGothic"/>
                <a:ea typeface="MS PGothic"/>
                <a:cs typeface="MS PGothic"/>
              </a:rPr>
              <a:t>い理解</a:t>
            </a:r>
            <a:r>
              <a:rPr lang="en-US" altLang="zh-CN" sz="1400" spc="7" dirty="0">
                <a:solidFill>
                  <a:srgbClr val="000000"/>
                </a:solidFill>
                <a:latin typeface="MS PGothic"/>
                <a:ea typeface="MS PGothic"/>
                <a:cs typeface="MS PGothic"/>
              </a:rPr>
              <a:t>の</a:t>
            </a:r>
            <a:r>
              <a:rPr lang="en-US" altLang="zh-CN" sz="1400" spc="-16" dirty="0">
                <a:solidFill>
                  <a:srgbClr val="000000"/>
                </a:solidFill>
                <a:latin typeface="MS PGothic"/>
                <a:ea typeface="MS PGothic"/>
                <a:cs typeface="MS PGothic"/>
              </a:rPr>
              <a:t>促</a:t>
            </a:r>
            <a:r>
              <a:rPr lang="en-US" altLang="zh-CN" sz="1400" spc="0" dirty="0">
                <a:solidFill>
                  <a:srgbClr val="000000"/>
                </a:solidFill>
                <a:latin typeface="MS PGothic"/>
                <a:ea typeface="MS PGothic"/>
                <a:cs typeface="MS PGothic"/>
              </a:rPr>
              <a:t>進</a:t>
            </a:r>
            <a:endParaRPr lang="en-US" altLang="zh-CN" sz="1400">
              <a:latin typeface="MS PGothic"/>
              <a:ea typeface="MS PGothic"/>
              <a:cs typeface="MS PGothic"/>
            </a:endParaRPr>
          </a:p>
        </p:txBody>
      </p:sp>
      <p:sp>
        <p:nvSpPr>
          <p:cNvPr id="76" name="Text Box76"/>
          <p:cNvSpPr txBox="1"/>
          <p:nvPr/>
        </p:nvSpPr>
        <p:spPr>
          <a:xfrm>
            <a:off x="2864231" y="4031697"/>
            <a:ext cx="5819457" cy="399329"/>
          </a:xfrm>
          <a:prstGeom prst="rect">
            <a:avLst/>
          </a:prstGeom>
        </p:spPr>
        <p:txBody>
          <a:bodyPr wrap="square" lIns="0" tIns="0" rIns="0" rtlCol="0">
            <a:spAutoFit/>
          </a:bodyPr>
          <a:lstStyle/>
          <a:p>
            <a:pPr algn="l">
              <a:lnSpc>
                <a:spcPts val="0"/>
              </a:lnSpc>
            </a:pPr>
            <a:endParaRPr/>
          </a:p>
          <a:p>
            <a:pPr marL="286512" indent="-286512" algn="l" rtl="0">
              <a:lnSpc>
                <a:spcPts val="1572"/>
              </a:lnSpc>
              <a:buChar char=""/>
            </a:pPr>
            <a:r>
              <a:rPr lang="en-US" altLang="zh-CN" sz="1400" spc="6" dirty="0">
                <a:solidFill>
                  <a:srgbClr val="000000"/>
                </a:solidFill>
                <a:latin typeface="MS PGothic"/>
                <a:ea typeface="MS PGothic"/>
                <a:cs typeface="MS PGothic"/>
              </a:rPr>
              <a:t>樹</a:t>
            </a:r>
            <a:r>
              <a:rPr lang="en-US" altLang="zh-CN" sz="1400" spc="0" dirty="0">
                <a:solidFill>
                  <a:srgbClr val="000000"/>
                </a:solidFill>
                <a:latin typeface="MS PGothic"/>
                <a:ea typeface="MS PGothic"/>
                <a:cs typeface="MS PGothic"/>
              </a:rPr>
              <a:t>脂優</a:t>
            </a:r>
            <a:r>
              <a:rPr lang="en-US" altLang="zh-CN" sz="1400" spc="5" dirty="0">
                <a:solidFill>
                  <a:srgbClr val="000000"/>
                </a:solidFill>
                <a:latin typeface="MS PGothic"/>
                <a:ea typeface="MS PGothic"/>
                <a:cs typeface="MS PGothic"/>
              </a:rPr>
              <a:t>先</a:t>
            </a:r>
            <a:r>
              <a:rPr lang="en-US" altLang="zh-CN" sz="1400" spc="0" dirty="0">
                <a:solidFill>
                  <a:srgbClr val="000000"/>
                </a:solidFill>
                <a:latin typeface="MS PGothic"/>
                <a:ea typeface="MS PGothic"/>
                <a:cs typeface="MS PGothic"/>
              </a:rPr>
              <a:t>に、</a:t>
            </a:r>
            <a:r>
              <a:rPr lang="en-US" altLang="zh-CN" sz="1400" spc="11" dirty="0">
                <a:solidFill>
                  <a:srgbClr val="000000"/>
                </a:solidFill>
                <a:latin typeface="MS PGothic"/>
                <a:ea typeface="MS PGothic"/>
                <a:cs typeface="MS PGothic"/>
              </a:rPr>
              <a:t>市</a:t>
            </a:r>
            <a:r>
              <a:rPr lang="en-US" altLang="zh-CN" sz="1400" spc="-23" dirty="0">
                <a:solidFill>
                  <a:srgbClr val="000000"/>
                </a:solidFill>
                <a:latin typeface="MS PGothic"/>
                <a:ea typeface="MS PGothic"/>
                <a:cs typeface="MS PGothic"/>
              </a:rPr>
              <a:t>場</a:t>
            </a:r>
            <a:r>
              <a:rPr lang="en-US" altLang="zh-CN" sz="1400" spc="0" dirty="0">
                <a:solidFill>
                  <a:srgbClr val="000000"/>
                </a:solidFill>
                <a:latin typeface="MS PGothic"/>
                <a:ea typeface="MS PGothic"/>
                <a:cs typeface="MS PGothic"/>
              </a:rPr>
              <a:t>ニーズに</a:t>
            </a:r>
            <a:r>
              <a:rPr lang="en-US" altLang="zh-CN" sz="1400" spc="11" dirty="0">
                <a:solidFill>
                  <a:srgbClr val="000000"/>
                </a:solidFill>
                <a:latin typeface="MS PGothic"/>
                <a:ea typeface="MS PGothic"/>
                <a:cs typeface="MS PGothic"/>
              </a:rPr>
              <a:t>適</a:t>
            </a:r>
            <a:r>
              <a:rPr lang="en-US" altLang="zh-CN" sz="1400" spc="-22" dirty="0">
                <a:solidFill>
                  <a:srgbClr val="000000"/>
                </a:solidFill>
                <a:latin typeface="MS PGothic"/>
                <a:ea typeface="MS PGothic"/>
                <a:cs typeface="MS PGothic"/>
              </a:rPr>
              <a:t>合</a:t>
            </a:r>
            <a:r>
              <a:rPr lang="en-US" altLang="zh-CN" sz="1400" spc="6" dirty="0">
                <a:solidFill>
                  <a:srgbClr val="000000"/>
                </a:solidFill>
                <a:latin typeface="MS PGothic"/>
                <a:ea typeface="MS PGothic"/>
                <a:cs typeface="MS PGothic"/>
              </a:rPr>
              <a:t>し</a:t>
            </a:r>
            <a:r>
              <a:rPr lang="en-US" altLang="zh-CN" sz="1400" spc="-10" dirty="0">
                <a:solidFill>
                  <a:srgbClr val="000000"/>
                </a:solidFill>
                <a:latin typeface="MS PGothic"/>
                <a:ea typeface="MS PGothic"/>
                <a:cs typeface="MS PGothic"/>
              </a:rPr>
              <a:t>た</a:t>
            </a:r>
            <a:r>
              <a:rPr lang="en-US" altLang="zh-CN" sz="1400" spc="6" dirty="0">
                <a:solidFill>
                  <a:srgbClr val="000000"/>
                </a:solidFill>
                <a:latin typeface="MS PGothic"/>
                <a:ea typeface="MS PGothic"/>
                <a:cs typeface="MS PGothic"/>
              </a:rPr>
              <a:t>二</a:t>
            </a:r>
            <a:r>
              <a:rPr lang="en-US" altLang="zh-CN" sz="1400" spc="0" dirty="0">
                <a:solidFill>
                  <a:srgbClr val="000000"/>
                </a:solidFill>
                <a:latin typeface="MS PGothic"/>
                <a:ea typeface="MS PGothic"/>
                <a:cs typeface="MS PGothic"/>
              </a:rPr>
              <a:t>次</a:t>
            </a:r>
            <a:r>
              <a:rPr lang="en-US" altLang="zh-CN" sz="1400" spc="-11" dirty="0">
                <a:solidFill>
                  <a:srgbClr val="000000"/>
                </a:solidFill>
                <a:latin typeface="MS PGothic"/>
                <a:ea typeface="MS PGothic"/>
                <a:cs typeface="MS PGothic"/>
              </a:rPr>
              <a:t>材</a:t>
            </a:r>
            <a:r>
              <a:rPr lang="en-US" altLang="zh-CN" sz="1400" spc="6" dirty="0">
                <a:solidFill>
                  <a:srgbClr val="000000"/>
                </a:solidFill>
                <a:latin typeface="MS PGothic"/>
                <a:ea typeface="MS PGothic"/>
                <a:cs typeface="MS PGothic"/>
              </a:rPr>
              <a:t>の</a:t>
            </a:r>
            <a:r>
              <a:rPr lang="en-US" altLang="zh-CN" sz="1400" spc="0" dirty="0">
                <a:solidFill>
                  <a:srgbClr val="000000"/>
                </a:solidFill>
                <a:latin typeface="MS PGothic"/>
                <a:ea typeface="MS PGothic"/>
                <a:cs typeface="MS PGothic"/>
              </a:rPr>
              <a:t>品</a:t>
            </a:r>
            <a:r>
              <a:rPr lang="en-US" altLang="zh-CN" sz="1400" spc="-11" dirty="0">
                <a:solidFill>
                  <a:srgbClr val="000000"/>
                </a:solidFill>
                <a:latin typeface="MS PGothic"/>
                <a:ea typeface="MS PGothic"/>
                <a:cs typeface="MS PGothic"/>
              </a:rPr>
              <a:t>質</a:t>
            </a:r>
            <a:r>
              <a:rPr lang="en-US" altLang="zh-CN" sz="1400" spc="0" dirty="0">
                <a:solidFill>
                  <a:srgbClr val="000000"/>
                </a:solidFill>
                <a:latin typeface="MS PGothic"/>
                <a:ea typeface="MS PGothic"/>
                <a:cs typeface="MS PGothic"/>
              </a:rPr>
              <a:t>スタ</a:t>
            </a:r>
            <a:r>
              <a:rPr lang="en-US" altLang="zh-CN" sz="1400" spc="10" dirty="0">
                <a:solidFill>
                  <a:srgbClr val="000000"/>
                </a:solidFill>
                <a:latin typeface="MS PGothic"/>
                <a:ea typeface="MS PGothic"/>
                <a:cs typeface="MS PGothic"/>
              </a:rPr>
              <a:t>ン</a:t>
            </a:r>
            <a:r>
              <a:rPr lang="en-US" altLang="zh-CN" sz="1400" spc="-18" dirty="0">
                <a:solidFill>
                  <a:srgbClr val="000000"/>
                </a:solidFill>
                <a:latin typeface="MS PGothic"/>
                <a:ea typeface="MS PGothic"/>
                <a:cs typeface="MS PGothic"/>
              </a:rPr>
              <a:t>ダ</a:t>
            </a:r>
            <a:r>
              <a:rPr lang="en-US" altLang="zh-CN" sz="1400" spc="0" dirty="0">
                <a:solidFill>
                  <a:srgbClr val="000000"/>
                </a:solidFill>
                <a:latin typeface="MS PGothic"/>
                <a:ea typeface="MS PGothic"/>
                <a:cs typeface="MS PGothic"/>
              </a:rPr>
              <a:t>ード</a:t>
            </a:r>
            <a:r>
              <a:rPr lang="en-US" altLang="zh-CN" sz="1400" spc="8" dirty="0">
                <a:solidFill>
                  <a:srgbClr val="000000"/>
                </a:solidFill>
                <a:latin typeface="MS PGothic"/>
                <a:ea typeface="MS PGothic"/>
                <a:cs typeface="MS PGothic"/>
              </a:rPr>
              <a:t>を</a:t>
            </a:r>
            <a:r>
              <a:rPr lang="en-US" altLang="zh-CN" sz="1400" spc="0" dirty="0">
                <a:solidFill>
                  <a:srgbClr val="000000"/>
                </a:solidFill>
                <a:latin typeface="MS PGothic"/>
                <a:ea typeface="MS PGothic"/>
                <a:cs typeface="MS PGothic"/>
              </a:rPr>
              <a:t>開発する</a:t>
            </a:r>
            <a:r>
              <a:rPr lang="en-US" altLang="zh-CN" sz="1400" dirty="0">
                <a:solidFill>
                  <a:srgbClr val="000000"/>
                </a:solidFill>
                <a:latin typeface="MS PGothic"/>
                <a:ea typeface="MS PGothic"/>
                <a:cs typeface="MS PGothic"/>
              </a:rPr>
              <a:t> </a:t>
            </a:r>
            <a:r>
              <a:rPr lang="en-US" altLang="zh-CN" sz="1400" spc="0" dirty="0">
                <a:solidFill>
                  <a:srgbClr val="000000"/>
                </a:solidFill>
                <a:latin typeface="MS PGothic"/>
                <a:ea typeface="MS PGothic"/>
                <a:cs typeface="MS PGothic"/>
              </a:rPr>
              <a:t>た</a:t>
            </a:r>
            <a:r>
              <a:rPr lang="en-US" altLang="zh-CN" sz="1400" spc="7" dirty="0">
                <a:solidFill>
                  <a:srgbClr val="000000"/>
                </a:solidFill>
                <a:latin typeface="MS PGothic"/>
                <a:ea typeface="MS PGothic"/>
                <a:cs typeface="MS PGothic"/>
              </a:rPr>
              <a:t>め</a:t>
            </a:r>
            <a:r>
              <a:rPr lang="en-US" altLang="zh-CN" sz="1400" spc="0" dirty="0">
                <a:solidFill>
                  <a:srgbClr val="000000"/>
                </a:solidFill>
                <a:latin typeface="MS PGothic"/>
                <a:ea typeface="MS PGothic"/>
                <a:cs typeface="MS PGothic"/>
              </a:rPr>
              <a:t>の</a:t>
            </a:r>
            <a:r>
              <a:rPr lang="en-US" altLang="zh-CN" sz="1400" spc="5" dirty="0">
                <a:solidFill>
                  <a:srgbClr val="000000"/>
                </a:solidFill>
                <a:latin typeface="MS PGothic"/>
                <a:ea typeface="MS PGothic"/>
                <a:cs typeface="MS PGothic"/>
              </a:rPr>
              <a:t>作</a:t>
            </a:r>
            <a:r>
              <a:rPr lang="en-US" altLang="zh-CN" sz="1400" spc="0" dirty="0">
                <a:solidFill>
                  <a:srgbClr val="000000"/>
                </a:solidFill>
                <a:latin typeface="MS PGothic"/>
                <a:ea typeface="MS PGothic"/>
                <a:cs typeface="MS PGothic"/>
              </a:rPr>
              <a:t>業を</a:t>
            </a:r>
            <a:r>
              <a:rPr lang="en-US" altLang="zh-CN" sz="1400" spc="6" dirty="0">
                <a:solidFill>
                  <a:srgbClr val="000000"/>
                </a:solidFill>
                <a:latin typeface="MS PGothic"/>
                <a:ea typeface="MS PGothic"/>
                <a:cs typeface="MS PGothic"/>
              </a:rPr>
              <a:t>実</a:t>
            </a:r>
            <a:r>
              <a:rPr lang="en-US" altLang="zh-CN" sz="1400" spc="0" dirty="0">
                <a:solidFill>
                  <a:srgbClr val="000000"/>
                </a:solidFill>
                <a:latin typeface="MS PGothic"/>
                <a:ea typeface="MS PGothic"/>
                <a:cs typeface="MS PGothic"/>
              </a:rPr>
              <a:t>施</a:t>
            </a:r>
            <a:endParaRPr lang="en-US" altLang="zh-CN" sz="1400">
              <a:latin typeface="MS PGothic"/>
              <a:ea typeface="MS PGothic"/>
              <a:cs typeface="MS PGothic"/>
            </a:endParaRPr>
          </a:p>
        </p:txBody>
      </p:sp>
      <p:sp>
        <p:nvSpPr>
          <p:cNvPr id="77" name="Text Box77"/>
          <p:cNvSpPr txBox="1"/>
          <p:nvPr/>
        </p:nvSpPr>
        <p:spPr>
          <a:xfrm>
            <a:off x="323850" y="5445252"/>
            <a:ext cx="8390002" cy="1260450"/>
          </a:xfrm>
          <a:prstGeom prst="rect">
            <a:avLst/>
          </a:prstGeom>
        </p:spPr>
        <p:txBody>
          <a:bodyPr wrap="square" lIns="0" tIns="0" rIns="0" rtlCol="0">
            <a:spAutoFit/>
          </a:bodyPr>
          <a:lstStyle/>
          <a:p>
            <a:pPr algn="l">
              <a:lnSpc>
                <a:spcPts val="0"/>
              </a:lnSpc>
            </a:pPr>
            <a:endParaRPr/>
          </a:p>
        </p:txBody>
      </p:sp>
      <p:graphicFrame>
        <p:nvGraphicFramePr>
          <p:cNvPr id="78" name="Table78"/>
          <p:cNvGraphicFramePr>
            <a:graphicFrameLocks noGrp="1"/>
          </p:cNvGraphicFramePr>
          <p:nvPr/>
        </p:nvGraphicFramePr>
        <p:xfrm>
          <a:off x="323850" y="5445252"/>
          <a:ext cx="8351901" cy="1260450"/>
        </p:xfrm>
        <a:graphic>
          <a:graphicData uri="http://schemas.openxmlformats.org/drawingml/2006/table">
            <a:tbl>
              <a:tblPr>
                <a:tableStyleId>{2D5ABB26-0587-4C30-8999-92F81FD0307C}</a:tableStyleId>
              </a:tblPr>
              <a:tblGrid>
                <a:gridCol w="2375916"/>
                <a:gridCol w="5975985"/>
              </a:tblGrid>
              <a:tr h="371005">
                <a:tc>
                  <a:txBody>
                    <a:bodyPr/>
                    <a:lstStyle/>
                    <a:p>
                      <a:pPr algn="l">
                        <a:lnSpc>
                          <a:spcPts val="602"/>
                        </a:lnSpc>
                      </a:pPr>
                      <a:endParaRPr/>
                    </a:p>
                    <a:p>
                      <a:pPr marL="91592" algn="l" rtl="0">
                        <a:lnSpc>
                          <a:spcPts val="1406"/>
                        </a:lnSpc>
                      </a:pPr>
                      <a:r>
                        <a:rPr lang="en-US" altLang="zh-CN" sz="1400" b="1" spc="-52" dirty="0">
                          <a:solidFill>
                            <a:srgbClr val="000000"/>
                          </a:solidFill>
                          <a:latin typeface="MS PGothic"/>
                          <a:ea typeface="MS PGothic"/>
                          <a:cs typeface="MS PGothic"/>
                        </a:rPr>
                        <a:t>自</a:t>
                      </a:r>
                      <a:r>
                        <a:rPr lang="en-US" altLang="zh-CN" sz="1400" b="1" spc="-43" dirty="0">
                          <a:solidFill>
                            <a:srgbClr val="000000"/>
                          </a:solidFill>
                          <a:latin typeface="MS PGothic"/>
                          <a:ea typeface="MS PGothic"/>
                          <a:cs typeface="MS PGothic"/>
                        </a:rPr>
                        <a:t>治</a:t>
                      </a:r>
                      <a:r>
                        <a:rPr lang="en-US" altLang="zh-CN" sz="1400" b="1" spc="-44" dirty="0">
                          <a:solidFill>
                            <a:srgbClr val="000000"/>
                          </a:solidFill>
                          <a:latin typeface="MS PGothic"/>
                          <a:ea typeface="MS PGothic"/>
                          <a:cs typeface="MS PGothic"/>
                        </a:rPr>
                        <a:t>体</a:t>
                      </a:r>
                      <a:r>
                        <a:rPr lang="en-US" altLang="zh-CN" sz="1400" b="1" spc="-56" dirty="0">
                          <a:solidFill>
                            <a:srgbClr val="000000"/>
                          </a:solidFill>
                          <a:latin typeface="MS PGothic"/>
                          <a:ea typeface="MS PGothic"/>
                          <a:cs typeface="MS PGothic"/>
                        </a:rPr>
                        <a:t>系</a:t>
                      </a:r>
                      <a:r>
                        <a:rPr lang="en-US" altLang="zh-CN" sz="1400" b="1" spc="-66" dirty="0">
                          <a:solidFill>
                            <a:srgbClr val="000000"/>
                          </a:solidFill>
                          <a:latin typeface="MS PGothic"/>
                          <a:ea typeface="MS PGothic"/>
                          <a:cs typeface="MS PGothic"/>
                        </a:rPr>
                        <a:t>廃</a:t>
                      </a:r>
                      <a:r>
                        <a:rPr lang="en-US" altLang="zh-CN" sz="1400" b="1" spc="-52" dirty="0">
                          <a:solidFill>
                            <a:srgbClr val="000000"/>
                          </a:solidFill>
                          <a:latin typeface="MS PGothic"/>
                          <a:ea typeface="MS PGothic"/>
                          <a:cs typeface="MS PGothic"/>
                        </a:rPr>
                        <a:t>棄物</a:t>
                      </a:r>
                      <a:endParaRPr lang="en-US" altLang="zh-CN" sz="1400">
                        <a:latin typeface="MS PGothic"/>
                        <a:ea typeface="MS PGothic"/>
                        <a:cs typeface="MS PGothic"/>
                      </a:endParaRPr>
                    </a:p>
                  </a:txBody>
                  <a:tcPr marL="0" marR="0" marT="0" marB="0">
                    <a:lnL w="3175">
                      <a:solidFill>
                        <a:srgbClr val="4BACC6">
                          <a:alpha val="100000"/>
                        </a:srgbClr>
                      </a:solidFill>
                      <a:prstDash val="solid"/>
                    </a:lnL>
                    <a:lnR w="3175">
                      <a:solidFill>
                        <a:srgbClr val="4BACC6">
                          <a:alpha val="100000"/>
                        </a:srgbClr>
                      </a:solidFill>
                      <a:prstDash val="solid"/>
                    </a:lnR>
                    <a:lnT w="3175">
                      <a:solidFill>
                        <a:srgbClr val="4BACC6">
                          <a:alpha val="100000"/>
                        </a:srgbClr>
                      </a:solidFill>
                      <a:prstDash val="solid"/>
                    </a:lnT>
                    <a:lnB w="3175">
                      <a:solidFill>
                        <a:srgbClr val="4BACC6">
                          <a:alpha val="100000"/>
                        </a:srgbClr>
                      </a:solidFill>
                      <a:prstDash val="solid"/>
                    </a:lnB>
                  </a:tcPr>
                </a:tc>
                <a:tc>
                  <a:txBody>
                    <a:bodyPr/>
                    <a:lstStyle/>
                    <a:p>
                      <a:pPr algn="l">
                        <a:lnSpc>
                          <a:spcPts val="602"/>
                        </a:lnSpc>
                      </a:pPr>
                      <a:endParaRPr/>
                    </a:p>
                    <a:p>
                      <a:pPr marL="91948" algn="l" rtl="0">
                        <a:lnSpc>
                          <a:spcPts val="1406"/>
                        </a:lnSpc>
                      </a:pPr>
                      <a:r>
                        <a:rPr lang="en-US" altLang="zh-CN" sz="1400" spc="7" dirty="0">
                          <a:solidFill>
                            <a:srgbClr val="000000"/>
                          </a:solidFill>
                          <a:latin typeface="MS PGothic"/>
                          <a:ea typeface="MS PGothic"/>
                          <a:cs typeface="MS PGothic"/>
                        </a:rPr>
                        <a:t>2030</a:t>
                      </a:r>
                      <a:r>
                        <a:rPr lang="en-US" altLang="zh-CN" sz="1400" spc="5" dirty="0">
                          <a:solidFill>
                            <a:srgbClr val="000000"/>
                          </a:solidFill>
                          <a:latin typeface="MS PGothic"/>
                          <a:ea typeface="MS PGothic"/>
                          <a:cs typeface="MS PGothic"/>
                        </a:rPr>
                        <a:t>年</a:t>
                      </a:r>
                      <a:r>
                        <a:rPr lang="en-US" altLang="zh-CN" sz="1400" spc="-5" dirty="0">
                          <a:solidFill>
                            <a:srgbClr val="000000"/>
                          </a:solidFill>
                          <a:latin typeface="MS PGothic"/>
                          <a:ea typeface="MS PGothic"/>
                          <a:cs typeface="MS PGothic"/>
                        </a:rPr>
                        <a:t>ま</a:t>
                      </a:r>
                      <a:r>
                        <a:rPr lang="en-US" altLang="zh-CN" sz="1400" spc="0" dirty="0">
                          <a:solidFill>
                            <a:srgbClr val="000000"/>
                          </a:solidFill>
                          <a:latin typeface="MS PGothic"/>
                          <a:ea typeface="MS PGothic"/>
                          <a:cs typeface="MS PGothic"/>
                        </a:rPr>
                        <a:t>でに</a:t>
                      </a:r>
                      <a:r>
                        <a:rPr lang="en-US" altLang="zh-CN" sz="1400" spc="-10" dirty="0">
                          <a:solidFill>
                            <a:srgbClr val="000000"/>
                          </a:solidFill>
                          <a:latin typeface="MS PGothic"/>
                          <a:ea typeface="MS PGothic"/>
                          <a:cs typeface="MS PGothic"/>
                        </a:rPr>
                        <a:t>加</a:t>
                      </a:r>
                      <a:r>
                        <a:rPr lang="en-US" altLang="zh-CN" sz="1400" spc="6" dirty="0">
                          <a:solidFill>
                            <a:srgbClr val="000000"/>
                          </a:solidFill>
                          <a:latin typeface="MS PGothic"/>
                          <a:ea typeface="MS PGothic"/>
                          <a:cs typeface="MS PGothic"/>
                        </a:rPr>
                        <a:t>盟</a:t>
                      </a:r>
                      <a:r>
                        <a:rPr lang="en-US" altLang="zh-CN" sz="1400" spc="0" dirty="0">
                          <a:solidFill>
                            <a:srgbClr val="000000"/>
                          </a:solidFill>
                          <a:latin typeface="MS PGothic"/>
                          <a:ea typeface="MS PGothic"/>
                          <a:cs typeface="MS PGothic"/>
                        </a:rPr>
                        <a:t>国</a:t>
                      </a:r>
                      <a:r>
                        <a:rPr lang="en-US" altLang="zh-CN" sz="1400" spc="-11" dirty="0">
                          <a:solidFill>
                            <a:srgbClr val="000000"/>
                          </a:solidFill>
                          <a:latin typeface="MS PGothic"/>
                          <a:ea typeface="MS PGothic"/>
                          <a:cs typeface="MS PGothic"/>
                        </a:rPr>
                        <a:t>各</a:t>
                      </a:r>
                      <a:r>
                        <a:rPr lang="en-US" altLang="zh-CN" sz="1400" spc="6" dirty="0">
                          <a:solidFill>
                            <a:srgbClr val="000000"/>
                          </a:solidFill>
                          <a:latin typeface="MS PGothic"/>
                          <a:ea typeface="MS PGothic"/>
                          <a:cs typeface="MS PGothic"/>
                        </a:rPr>
                        <a:t>自</a:t>
                      </a:r>
                      <a:r>
                        <a:rPr lang="en-US" altLang="zh-CN" sz="1400" spc="0" dirty="0">
                          <a:solidFill>
                            <a:srgbClr val="000000"/>
                          </a:solidFill>
                          <a:latin typeface="MS PGothic"/>
                          <a:ea typeface="MS PGothic"/>
                          <a:cs typeface="MS PGothic"/>
                        </a:rPr>
                        <a:t>治</a:t>
                      </a:r>
                      <a:r>
                        <a:rPr lang="en-US" altLang="zh-CN" sz="1400" spc="-11" dirty="0">
                          <a:solidFill>
                            <a:srgbClr val="000000"/>
                          </a:solidFill>
                          <a:latin typeface="MS PGothic"/>
                          <a:ea typeface="MS PGothic"/>
                          <a:cs typeface="MS PGothic"/>
                        </a:rPr>
                        <a:t>体</a:t>
                      </a:r>
                      <a:r>
                        <a:rPr lang="en-US" altLang="zh-CN" sz="1400" spc="6" dirty="0">
                          <a:solidFill>
                            <a:srgbClr val="000000"/>
                          </a:solidFill>
                          <a:latin typeface="MS PGothic"/>
                          <a:ea typeface="MS PGothic"/>
                          <a:cs typeface="MS PGothic"/>
                        </a:rPr>
                        <a:t>の</a:t>
                      </a:r>
                      <a:r>
                        <a:rPr lang="en-US" altLang="zh-CN" sz="1400" spc="0" dirty="0">
                          <a:solidFill>
                            <a:srgbClr val="000000"/>
                          </a:solidFill>
                          <a:latin typeface="MS PGothic"/>
                          <a:ea typeface="MS PGothic"/>
                          <a:cs typeface="MS PGothic"/>
                        </a:rPr>
                        <a:t>廃</a:t>
                      </a:r>
                      <a:r>
                        <a:rPr lang="en-US" altLang="zh-CN" sz="1400" spc="-11" dirty="0">
                          <a:solidFill>
                            <a:srgbClr val="000000"/>
                          </a:solidFill>
                          <a:latin typeface="MS PGothic"/>
                          <a:ea typeface="MS PGothic"/>
                          <a:cs typeface="MS PGothic"/>
                        </a:rPr>
                        <a:t>棄</a:t>
                      </a:r>
                      <a:r>
                        <a:rPr lang="en-US" altLang="zh-CN" sz="1400" spc="6" dirty="0">
                          <a:solidFill>
                            <a:srgbClr val="000000"/>
                          </a:solidFill>
                          <a:latin typeface="MS PGothic"/>
                          <a:ea typeface="MS PGothic"/>
                          <a:cs typeface="MS PGothic"/>
                        </a:rPr>
                        <a:t>物</a:t>
                      </a:r>
                      <a:r>
                        <a:rPr lang="en-US" altLang="zh-CN" sz="1400" spc="-5" dirty="0">
                          <a:solidFill>
                            <a:srgbClr val="000000"/>
                          </a:solidFill>
                          <a:latin typeface="MS PGothic"/>
                          <a:ea typeface="MS PGothic"/>
                          <a:cs typeface="MS PGothic"/>
                        </a:rPr>
                        <a:t>の</a:t>
                      </a:r>
                      <a:r>
                        <a:rPr lang="en-US" altLang="zh-CN" sz="1400" spc="0" dirty="0">
                          <a:solidFill>
                            <a:srgbClr val="000000"/>
                          </a:solidFill>
                          <a:latin typeface="MS PGothic"/>
                          <a:ea typeface="MS PGothic"/>
                          <a:cs typeface="MS PGothic"/>
                        </a:rPr>
                        <a:t>6</a:t>
                      </a:r>
                      <a:r>
                        <a:rPr lang="en-US" altLang="zh-CN" sz="1400" spc="-8" dirty="0">
                          <a:solidFill>
                            <a:srgbClr val="000000"/>
                          </a:solidFill>
                          <a:latin typeface="MS PGothic"/>
                          <a:ea typeface="MS PGothic"/>
                          <a:cs typeface="MS PGothic"/>
                        </a:rPr>
                        <a:t>5</a:t>
                      </a:r>
                      <a:r>
                        <a:rPr lang="en-US" altLang="zh-CN" sz="1400" spc="6" dirty="0">
                          <a:solidFill>
                            <a:srgbClr val="000000"/>
                          </a:solidFill>
                          <a:latin typeface="MS PGothic"/>
                          <a:ea typeface="MS PGothic"/>
                          <a:cs typeface="MS PGothic"/>
                        </a:rPr>
                        <a:t>％</a:t>
                      </a:r>
                      <a:r>
                        <a:rPr lang="en-US" altLang="zh-CN" sz="1400" spc="-5" dirty="0">
                          <a:solidFill>
                            <a:srgbClr val="000000"/>
                          </a:solidFill>
                          <a:latin typeface="MS PGothic"/>
                          <a:ea typeface="MS PGothic"/>
                          <a:cs typeface="MS PGothic"/>
                        </a:rPr>
                        <a:t>を</a:t>
                      </a:r>
                      <a:r>
                        <a:rPr lang="en-US" altLang="zh-CN" sz="1400" spc="0" dirty="0">
                          <a:solidFill>
                            <a:srgbClr val="000000"/>
                          </a:solidFill>
                          <a:latin typeface="MS PGothic"/>
                          <a:ea typeface="MS PGothic"/>
                          <a:cs typeface="MS PGothic"/>
                        </a:rPr>
                        <a:t>リ</a:t>
                      </a:r>
                      <a:r>
                        <a:rPr lang="en-US" altLang="zh-CN" sz="1400" spc="5" dirty="0">
                          <a:solidFill>
                            <a:srgbClr val="000000"/>
                          </a:solidFill>
                          <a:latin typeface="MS PGothic"/>
                          <a:ea typeface="MS PGothic"/>
                          <a:cs typeface="MS PGothic"/>
                        </a:rPr>
                        <a:t>サ</a:t>
                      </a:r>
                      <a:r>
                        <a:rPr lang="en-US" altLang="zh-CN" sz="1400" spc="-10" dirty="0">
                          <a:solidFill>
                            <a:srgbClr val="000000"/>
                          </a:solidFill>
                          <a:latin typeface="MS PGothic"/>
                          <a:ea typeface="MS PGothic"/>
                          <a:cs typeface="MS PGothic"/>
                        </a:rPr>
                        <a:t>イ</a:t>
                      </a:r>
                      <a:r>
                        <a:rPr lang="en-US" altLang="zh-CN" sz="1400" spc="6" dirty="0">
                          <a:solidFill>
                            <a:srgbClr val="000000"/>
                          </a:solidFill>
                          <a:latin typeface="MS PGothic"/>
                          <a:ea typeface="MS PGothic"/>
                          <a:cs typeface="MS PGothic"/>
                        </a:rPr>
                        <a:t>ク</a:t>
                      </a:r>
                      <a:r>
                        <a:rPr lang="en-US" altLang="zh-CN" sz="1400" spc="-7" dirty="0">
                          <a:solidFill>
                            <a:srgbClr val="000000"/>
                          </a:solidFill>
                          <a:latin typeface="MS PGothic"/>
                          <a:ea typeface="MS PGothic"/>
                          <a:cs typeface="MS PGothic"/>
                        </a:rPr>
                        <a:t>ル</a:t>
                      </a:r>
                      <a:r>
                        <a:rPr lang="en-US" altLang="zh-CN" sz="1400" spc="0" dirty="0">
                          <a:solidFill>
                            <a:srgbClr val="000000"/>
                          </a:solidFill>
                          <a:latin typeface="MS PGothic"/>
                          <a:ea typeface="MS PGothic"/>
                          <a:cs typeface="MS PGothic"/>
                        </a:rPr>
                        <a:t>する</a:t>
                      </a:r>
                      <a:endParaRPr lang="en-US" altLang="zh-CN" sz="1400">
                        <a:latin typeface="MS PGothic"/>
                        <a:ea typeface="MS PGothic"/>
                        <a:cs typeface="MS PGothic"/>
                      </a:endParaRPr>
                    </a:p>
                  </a:txBody>
                  <a:tcPr marL="0" marR="0" marT="0" marB="0">
                    <a:lnL w="3175">
                      <a:solidFill>
                        <a:srgbClr val="4BACC6">
                          <a:alpha val="100000"/>
                        </a:srgbClr>
                      </a:solidFill>
                      <a:prstDash val="solid"/>
                    </a:lnL>
                    <a:lnR w="3175">
                      <a:solidFill>
                        <a:srgbClr val="4BACC6">
                          <a:alpha val="100000"/>
                        </a:srgbClr>
                      </a:solidFill>
                      <a:prstDash val="solid"/>
                    </a:lnR>
                    <a:lnT w="3175">
                      <a:solidFill>
                        <a:srgbClr val="4BACC6">
                          <a:alpha val="100000"/>
                        </a:srgbClr>
                      </a:solidFill>
                      <a:prstDash val="solid"/>
                    </a:lnT>
                    <a:lnB w="3175">
                      <a:solidFill>
                        <a:srgbClr val="4BACC6">
                          <a:alpha val="100000"/>
                        </a:srgbClr>
                      </a:solidFill>
                      <a:prstDash val="solid"/>
                    </a:lnB>
                  </a:tcPr>
                </a:tc>
              </a:tr>
              <a:tr h="371018">
                <a:tc>
                  <a:txBody>
                    <a:bodyPr/>
                    <a:lstStyle/>
                    <a:p>
                      <a:pPr algn="l">
                        <a:lnSpc>
                          <a:spcPts val="605"/>
                        </a:lnSpc>
                      </a:pPr>
                      <a:endParaRPr/>
                    </a:p>
                    <a:p>
                      <a:pPr marL="91592" algn="l" rtl="0">
                        <a:lnSpc>
                          <a:spcPts val="1404"/>
                        </a:lnSpc>
                      </a:pPr>
                      <a:r>
                        <a:rPr lang="en-US" altLang="zh-CN" sz="1400" b="1" spc="-54" dirty="0">
                          <a:solidFill>
                            <a:srgbClr val="000000"/>
                          </a:solidFill>
                          <a:latin typeface="MS PGothic"/>
                          <a:ea typeface="MS PGothic"/>
                          <a:cs typeface="MS PGothic"/>
                        </a:rPr>
                        <a:t>容</a:t>
                      </a:r>
                      <a:r>
                        <a:rPr lang="en-US" altLang="zh-CN" sz="1400" b="1" spc="-43" dirty="0">
                          <a:solidFill>
                            <a:srgbClr val="000000"/>
                          </a:solidFill>
                          <a:latin typeface="MS PGothic"/>
                          <a:ea typeface="MS PGothic"/>
                          <a:cs typeface="MS PGothic"/>
                        </a:rPr>
                        <a:t>器包</a:t>
                      </a:r>
                      <a:r>
                        <a:rPr lang="en-US" altLang="zh-CN" sz="1400" b="1" spc="-55" dirty="0">
                          <a:solidFill>
                            <a:srgbClr val="000000"/>
                          </a:solidFill>
                          <a:latin typeface="MS PGothic"/>
                          <a:ea typeface="MS PGothic"/>
                          <a:cs typeface="MS PGothic"/>
                        </a:rPr>
                        <a:t>装</a:t>
                      </a:r>
                      <a:r>
                        <a:rPr lang="en-US" altLang="zh-CN" sz="1400" b="1" spc="-67" dirty="0">
                          <a:solidFill>
                            <a:srgbClr val="000000"/>
                          </a:solidFill>
                          <a:latin typeface="MS PGothic"/>
                          <a:ea typeface="MS PGothic"/>
                          <a:cs typeface="MS PGothic"/>
                        </a:rPr>
                        <a:t>廃</a:t>
                      </a:r>
                      <a:r>
                        <a:rPr lang="en-US" altLang="zh-CN" sz="1400" b="1" spc="-54" dirty="0">
                          <a:solidFill>
                            <a:srgbClr val="000000"/>
                          </a:solidFill>
                          <a:latin typeface="MS PGothic"/>
                          <a:ea typeface="MS PGothic"/>
                          <a:cs typeface="MS PGothic"/>
                        </a:rPr>
                        <a:t>棄物</a:t>
                      </a:r>
                      <a:endParaRPr lang="en-US" altLang="zh-CN" sz="1400">
                        <a:latin typeface="MS PGothic"/>
                        <a:ea typeface="MS PGothic"/>
                        <a:cs typeface="MS PGothic"/>
                      </a:endParaRPr>
                    </a:p>
                  </a:txBody>
                  <a:tcPr marL="0" marR="0" marT="0" marB="0">
                    <a:lnL w="3175">
                      <a:solidFill>
                        <a:srgbClr val="000000">
                          <a:alpha val="100000"/>
                        </a:srgbClr>
                      </a:solidFill>
                      <a:prstDash val="solid"/>
                    </a:lnL>
                    <a:lnR w="3175">
                      <a:solidFill>
                        <a:srgbClr val="000000">
                          <a:alpha val="100000"/>
                        </a:srgbClr>
                      </a:solidFill>
                      <a:prstDash val="solid"/>
                    </a:lnR>
                    <a:lnT w="3175" cap="flat" cmpd="sng" algn="ctr">
                      <a:solidFill>
                        <a:srgbClr val="4BACC6"/>
                      </a:solidFill>
                      <a:prstDash val="solid"/>
                      <a:round/>
                      <a:headEnd type="none" w="med" len="med"/>
                      <a:tailEnd type="none" w="med" len="med"/>
                    </a:lnT>
                    <a:lnB w="3175">
                      <a:solidFill>
                        <a:srgbClr val="000000">
                          <a:alpha val="100000"/>
                        </a:srgbClr>
                      </a:solidFill>
                      <a:prstDash val="solid"/>
                    </a:lnB>
                    <a:solidFill>
                      <a:srgbClr val="4BACC6"/>
                    </a:solidFill>
                  </a:tcPr>
                </a:tc>
                <a:tc>
                  <a:txBody>
                    <a:bodyPr/>
                    <a:lstStyle/>
                    <a:p>
                      <a:pPr algn="l">
                        <a:lnSpc>
                          <a:spcPts val="605"/>
                        </a:lnSpc>
                      </a:pPr>
                      <a:endParaRPr/>
                    </a:p>
                    <a:p>
                      <a:pPr marL="91948" algn="l" rtl="0">
                        <a:lnSpc>
                          <a:spcPts val="1404"/>
                        </a:lnSpc>
                      </a:pPr>
                      <a:r>
                        <a:rPr lang="en-US" altLang="zh-CN" sz="1400" spc="7" dirty="0">
                          <a:solidFill>
                            <a:srgbClr val="000000"/>
                          </a:solidFill>
                          <a:latin typeface="MS PGothic"/>
                          <a:ea typeface="MS PGothic"/>
                          <a:cs typeface="MS PGothic"/>
                        </a:rPr>
                        <a:t>2030</a:t>
                      </a:r>
                      <a:r>
                        <a:rPr lang="en-US" altLang="zh-CN" sz="1400" spc="0" dirty="0">
                          <a:solidFill>
                            <a:srgbClr val="000000"/>
                          </a:solidFill>
                          <a:latin typeface="MS PGothic"/>
                          <a:ea typeface="MS PGothic"/>
                          <a:cs typeface="MS PGothic"/>
                        </a:rPr>
                        <a:t>年</a:t>
                      </a:r>
                      <a:r>
                        <a:rPr lang="en-US" altLang="zh-CN" sz="1400" spc="7" dirty="0">
                          <a:solidFill>
                            <a:srgbClr val="000000"/>
                          </a:solidFill>
                          <a:latin typeface="MS PGothic"/>
                          <a:ea typeface="MS PGothic"/>
                          <a:cs typeface="MS PGothic"/>
                        </a:rPr>
                        <a:t>ま</a:t>
                      </a:r>
                      <a:r>
                        <a:rPr lang="en-US" altLang="zh-CN" sz="1400" spc="-14" dirty="0">
                          <a:solidFill>
                            <a:srgbClr val="000000"/>
                          </a:solidFill>
                          <a:latin typeface="MS PGothic"/>
                          <a:ea typeface="MS PGothic"/>
                          <a:cs typeface="MS PGothic"/>
                        </a:rPr>
                        <a:t>で</a:t>
                      </a:r>
                      <a:r>
                        <a:rPr lang="en-US" altLang="zh-CN" sz="1400" spc="0" dirty="0">
                          <a:solidFill>
                            <a:srgbClr val="000000"/>
                          </a:solidFill>
                          <a:latin typeface="MS PGothic"/>
                          <a:ea typeface="MS PGothic"/>
                          <a:cs typeface="MS PGothic"/>
                        </a:rPr>
                        <a:t>に</a:t>
                      </a:r>
                      <a:r>
                        <a:rPr lang="en-US" altLang="zh-CN" sz="1400" spc="-5" dirty="0">
                          <a:solidFill>
                            <a:srgbClr val="000000"/>
                          </a:solidFill>
                          <a:latin typeface="MS PGothic"/>
                          <a:ea typeface="MS PGothic"/>
                          <a:cs typeface="MS PGothic"/>
                        </a:rPr>
                        <a:t>容</a:t>
                      </a:r>
                      <a:r>
                        <a:rPr lang="en-US" altLang="zh-CN" sz="1400" spc="0" dirty="0">
                          <a:solidFill>
                            <a:srgbClr val="000000"/>
                          </a:solidFill>
                          <a:latin typeface="MS PGothic"/>
                          <a:ea typeface="MS PGothic"/>
                          <a:cs typeface="MS PGothic"/>
                        </a:rPr>
                        <a:t>器</a:t>
                      </a:r>
                      <a:r>
                        <a:rPr lang="en-US" altLang="zh-CN" sz="1400" spc="8" dirty="0">
                          <a:solidFill>
                            <a:srgbClr val="000000"/>
                          </a:solidFill>
                          <a:latin typeface="MS PGothic"/>
                          <a:ea typeface="MS PGothic"/>
                          <a:cs typeface="MS PGothic"/>
                        </a:rPr>
                        <a:t>包</a:t>
                      </a:r>
                      <a:r>
                        <a:rPr lang="en-US" altLang="zh-CN" sz="1400" spc="-17" dirty="0">
                          <a:solidFill>
                            <a:srgbClr val="000000"/>
                          </a:solidFill>
                          <a:latin typeface="MS PGothic"/>
                          <a:ea typeface="MS PGothic"/>
                          <a:cs typeface="MS PGothic"/>
                        </a:rPr>
                        <a:t>装</a:t>
                      </a:r>
                      <a:r>
                        <a:rPr lang="en-US" altLang="zh-CN" sz="1400" spc="0" dirty="0">
                          <a:solidFill>
                            <a:srgbClr val="000000"/>
                          </a:solidFill>
                          <a:latin typeface="MS PGothic"/>
                          <a:ea typeface="MS PGothic"/>
                          <a:cs typeface="MS PGothic"/>
                        </a:rPr>
                        <a:t>廃</a:t>
                      </a:r>
                      <a:r>
                        <a:rPr lang="en-US" altLang="zh-CN" sz="1400" spc="8" dirty="0">
                          <a:solidFill>
                            <a:srgbClr val="000000"/>
                          </a:solidFill>
                          <a:latin typeface="MS PGothic"/>
                          <a:ea typeface="MS PGothic"/>
                          <a:cs typeface="MS PGothic"/>
                        </a:rPr>
                        <a:t>棄</a:t>
                      </a:r>
                      <a:r>
                        <a:rPr lang="en-US" altLang="zh-CN" sz="1400" spc="-16" dirty="0">
                          <a:solidFill>
                            <a:srgbClr val="000000"/>
                          </a:solidFill>
                          <a:latin typeface="MS PGothic"/>
                          <a:ea typeface="MS PGothic"/>
                          <a:cs typeface="MS PGothic"/>
                        </a:rPr>
                        <a:t>物</a:t>
                      </a:r>
                      <a:r>
                        <a:rPr lang="en-US" altLang="zh-CN" sz="1400" spc="0" dirty="0">
                          <a:solidFill>
                            <a:srgbClr val="000000"/>
                          </a:solidFill>
                          <a:latin typeface="MS PGothic"/>
                          <a:ea typeface="MS PGothic"/>
                          <a:cs typeface="MS PGothic"/>
                        </a:rPr>
                        <a:t>の75％を</a:t>
                      </a:r>
                      <a:r>
                        <a:rPr lang="en-US" altLang="zh-CN" sz="1400" spc="8" dirty="0">
                          <a:solidFill>
                            <a:srgbClr val="000000"/>
                          </a:solidFill>
                          <a:latin typeface="MS PGothic"/>
                          <a:ea typeface="MS PGothic"/>
                          <a:cs typeface="MS PGothic"/>
                        </a:rPr>
                        <a:t>リ</a:t>
                      </a:r>
                      <a:r>
                        <a:rPr lang="en-US" altLang="zh-CN" sz="1400" spc="0" dirty="0">
                          <a:solidFill>
                            <a:srgbClr val="000000"/>
                          </a:solidFill>
                          <a:latin typeface="MS PGothic"/>
                          <a:ea typeface="MS PGothic"/>
                          <a:cs typeface="MS PGothic"/>
                        </a:rPr>
                        <a:t>サ</a:t>
                      </a:r>
                      <a:r>
                        <a:rPr lang="en-US" altLang="zh-CN" sz="1400" spc="-10" dirty="0">
                          <a:solidFill>
                            <a:srgbClr val="000000"/>
                          </a:solidFill>
                          <a:latin typeface="MS PGothic"/>
                          <a:ea typeface="MS PGothic"/>
                          <a:cs typeface="MS PGothic"/>
                        </a:rPr>
                        <a:t>イ</a:t>
                      </a:r>
                      <a:r>
                        <a:rPr lang="en-US" altLang="zh-CN" sz="1400" spc="0" dirty="0">
                          <a:solidFill>
                            <a:srgbClr val="000000"/>
                          </a:solidFill>
                          <a:latin typeface="MS PGothic"/>
                          <a:ea typeface="MS PGothic"/>
                          <a:cs typeface="MS PGothic"/>
                        </a:rPr>
                        <a:t>ク</a:t>
                      </a:r>
                      <a:r>
                        <a:rPr lang="en-US" altLang="zh-CN" sz="1400" spc="8" dirty="0">
                          <a:solidFill>
                            <a:srgbClr val="000000"/>
                          </a:solidFill>
                          <a:latin typeface="MS PGothic"/>
                          <a:ea typeface="MS PGothic"/>
                          <a:cs typeface="MS PGothic"/>
                        </a:rPr>
                        <a:t>ル</a:t>
                      </a:r>
                      <a:r>
                        <a:rPr lang="en-US" altLang="zh-CN" sz="1400" spc="-11" dirty="0">
                          <a:solidFill>
                            <a:srgbClr val="000000"/>
                          </a:solidFill>
                          <a:latin typeface="MS PGothic"/>
                          <a:ea typeface="MS PGothic"/>
                          <a:cs typeface="MS PGothic"/>
                        </a:rPr>
                        <a:t>す</a:t>
                      </a:r>
                      <a:r>
                        <a:rPr lang="en-US" altLang="zh-CN" sz="1400" spc="0" dirty="0">
                          <a:solidFill>
                            <a:srgbClr val="000000"/>
                          </a:solidFill>
                          <a:latin typeface="MS PGothic"/>
                          <a:ea typeface="MS PGothic"/>
                          <a:cs typeface="MS PGothic"/>
                        </a:rPr>
                        <a:t>る</a:t>
                      </a:r>
                      <a:endParaRPr lang="en-US" altLang="zh-CN" sz="1400">
                        <a:latin typeface="MS PGothic"/>
                        <a:ea typeface="MS PGothic"/>
                        <a:cs typeface="MS PGothic"/>
                      </a:endParaRPr>
                    </a:p>
                  </a:txBody>
                  <a:tcPr marL="0" marR="0" marT="0" marB="0">
                    <a:lnL w="3175">
                      <a:solidFill>
                        <a:srgbClr val="000000">
                          <a:alpha val="100000"/>
                        </a:srgbClr>
                      </a:solidFill>
                      <a:prstDash val="solid"/>
                    </a:lnL>
                    <a:lnR w="3175">
                      <a:solidFill>
                        <a:srgbClr val="000000">
                          <a:alpha val="100000"/>
                        </a:srgbClr>
                      </a:solidFill>
                      <a:prstDash val="solid"/>
                    </a:lnR>
                    <a:lnT w="3175" cap="flat" cmpd="sng" algn="ctr">
                      <a:solidFill>
                        <a:srgbClr val="4BACC6"/>
                      </a:solidFill>
                      <a:prstDash val="solid"/>
                      <a:round/>
                      <a:headEnd type="none" w="med" len="med"/>
                      <a:tailEnd type="none" w="med" len="med"/>
                    </a:lnT>
                    <a:lnB w="3175">
                      <a:solidFill>
                        <a:srgbClr val="000000">
                          <a:alpha val="100000"/>
                        </a:srgbClr>
                      </a:solidFill>
                      <a:prstDash val="solid"/>
                    </a:lnB>
                    <a:solidFill>
                      <a:srgbClr val="4BACC6"/>
                    </a:solidFill>
                  </a:tcPr>
                </a:tc>
              </a:tr>
              <a:tr h="518427">
                <a:tc>
                  <a:txBody>
                    <a:bodyPr/>
                    <a:lstStyle/>
                    <a:p>
                      <a:pPr algn="l">
                        <a:lnSpc>
                          <a:spcPts val="607"/>
                        </a:lnSpc>
                      </a:pPr>
                      <a:endParaRPr/>
                    </a:p>
                    <a:p>
                      <a:pPr marL="91592" algn="l" rtl="0">
                        <a:lnSpc>
                          <a:spcPts val="1404"/>
                        </a:lnSpc>
                      </a:pPr>
                      <a:r>
                        <a:rPr lang="en-US" altLang="zh-CN" sz="1400" b="1" spc="-54" dirty="0">
                          <a:solidFill>
                            <a:srgbClr val="000000"/>
                          </a:solidFill>
                          <a:latin typeface="MS PGothic"/>
                          <a:ea typeface="MS PGothic"/>
                          <a:cs typeface="MS PGothic"/>
                        </a:rPr>
                        <a:t>埋</a:t>
                      </a:r>
                      <a:r>
                        <a:rPr lang="en-US" altLang="zh-CN" sz="1400" b="1" spc="-43" dirty="0">
                          <a:solidFill>
                            <a:srgbClr val="000000"/>
                          </a:solidFill>
                          <a:latin typeface="MS PGothic"/>
                          <a:ea typeface="MS PGothic"/>
                          <a:cs typeface="MS PGothic"/>
                        </a:rPr>
                        <a:t>立処</a:t>
                      </a:r>
                      <a:r>
                        <a:rPr lang="en-US" altLang="zh-CN" sz="1400" b="1" spc="-55" dirty="0">
                          <a:solidFill>
                            <a:srgbClr val="000000"/>
                          </a:solidFill>
                          <a:latin typeface="MS PGothic"/>
                          <a:ea typeface="MS PGothic"/>
                          <a:cs typeface="MS PGothic"/>
                        </a:rPr>
                        <a:t>分</a:t>
                      </a:r>
                      <a:r>
                        <a:rPr lang="en-US" altLang="zh-CN" sz="1400" b="1" spc="-67" dirty="0">
                          <a:solidFill>
                            <a:srgbClr val="000000"/>
                          </a:solidFill>
                          <a:latin typeface="MS PGothic"/>
                          <a:ea typeface="MS PGothic"/>
                          <a:cs typeface="MS PGothic"/>
                        </a:rPr>
                        <a:t>規</a:t>
                      </a:r>
                      <a:r>
                        <a:rPr lang="en-US" altLang="zh-CN" sz="1400" b="1" spc="-54" dirty="0">
                          <a:solidFill>
                            <a:srgbClr val="000000"/>
                          </a:solidFill>
                          <a:latin typeface="MS PGothic"/>
                          <a:ea typeface="MS PGothic"/>
                          <a:cs typeface="MS PGothic"/>
                        </a:rPr>
                        <a:t>制</a:t>
                      </a:r>
                      <a:endParaRPr lang="en-US" altLang="zh-CN" sz="1400">
                        <a:latin typeface="MS PGothic"/>
                        <a:ea typeface="MS PGothic"/>
                        <a:cs typeface="MS PGothic"/>
                      </a:endParaRPr>
                    </a:p>
                  </a:txBody>
                  <a:tcPr marL="0" marR="0" marT="0" marB="0">
                    <a:lnL w="3175">
                      <a:solidFill>
                        <a:srgbClr val="4BACC6">
                          <a:alpha val="100000"/>
                        </a:srgbClr>
                      </a:solidFill>
                      <a:prstDash val="solid"/>
                    </a:lnL>
                    <a:lnR w="3175">
                      <a:solidFill>
                        <a:srgbClr val="4BACC6">
                          <a:alpha val="100000"/>
                        </a:srgbClr>
                      </a:solidFill>
                      <a:prstDash val="solid"/>
                    </a:lnR>
                    <a:lnT w="3175" cap="flat" cmpd="sng" algn="ctr">
                      <a:solidFill>
                        <a:srgbClr val="000000"/>
                      </a:solidFill>
                      <a:prstDash val="solid"/>
                      <a:round/>
                      <a:headEnd type="none" w="med" len="med"/>
                      <a:tailEnd type="none" w="med" len="med"/>
                    </a:lnT>
                    <a:lnB w="3175">
                      <a:solidFill>
                        <a:srgbClr val="4BACC6">
                          <a:alpha val="100000"/>
                        </a:srgbClr>
                      </a:solidFill>
                      <a:prstDash val="solid"/>
                    </a:lnB>
                  </a:tcPr>
                </a:tc>
                <a:tc>
                  <a:txBody>
                    <a:bodyPr/>
                    <a:lstStyle/>
                    <a:p>
                      <a:pPr algn="l">
                        <a:lnSpc>
                          <a:spcPts val="607"/>
                        </a:lnSpc>
                      </a:pPr>
                      <a:endParaRPr/>
                    </a:p>
                    <a:p>
                      <a:pPr marL="91948" algn="l" rtl="0">
                        <a:lnSpc>
                          <a:spcPts val="1404"/>
                        </a:lnSpc>
                      </a:pPr>
                      <a:r>
                        <a:rPr lang="en-US" altLang="zh-CN" sz="1400" spc="7" dirty="0">
                          <a:solidFill>
                            <a:srgbClr val="000000"/>
                          </a:solidFill>
                          <a:latin typeface="MS PGothic"/>
                          <a:ea typeface="MS PGothic"/>
                          <a:cs typeface="MS PGothic"/>
                        </a:rPr>
                        <a:t>2030</a:t>
                      </a:r>
                      <a:r>
                        <a:rPr lang="en-US" altLang="zh-CN" sz="1400" spc="0" dirty="0">
                          <a:solidFill>
                            <a:srgbClr val="000000"/>
                          </a:solidFill>
                          <a:latin typeface="MS PGothic"/>
                          <a:ea typeface="MS PGothic"/>
                          <a:cs typeface="MS PGothic"/>
                        </a:rPr>
                        <a:t>年</a:t>
                      </a:r>
                      <a:r>
                        <a:rPr lang="en-US" altLang="zh-CN" sz="1400" spc="7" dirty="0">
                          <a:solidFill>
                            <a:srgbClr val="000000"/>
                          </a:solidFill>
                          <a:latin typeface="MS PGothic"/>
                          <a:ea typeface="MS PGothic"/>
                          <a:cs typeface="MS PGothic"/>
                        </a:rPr>
                        <a:t>ま</a:t>
                      </a:r>
                      <a:r>
                        <a:rPr lang="en-US" altLang="zh-CN" sz="1400" spc="-14" dirty="0">
                          <a:solidFill>
                            <a:srgbClr val="000000"/>
                          </a:solidFill>
                          <a:latin typeface="MS PGothic"/>
                          <a:ea typeface="MS PGothic"/>
                          <a:cs typeface="MS PGothic"/>
                        </a:rPr>
                        <a:t>で</a:t>
                      </a:r>
                      <a:r>
                        <a:rPr lang="en-US" altLang="zh-CN" sz="1400" spc="0" dirty="0">
                          <a:solidFill>
                            <a:srgbClr val="000000"/>
                          </a:solidFill>
                          <a:latin typeface="MS PGothic"/>
                          <a:ea typeface="MS PGothic"/>
                          <a:cs typeface="MS PGothic"/>
                        </a:rPr>
                        <a:t>にすべての種類の埋立て廃棄</a:t>
                      </a:r>
                      <a:r>
                        <a:rPr lang="en-US" altLang="zh-CN" sz="1400" spc="-5" dirty="0">
                          <a:solidFill>
                            <a:srgbClr val="000000"/>
                          </a:solidFill>
                          <a:latin typeface="MS PGothic"/>
                          <a:ea typeface="MS PGothic"/>
                          <a:cs typeface="MS PGothic"/>
                        </a:rPr>
                        <a:t>量</a:t>
                      </a:r>
                      <a:r>
                        <a:rPr lang="en-US" altLang="zh-CN" sz="1400" spc="0" dirty="0">
                          <a:solidFill>
                            <a:srgbClr val="000000"/>
                          </a:solidFill>
                          <a:latin typeface="MS PGothic"/>
                          <a:ea typeface="MS PGothic"/>
                          <a:cs typeface="MS PGothic"/>
                        </a:rPr>
                        <a:t>を</a:t>
                      </a:r>
                      <a:r>
                        <a:rPr lang="en-US" altLang="zh-CN" sz="1400" spc="6" dirty="0">
                          <a:solidFill>
                            <a:srgbClr val="000000"/>
                          </a:solidFill>
                          <a:latin typeface="MS PGothic"/>
                          <a:ea typeface="MS PGothic"/>
                          <a:cs typeface="MS PGothic"/>
                        </a:rPr>
                        <a:t>最</a:t>
                      </a:r>
                      <a:r>
                        <a:rPr lang="en-US" altLang="zh-CN" sz="1400" spc="0" dirty="0">
                          <a:solidFill>
                            <a:srgbClr val="000000"/>
                          </a:solidFill>
                          <a:latin typeface="MS PGothic"/>
                          <a:ea typeface="MS PGothic"/>
                          <a:cs typeface="MS PGothic"/>
                        </a:rPr>
                        <a:t>大10％</a:t>
                      </a:r>
                      <a:r>
                        <a:rPr lang="en-US" altLang="zh-CN" sz="1400" spc="7" dirty="0">
                          <a:solidFill>
                            <a:srgbClr val="000000"/>
                          </a:solidFill>
                          <a:latin typeface="MS PGothic"/>
                          <a:ea typeface="MS PGothic"/>
                          <a:cs typeface="MS PGothic"/>
                        </a:rPr>
                        <a:t>ま</a:t>
                      </a:r>
                      <a:r>
                        <a:rPr lang="en-US" altLang="zh-CN" sz="1400" spc="-13" dirty="0">
                          <a:solidFill>
                            <a:srgbClr val="000000"/>
                          </a:solidFill>
                          <a:latin typeface="MS PGothic"/>
                          <a:ea typeface="MS PGothic"/>
                          <a:cs typeface="MS PGothic"/>
                        </a:rPr>
                        <a:t>で</a:t>
                      </a:r>
                      <a:r>
                        <a:rPr lang="en-US" altLang="zh-CN" sz="1400" spc="0" dirty="0">
                          <a:solidFill>
                            <a:srgbClr val="000000"/>
                          </a:solidFill>
                          <a:latin typeface="MS PGothic"/>
                          <a:ea typeface="MS PGothic"/>
                          <a:cs typeface="MS PGothic"/>
                        </a:rPr>
                        <a:t>に</a:t>
                      </a:r>
                      <a:r>
                        <a:rPr lang="en-US" altLang="zh-CN" sz="1400" spc="-6" dirty="0">
                          <a:solidFill>
                            <a:srgbClr val="000000"/>
                          </a:solidFill>
                          <a:latin typeface="MS PGothic"/>
                          <a:ea typeface="MS PGothic"/>
                          <a:cs typeface="MS PGothic"/>
                        </a:rPr>
                        <a:t>制</a:t>
                      </a:r>
                      <a:r>
                        <a:rPr lang="en-US" altLang="zh-CN" sz="1400" spc="0" dirty="0">
                          <a:solidFill>
                            <a:srgbClr val="000000"/>
                          </a:solidFill>
                          <a:latin typeface="MS PGothic"/>
                          <a:ea typeface="MS PGothic"/>
                          <a:cs typeface="MS PGothic"/>
                        </a:rPr>
                        <a:t>限す</a:t>
                      </a:r>
                      <a:r>
                        <a:rPr lang="en-US" altLang="zh-CN" sz="1400" spc="5" dirty="0">
                          <a:solidFill>
                            <a:srgbClr val="000000"/>
                          </a:solidFill>
                          <a:latin typeface="MS PGothic"/>
                          <a:ea typeface="MS PGothic"/>
                          <a:cs typeface="MS PGothic"/>
                        </a:rPr>
                        <a:t>る</a:t>
                      </a:r>
                      <a:r>
                        <a:rPr lang="en-US" altLang="zh-CN" sz="1400" spc="0" dirty="0">
                          <a:solidFill>
                            <a:srgbClr val="000000"/>
                          </a:solidFill>
                          <a:latin typeface="MS PGothic"/>
                          <a:ea typeface="MS PGothic"/>
                          <a:cs typeface="MS PGothic"/>
                        </a:rPr>
                        <a:t>。</a:t>
                      </a:r>
                      <a:endParaRPr lang="en-US" altLang="zh-CN" sz="1400">
                        <a:latin typeface="MS PGothic"/>
                        <a:ea typeface="MS PGothic"/>
                        <a:cs typeface="MS PGothic"/>
                      </a:endParaRPr>
                    </a:p>
                    <a:p>
                      <a:pPr marL="91948" algn="l" rtl="0">
                        <a:lnSpc>
                          <a:spcPts val="1404"/>
                        </a:lnSpc>
                        <a:spcBef>
                          <a:spcPts val="276"/>
                        </a:spcBef>
                      </a:pPr>
                      <a:r>
                        <a:rPr lang="en-US" altLang="zh-CN" sz="1400" spc="0" dirty="0">
                          <a:solidFill>
                            <a:srgbClr val="000000"/>
                          </a:solidFill>
                          <a:latin typeface="MS PGothic"/>
                          <a:ea typeface="MS PGothic"/>
                          <a:cs typeface="MS PGothic"/>
                        </a:rPr>
                        <a:t>分</a:t>
                      </a:r>
                      <a:r>
                        <a:rPr lang="en-US" altLang="zh-CN" sz="1400" spc="8" dirty="0">
                          <a:solidFill>
                            <a:srgbClr val="000000"/>
                          </a:solidFill>
                          <a:latin typeface="MS PGothic"/>
                          <a:ea typeface="MS PGothic"/>
                          <a:cs typeface="MS PGothic"/>
                        </a:rPr>
                        <a:t>別</a:t>
                      </a:r>
                      <a:r>
                        <a:rPr lang="en-US" altLang="zh-CN" sz="1400" spc="0" dirty="0">
                          <a:solidFill>
                            <a:srgbClr val="000000"/>
                          </a:solidFill>
                          <a:latin typeface="MS PGothic"/>
                          <a:ea typeface="MS PGothic"/>
                          <a:cs typeface="MS PGothic"/>
                        </a:rPr>
                        <a:t>回収さ</a:t>
                      </a:r>
                      <a:r>
                        <a:rPr lang="en-US" altLang="zh-CN" sz="1400" spc="10" dirty="0">
                          <a:solidFill>
                            <a:srgbClr val="000000"/>
                          </a:solidFill>
                          <a:latin typeface="MS PGothic"/>
                          <a:ea typeface="MS PGothic"/>
                          <a:cs typeface="MS PGothic"/>
                        </a:rPr>
                        <a:t>れ</a:t>
                      </a:r>
                      <a:r>
                        <a:rPr lang="en-US" altLang="zh-CN" sz="1400" spc="-6" dirty="0">
                          <a:solidFill>
                            <a:srgbClr val="000000"/>
                          </a:solidFill>
                          <a:latin typeface="MS PGothic"/>
                          <a:ea typeface="MS PGothic"/>
                          <a:cs typeface="MS PGothic"/>
                        </a:rPr>
                        <a:t>た</a:t>
                      </a:r>
                      <a:r>
                        <a:rPr lang="en-US" altLang="zh-CN" sz="1400" spc="0" dirty="0">
                          <a:solidFill>
                            <a:srgbClr val="000000"/>
                          </a:solidFill>
                          <a:latin typeface="MS PGothic"/>
                          <a:ea typeface="MS PGothic"/>
                          <a:cs typeface="MS PGothic"/>
                        </a:rPr>
                        <a:t>廃</a:t>
                      </a:r>
                      <a:r>
                        <a:rPr lang="en-US" altLang="zh-CN" sz="1400" spc="8" dirty="0">
                          <a:solidFill>
                            <a:srgbClr val="000000"/>
                          </a:solidFill>
                          <a:latin typeface="MS PGothic"/>
                          <a:ea typeface="MS PGothic"/>
                          <a:cs typeface="MS PGothic"/>
                        </a:rPr>
                        <a:t>棄</a:t>
                      </a:r>
                      <a:r>
                        <a:rPr lang="en-US" altLang="zh-CN" sz="1400" spc="-14" dirty="0">
                          <a:solidFill>
                            <a:srgbClr val="000000"/>
                          </a:solidFill>
                          <a:latin typeface="MS PGothic"/>
                          <a:ea typeface="MS PGothic"/>
                          <a:cs typeface="MS PGothic"/>
                        </a:rPr>
                        <a:t>物</a:t>
                      </a:r>
                      <a:r>
                        <a:rPr lang="en-US" altLang="zh-CN" sz="1400" spc="0" dirty="0">
                          <a:solidFill>
                            <a:srgbClr val="000000"/>
                          </a:solidFill>
                          <a:latin typeface="MS PGothic"/>
                          <a:ea typeface="MS PGothic"/>
                          <a:cs typeface="MS PGothic"/>
                        </a:rPr>
                        <a:t>の</a:t>
                      </a:r>
                      <a:r>
                        <a:rPr lang="en-US" altLang="zh-CN" sz="1400" spc="8" dirty="0">
                          <a:solidFill>
                            <a:srgbClr val="000000"/>
                          </a:solidFill>
                          <a:latin typeface="MS PGothic"/>
                          <a:ea typeface="MS PGothic"/>
                          <a:cs typeface="MS PGothic"/>
                        </a:rPr>
                        <a:t>埋</a:t>
                      </a:r>
                      <a:r>
                        <a:rPr lang="en-US" altLang="zh-CN" sz="1400" spc="-16" dirty="0">
                          <a:solidFill>
                            <a:srgbClr val="000000"/>
                          </a:solidFill>
                          <a:latin typeface="MS PGothic"/>
                          <a:ea typeface="MS PGothic"/>
                          <a:cs typeface="MS PGothic"/>
                        </a:rPr>
                        <a:t>立</a:t>
                      </a:r>
                      <a:r>
                        <a:rPr lang="en-US" altLang="zh-CN" sz="1400" spc="0" dirty="0">
                          <a:solidFill>
                            <a:srgbClr val="000000"/>
                          </a:solidFill>
                          <a:latin typeface="MS PGothic"/>
                          <a:ea typeface="MS PGothic"/>
                          <a:cs typeface="MS PGothic"/>
                        </a:rPr>
                        <a:t>処</a:t>
                      </a:r>
                      <a:r>
                        <a:rPr lang="en-US" altLang="zh-CN" sz="1400" spc="8" dirty="0">
                          <a:solidFill>
                            <a:srgbClr val="000000"/>
                          </a:solidFill>
                          <a:latin typeface="MS PGothic"/>
                          <a:ea typeface="MS PGothic"/>
                          <a:cs typeface="MS PGothic"/>
                        </a:rPr>
                        <a:t>分</a:t>
                      </a:r>
                      <a:r>
                        <a:rPr lang="en-US" altLang="zh-CN" sz="1400" spc="-5" dirty="0">
                          <a:solidFill>
                            <a:srgbClr val="000000"/>
                          </a:solidFill>
                          <a:latin typeface="MS PGothic"/>
                          <a:ea typeface="MS PGothic"/>
                          <a:cs typeface="MS PGothic"/>
                        </a:rPr>
                        <a:t>を</a:t>
                      </a:r>
                      <a:r>
                        <a:rPr lang="en-US" altLang="zh-CN" sz="1400" spc="-9" dirty="0">
                          <a:solidFill>
                            <a:srgbClr val="000000"/>
                          </a:solidFill>
                          <a:latin typeface="MS PGothic"/>
                          <a:ea typeface="MS PGothic"/>
                          <a:cs typeface="MS PGothic"/>
                        </a:rPr>
                        <a:t>禁</a:t>
                      </a:r>
                      <a:r>
                        <a:rPr lang="en-US" altLang="zh-CN" sz="1400" spc="0" dirty="0">
                          <a:solidFill>
                            <a:srgbClr val="000000"/>
                          </a:solidFill>
                          <a:latin typeface="MS PGothic"/>
                          <a:ea typeface="MS PGothic"/>
                          <a:cs typeface="MS PGothic"/>
                        </a:rPr>
                        <a:t>止す</a:t>
                      </a:r>
                      <a:r>
                        <a:rPr lang="en-US" altLang="zh-CN" sz="1400" spc="5" dirty="0">
                          <a:solidFill>
                            <a:srgbClr val="000000"/>
                          </a:solidFill>
                          <a:latin typeface="MS PGothic"/>
                          <a:ea typeface="MS PGothic"/>
                          <a:cs typeface="MS PGothic"/>
                        </a:rPr>
                        <a:t>る</a:t>
                      </a:r>
                      <a:r>
                        <a:rPr lang="en-US" altLang="zh-CN" sz="1400" spc="0" dirty="0">
                          <a:solidFill>
                            <a:srgbClr val="000000"/>
                          </a:solidFill>
                          <a:latin typeface="MS PGothic"/>
                          <a:ea typeface="MS PGothic"/>
                          <a:cs typeface="MS PGothic"/>
                        </a:rPr>
                        <a:t>。</a:t>
                      </a:r>
                      <a:endParaRPr lang="en-US" altLang="zh-CN" sz="14003">
                        <a:latin typeface="MS PGothic"/>
                        <a:ea typeface="MS PGothic"/>
                        <a:cs typeface="MS PGothic"/>
                      </a:endParaRPr>
                    </a:p>
                  </a:txBody>
                  <a:tcPr marL="0" marR="0" marT="0" marB="0">
                    <a:lnL w="3175">
                      <a:solidFill>
                        <a:srgbClr val="4BACC6">
                          <a:alpha val="100000"/>
                        </a:srgbClr>
                      </a:solidFill>
                      <a:prstDash val="solid"/>
                    </a:lnL>
                    <a:lnR w="3175">
                      <a:solidFill>
                        <a:srgbClr val="4BACC6">
                          <a:alpha val="100000"/>
                        </a:srgbClr>
                      </a:solidFill>
                      <a:prstDash val="solid"/>
                    </a:lnR>
                    <a:lnT w="3175" cap="flat" cmpd="sng" algn="ctr">
                      <a:solidFill>
                        <a:srgbClr val="000000"/>
                      </a:solidFill>
                      <a:prstDash val="solid"/>
                      <a:round/>
                      <a:headEnd type="none" w="med" len="med"/>
                      <a:tailEnd type="none" w="med" len="med"/>
                    </a:lnT>
                    <a:lnB w="3175">
                      <a:solidFill>
                        <a:srgbClr val="4BACC6">
                          <a:alpha val="100000"/>
                        </a:srgbClr>
                      </a:solidFill>
                      <a:prstDash val="solid"/>
                    </a:lnB>
                  </a:tcPr>
                </a:tc>
              </a:tr>
            </a:tbl>
          </a:graphicData>
        </a:graphic>
      </p:graphicFrame>
      <p:sp>
        <p:nvSpPr>
          <p:cNvPr id="79" name="Text Box79"/>
          <p:cNvSpPr txBox="1"/>
          <p:nvPr/>
        </p:nvSpPr>
        <p:spPr>
          <a:xfrm>
            <a:off x="8975090" y="6614465"/>
            <a:ext cx="115368"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3</a:t>
            </a:r>
            <a:endParaRPr lang="en-US" altLang="zh-CN" sz="1200">
              <a:latin typeface="Calibri"/>
              <a:ea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WNER\Pictures\2019.6.26大分市のプラ\手選別.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1357"/>
            <a:ext cx="9144000" cy="473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12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09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ath80"/>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81" name="Group81"/>
          <p:cNvGrpSpPr/>
          <p:nvPr/>
        </p:nvGrpSpPr>
        <p:grpSpPr>
          <a:xfrm>
            <a:off x="0" y="0"/>
            <a:ext cx="9144000" cy="6858000"/>
            <a:chOff x="0" y="0"/>
            <a:chExt cx="9144000" cy="6858000"/>
          </a:xfrm>
        </p:grpSpPr>
        <p:pic>
          <p:nvPicPr>
            <p:cNvPr id="82" name="Image82"/>
            <p:cNvPicPr>
              <a:picLocks noChangeAspect="1"/>
            </p:cNvPicPr>
            <p:nvPr/>
          </p:nvPicPr>
          <p:blipFill>
            <a:blip r:embed="rId2"/>
            <a:stretch>
              <a:fillRect/>
            </a:stretch>
          </p:blipFill>
          <p:spPr>
            <a:xfrm>
              <a:off x="25908" y="880872"/>
              <a:ext cx="8930640" cy="2613660"/>
            </a:xfrm>
            <a:prstGeom prst="rect">
              <a:avLst/>
            </a:prstGeom>
            <a:noFill/>
          </p:spPr>
        </p:pic>
        <p:sp>
          <p:nvSpPr>
            <p:cNvPr id="83" name="Path83"/>
            <p:cNvSpPr/>
            <p:nvPr/>
          </p:nvSpPr>
          <p:spPr>
            <a:xfrm>
              <a:off x="99060" y="909828"/>
              <a:ext cx="8823960" cy="2450592"/>
            </a:xfrm>
            <a:custGeom>
              <a:avLst/>
              <a:gdLst/>
              <a:ahLst/>
              <a:cxnLst/>
              <a:rect l="l" t="t" r="r" b="b"/>
              <a:pathLst>
                <a:path w="8823960" h="2450592">
                  <a:moveTo>
                    <a:pt x="9144" y="20320"/>
                  </a:moveTo>
                  <a:cubicBezTo>
                    <a:pt x="9144" y="14224"/>
                    <a:pt x="14176" y="9144"/>
                    <a:pt x="20382" y="9144"/>
                  </a:cubicBezTo>
                  <a:lnTo>
                    <a:pt x="8803640" y="9144"/>
                  </a:lnTo>
                  <a:cubicBezTo>
                    <a:pt x="8809738" y="9144"/>
                    <a:pt x="8814816" y="14224"/>
                    <a:pt x="8814816" y="20320"/>
                  </a:cubicBezTo>
                  <a:lnTo>
                    <a:pt x="8814816" y="2430272"/>
                  </a:lnTo>
                  <a:cubicBezTo>
                    <a:pt x="8814816" y="2436368"/>
                    <a:pt x="8809738" y="2441448"/>
                    <a:pt x="8803640" y="2441448"/>
                  </a:cubicBezTo>
                  <a:lnTo>
                    <a:pt x="20382" y="2441448"/>
                  </a:lnTo>
                  <a:cubicBezTo>
                    <a:pt x="14176" y="2441448"/>
                    <a:pt x="9144" y="2436368"/>
                    <a:pt x="9144" y="2430272"/>
                  </a:cubicBezTo>
                  <a:lnTo>
                    <a:pt x="9144" y="20320"/>
                  </a:lnTo>
                  <a:close/>
                </a:path>
              </a:pathLst>
            </a:custGeom>
            <a:solidFill>
              <a:srgbClr val="000000">
                <a:alpha val="0"/>
              </a:srgbClr>
            </a:solidFill>
            <a:ln w="9144" cap="sq">
              <a:solidFill>
                <a:srgbClr val="46AAC5"/>
              </a:solidFill>
              <a:prstDash val="solid"/>
            </a:ln>
          </p:spPr>
          <p:txBody>
            <a:bodyPr rtlCol="0" anchor="ctr"/>
            <a:lstStyle/>
            <a:p>
              <a:pPr algn="ctr"/>
              <a:endParaRPr lang="en-US" altLang="zh-CN"/>
            </a:p>
          </p:txBody>
        </p:sp>
        <p:pic>
          <p:nvPicPr>
            <p:cNvPr id="84" name="Image84"/>
            <p:cNvPicPr>
              <a:picLocks noChangeAspect="1"/>
            </p:cNvPicPr>
            <p:nvPr/>
          </p:nvPicPr>
          <p:blipFill>
            <a:blip r:embed="rId3"/>
            <a:stretch>
              <a:fillRect/>
            </a:stretch>
          </p:blipFill>
          <p:spPr>
            <a:xfrm>
              <a:off x="64008" y="512064"/>
              <a:ext cx="2029206" cy="619506"/>
            </a:xfrm>
            <a:prstGeom prst="rect">
              <a:avLst/>
            </a:prstGeom>
            <a:noFill/>
          </p:spPr>
        </p:pic>
        <p:pic>
          <p:nvPicPr>
            <p:cNvPr id="85" name="Image85"/>
            <p:cNvPicPr>
              <a:picLocks noChangeAspect="1"/>
            </p:cNvPicPr>
            <p:nvPr/>
          </p:nvPicPr>
          <p:blipFill>
            <a:blip r:embed="rId4"/>
            <a:stretch>
              <a:fillRect/>
            </a:stretch>
          </p:blipFill>
          <p:spPr>
            <a:xfrm>
              <a:off x="25908" y="4983493"/>
              <a:ext cx="9101328" cy="1874507"/>
            </a:xfrm>
            <a:prstGeom prst="rect">
              <a:avLst/>
            </a:prstGeom>
            <a:noFill/>
          </p:spPr>
        </p:pic>
        <p:sp>
          <p:nvSpPr>
            <p:cNvPr id="86" name="Path86"/>
            <p:cNvSpPr/>
            <p:nvPr/>
          </p:nvSpPr>
          <p:spPr>
            <a:xfrm>
              <a:off x="99060" y="5090160"/>
              <a:ext cx="8854440" cy="1717548"/>
            </a:xfrm>
            <a:custGeom>
              <a:avLst/>
              <a:gdLst/>
              <a:ahLst/>
              <a:cxnLst/>
              <a:rect l="l" t="t" r="r" b="b"/>
              <a:pathLst>
                <a:path w="8854440" h="1717548">
                  <a:moveTo>
                    <a:pt x="9144" y="17018"/>
                  </a:moveTo>
                  <a:cubicBezTo>
                    <a:pt x="9144" y="12700"/>
                    <a:pt x="12657" y="9144"/>
                    <a:pt x="16990" y="9144"/>
                  </a:cubicBezTo>
                  <a:lnTo>
                    <a:pt x="8837422" y="9144"/>
                  </a:lnTo>
                  <a:cubicBezTo>
                    <a:pt x="8841740" y="9144"/>
                    <a:pt x="8845298" y="12700"/>
                    <a:pt x="8845298" y="17018"/>
                  </a:cubicBezTo>
                  <a:lnTo>
                    <a:pt x="8845298" y="1700557"/>
                  </a:lnTo>
                  <a:cubicBezTo>
                    <a:pt x="8845298" y="1704890"/>
                    <a:pt x="8841740" y="1708404"/>
                    <a:pt x="8837422" y="1708404"/>
                  </a:cubicBezTo>
                  <a:lnTo>
                    <a:pt x="16990" y="1708404"/>
                  </a:lnTo>
                  <a:cubicBezTo>
                    <a:pt x="12657" y="1708404"/>
                    <a:pt x="9144" y="1704890"/>
                    <a:pt x="9144" y="1700557"/>
                  </a:cubicBezTo>
                  <a:lnTo>
                    <a:pt x="9144" y="17018"/>
                  </a:lnTo>
                  <a:close/>
                </a:path>
              </a:pathLst>
            </a:custGeom>
            <a:solidFill>
              <a:srgbClr val="000000">
                <a:alpha val="0"/>
              </a:srgbClr>
            </a:solidFill>
            <a:ln w="9144" cap="sq">
              <a:solidFill>
                <a:srgbClr val="98B954"/>
              </a:solidFill>
              <a:prstDash val="solid"/>
            </a:ln>
          </p:spPr>
          <p:txBody>
            <a:bodyPr rtlCol="0" anchor="ctr"/>
            <a:lstStyle/>
            <a:p>
              <a:pPr algn="ctr"/>
              <a:endParaRPr lang="en-US" altLang="zh-CN"/>
            </a:p>
          </p:txBody>
        </p:sp>
        <p:pic>
          <p:nvPicPr>
            <p:cNvPr id="87" name="Image87"/>
            <p:cNvPicPr>
              <a:picLocks noChangeAspect="1"/>
            </p:cNvPicPr>
            <p:nvPr/>
          </p:nvPicPr>
          <p:blipFill>
            <a:blip r:embed="rId5"/>
            <a:stretch>
              <a:fillRect/>
            </a:stretch>
          </p:blipFill>
          <p:spPr>
            <a:xfrm>
              <a:off x="64008" y="4666475"/>
              <a:ext cx="1634490" cy="619519"/>
            </a:xfrm>
            <a:prstGeom prst="rect">
              <a:avLst/>
            </a:prstGeom>
            <a:noFill/>
          </p:spPr>
        </p:pic>
        <p:pic>
          <p:nvPicPr>
            <p:cNvPr id="88" name="Image88"/>
            <p:cNvPicPr>
              <a:picLocks noChangeAspect="1"/>
            </p:cNvPicPr>
            <p:nvPr/>
          </p:nvPicPr>
          <p:blipFill>
            <a:blip r:embed="rId6"/>
            <a:stretch>
              <a:fillRect/>
            </a:stretch>
          </p:blipFill>
          <p:spPr>
            <a:xfrm>
              <a:off x="207264" y="3342132"/>
              <a:ext cx="590550" cy="1020318"/>
            </a:xfrm>
            <a:prstGeom prst="rect">
              <a:avLst/>
            </a:prstGeom>
            <a:noFill/>
          </p:spPr>
        </p:pic>
        <p:pic>
          <p:nvPicPr>
            <p:cNvPr id="89" name="Image89"/>
            <p:cNvPicPr>
              <a:picLocks noChangeAspect="1"/>
            </p:cNvPicPr>
            <p:nvPr/>
          </p:nvPicPr>
          <p:blipFill>
            <a:blip r:embed="rId7"/>
            <a:stretch>
              <a:fillRect/>
            </a:stretch>
          </p:blipFill>
          <p:spPr>
            <a:xfrm>
              <a:off x="711708" y="3390900"/>
              <a:ext cx="8274558" cy="1387602"/>
            </a:xfrm>
            <a:prstGeom prst="rect">
              <a:avLst/>
            </a:prstGeom>
            <a:noFill/>
          </p:spPr>
        </p:pic>
        <p:pic>
          <p:nvPicPr>
            <p:cNvPr id="90" name="Image90"/>
            <p:cNvPicPr>
              <a:picLocks noChangeAspect="1"/>
            </p:cNvPicPr>
            <p:nvPr/>
          </p:nvPicPr>
          <p:blipFill>
            <a:blip r:embed="rId8"/>
            <a:stretch>
              <a:fillRect/>
            </a:stretch>
          </p:blipFill>
          <p:spPr>
            <a:xfrm>
              <a:off x="0" y="0"/>
              <a:ext cx="9144000" cy="635508"/>
            </a:xfrm>
            <a:prstGeom prst="rect">
              <a:avLst/>
            </a:prstGeom>
            <a:noFill/>
          </p:spPr>
        </p:pic>
      </p:grpSp>
      <p:sp>
        <p:nvSpPr>
          <p:cNvPr id="91" name="Text Box91"/>
          <p:cNvSpPr txBox="1"/>
          <p:nvPr/>
        </p:nvSpPr>
        <p:spPr>
          <a:xfrm>
            <a:off x="201778" y="5113317"/>
            <a:ext cx="8805878" cy="1629317"/>
          </a:xfrm>
          <a:prstGeom prst="rect">
            <a:avLst/>
          </a:prstGeom>
        </p:spPr>
        <p:txBody>
          <a:bodyPr wrap="square" lIns="0" tIns="0" rIns="0" rtlCol="0">
            <a:spAutoFit/>
          </a:bodyPr>
          <a:lstStyle/>
          <a:p>
            <a:pPr algn="l">
              <a:lnSpc>
                <a:spcPts val="0"/>
              </a:lnSpc>
            </a:pPr>
            <a:endParaRPr/>
          </a:p>
          <a:p>
            <a:pPr marL="286512" indent="-286512" algn="l" rtl="0">
              <a:lnSpc>
                <a:spcPts val="2128"/>
              </a:lnSpc>
              <a:buChar char=""/>
            </a:pPr>
            <a:r>
              <a:rPr lang="en-US" altLang="zh-CN" sz="1900" spc="0" dirty="0">
                <a:solidFill>
                  <a:srgbClr val="000000"/>
                </a:solidFill>
                <a:latin typeface="MS PGothic"/>
                <a:ea typeface="MS PGothic"/>
                <a:cs typeface="MS PGothic"/>
              </a:rPr>
              <a:t>世</a:t>
            </a:r>
            <a:r>
              <a:rPr lang="en-US" altLang="zh-CN" sz="1900" spc="-8" dirty="0">
                <a:solidFill>
                  <a:srgbClr val="000000"/>
                </a:solidFill>
                <a:latin typeface="MS PGothic"/>
                <a:ea typeface="MS PGothic"/>
                <a:cs typeface="MS PGothic"/>
              </a:rPr>
              <a:t>界</a:t>
            </a:r>
            <a:r>
              <a:rPr lang="en-US" altLang="zh-CN" sz="1900" spc="0" dirty="0">
                <a:solidFill>
                  <a:srgbClr val="000000"/>
                </a:solidFill>
                <a:latin typeface="MS PGothic"/>
                <a:ea typeface="MS PGothic"/>
                <a:cs typeface="MS PGothic"/>
              </a:rPr>
              <a:t>全</a:t>
            </a:r>
            <a:r>
              <a:rPr lang="en-US" altLang="zh-CN" sz="1900" spc="-8" dirty="0">
                <a:solidFill>
                  <a:srgbClr val="000000"/>
                </a:solidFill>
                <a:latin typeface="MS PGothic"/>
                <a:ea typeface="MS PGothic"/>
                <a:cs typeface="MS PGothic"/>
              </a:rPr>
              <a:t>体</a:t>
            </a:r>
            <a:r>
              <a:rPr lang="en-US" altLang="zh-CN" sz="1900" spc="0" dirty="0">
                <a:solidFill>
                  <a:srgbClr val="000000"/>
                </a:solidFill>
                <a:latin typeface="MS PGothic"/>
                <a:ea typeface="MS PGothic"/>
                <a:cs typeface="MS PGothic"/>
              </a:rPr>
              <a:t>で4.5</a:t>
            </a:r>
            <a:r>
              <a:rPr lang="en-US" altLang="zh-CN" sz="1900" spc="-6" dirty="0">
                <a:solidFill>
                  <a:srgbClr val="000000"/>
                </a:solidFill>
                <a:latin typeface="MS PGothic"/>
                <a:ea typeface="MS PGothic"/>
                <a:cs typeface="MS PGothic"/>
              </a:rPr>
              <a:t>兆</a:t>
            </a:r>
            <a:r>
              <a:rPr lang="en-US" altLang="zh-CN" sz="1900" spc="-5" dirty="0">
                <a:solidFill>
                  <a:srgbClr val="000000"/>
                </a:solidFill>
                <a:latin typeface="MS PGothic"/>
                <a:ea typeface="MS PGothic"/>
                <a:cs typeface="MS PGothic"/>
              </a:rPr>
              <a:t>U</a:t>
            </a:r>
            <a:r>
              <a:rPr lang="en-US" altLang="zh-CN" sz="1900" spc="0" dirty="0">
                <a:solidFill>
                  <a:srgbClr val="000000"/>
                </a:solidFill>
                <a:latin typeface="MS PGothic"/>
                <a:ea typeface="MS PGothic"/>
                <a:cs typeface="MS PGothic"/>
              </a:rPr>
              <a:t>Sド</a:t>
            </a:r>
            <a:r>
              <a:rPr lang="en-US" altLang="zh-CN" sz="1900" spc="-6" dirty="0">
                <a:solidFill>
                  <a:srgbClr val="000000"/>
                </a:solidFill>
                <a:latin typeface="MS PGothic"/>
                <a:ea typeface="MS PGothic"/>
                <a:cs typeface="MS PGothic"/>
              </a:rPr>
              <a:t>ル</a:t>
            </a:r>
            <a:r>
              <a:rPr lang="en-US" altLang="zh-CN" sz="1900" spc="0" dirty="0">
                <a:solidFill>
                  <a:srgbClr val="000000"/>
                </a:solidFill>
                <a:latin typeface="MS PGothic"/>
                <a:ea typeface="MS PGothic"/>
                <a:cs typeface="MS PGothic"/>
              </a:rPr>
              <a:t>（</a:t>
            </a:r>
            <a:r>
              <a:rPr lang="en-US" altLang="zh-CN" sz="1900" spc="-2" dirty="0">
                <a:solidFill>
                  <a:srgbClr val="000000"/>
                </a:solidFill>
                <a:latin typeface="MS PGothic"/>
                <a:ea typeface="MS PGothic"/>
                <a:cs typeface="MS PGothic"/>
              </a:rPr>
              <a:t>507</a:t>
            </a:r>
            <a:r>
              <a:rPr lang="en-US" altLang="zh-CN" sz="1900" spc="0" dirty="0">
                <a:solidFill>
                  <a:srgbClr val="000000"/>
                </a:solidFill>
                <a:latin typeface="MS PGothic"/>
                <a:ea typeface="MS PGothic"/>
                <a:cs typeface="MS PGothic"/>
              </a:rPr>
              <a:t>兆円</a:t>
            </a:r>
            <a:r>
              <a:rPr lang="en-US" altLang="zh-CN" sz="1900" spc="-9" dirty="0">
                <a:solidFill>
                  <a:srgbClr val="000000"/>
                </a:solidFill>
                <a:latin typeface="MS PGothic"/>
                <a:ea typeface="MS PGothic"/>
                <a:cs typeface="MS PGothic"/>
              </a:rPr>
              <a:t>）</a:t>
            </a:r>
            <a:r>
              <a:rPr lang="en-US" altLang="zh-CN" sz="1900" spc="0" dirty="0">
                <a:solidFill>
                  <a:srgbClr val="000000"/>
                </a:solidFill>
                <a:latin typeface="MS PGothic"/>
                <a:ea typeface="MS PGothic"/>
                <a:cs typeface="MS PGothic"/>
              </a:rPr>
              <a:t>の経</a:t>
            </a:r>
            <a:r>
              <a:rPr lang="en-US" altLang="zh-CN" sz="1900" spc="-13" dirty="0">
                <a:solidFill>
                  <a:srgbClr val="000000"/>
                </a:solidFill>
                <a:latin typeface="MS PGothic"/>
                <a:ea typeface="MS PGothic"/>
                <a:cs typeface="MS PGothic"/>
              </a:rPr>
              <a:t>済</a:t>
            </a:r>
            <a:r>
              <a:rPr lang="en-US" altLang="zh-CN" sz="1900" spc="0" dirty="0">
                <a:solidFill>
                  <a:srgbClr val="000000"/>
                </a:solidFill>
                <a:latin typeface="MS PGothic"/>
                <a:ea typeface="MS PGothic"/>
                <a:cs typeface="MS PGothic"/>
              </a:rPr>
              <a:t>効果</a:t>
            </a:r>
            <a:r>
              <a:rPr lang="en-US" altLang="zh-CN" sz="1900" spc="-12" dirty="0">
                <a:solidFill>
                  <a:srgbClr val="000000"/>
                </a:solidFill>
                <a:latin typeface="MS PGothic"/>
                <a:ea typeface="MS PGothic"/>
                <a:cs typeface="MS PGothic"/>
              </a:rPr>
              <a:t>が</a:t>
            </a:r>
            <a:r>
              <a:rPr lang="en-US" altLang="zh-CN" sz="1900" spc="0" dirty="0">
                <a:solidFill>
                  <a:srgbClr val="000000"/>
                </a:solidFill>
                <a:latin typeface="MS PGothic"/>
                <a:ea typeface="MS PGothic"/>
                <a:cs typeface="MS PGothic"/>
              </a:rPr>
              <a:t>見込まれる</a:t>
            </a:r>
            <a:r>
              <a:rPr lang="en-US" altLang="zh-CN" sz="1900" spc="737" dirty="0">
                <a:solidFill>
                  <a:srgbClr val="000000"/>
                </a:solidFill>
                <a:latin typeface="MS PGothic"/>
                <a:ea typeface="MS PGothic"/>
                <a:cs typeface="MS PGothic"/>
              </a:rPr>
              <a:t> </a:t>
            </a:r>
            <a:r>
              <a:rPr lang="en-US" altLang="zh-CN" sz="1900" spc="-2" dirty="0">
                <a:solidFill>
                  <a:srgbClr val="000000"/>
                </a:solidFill>
                <a:latin typeface="MS PGothic"/>
                <a:ea typeface="MS PGothic"/>
                <a:cs typeface="MS PGothic"/>
              </a:rPr>
              <a:t>[2030</a:t>
            </a:r>
            <a:r>
              <a:rPr lang="en-US" altLang="zh-CN" sz="1900" spc="0" dirty="0">
                <a:solidFill>
                  <a:srgbClr val="000000"/>
                </a:solidFill>
                <a:latin typeface="MS PGothic"/>
                <a:ea typeface="MS PGothic"/>
                <a:cs typeface="MS PGothic"/>
              </a:rPr>
              <a:t>年まで</a:t>
            </a:r>
            <a:r>
              <a:rPr lang="en-US" altLang="zh-CN" sz="1900" spc="-7" dirty="0">
                <a:solidFill>
                  <a:srgbClr val="000000"/>
                </a:solidFill>
                <a:latin typeface="MS PGothic"/>
                <a:ea typeface="MS PGothic"/>
                <a:cs typeface="MS PGothic"/>
              </a:rPr>
              <a:t>に</a:t>
            </a:r>
            <a:r>
              <a:rPr lang="en-US" altLang="zh-CN" sz="1900" spc="0" dirty="0">
                <a:solidFill>
                  <a:srgbClr val="000000"/>
                </a:solidFill>
                <a:latin typeface="MS PGothic"/>
                <a:ea typeface="MS PGothic"/>
                <a:cs typeface="MS PGothic"/>
              </a:rPr>
              <a:t>]。一</a:t>
            </a:r>
            <a:r>
              <a:rPr lang="en-US" altLang="zh-CN" sz="1900" dirty="0">
                <a:solidFill>
                  <a:srgbClr val="000000"/>
                </a:solidFill>
                <a:latin typeface="MS PGothic"/>
                <a:ea typeface="MS PGothic"/>
                <a:cs typeface="MS PGothic"/>
              </a:rPr>
              <a:t> </a:t>
            </a:r>
            <a:r>
              <a:rPr lang="en-US" altLang="zh-CN" sz="1900" spc="0" dirty="0">
                <a:solidFill>
                  <a:srgbClr val="000000"/>
                </a:solidFill>
                <a:latin typeface="MS PGothic"/>
                <a:ea typeface="MS PGothic"/>
                <a:cs typeface="MS PGothic"/>
              </a:rPr>
              <a:t>方</a:t>
            </a:r>
            <a:r>
              <a:rPr lang="en-US" altLang="zh-CN" sz="1900" spc="-7" dirty="0">
                <a:solidFill>
                  <a:srgbClr val="000000"/>
                </a:solidFill>
                <a:latin typeface="MS PGothic"/>
                <a:ea typeface="MS PGothic"/>
                <a:cs typeface="MS PGothic"/>
              </a:rPr>
              <a:t>、</a:t>
            </a:r>
            <a:r>
              <a:rPr lang="en-US" altLang="zh-CN" sz="1900" spc="0" dirty="0">
                <a:solidFill>
                  <a:srgbClr val="000000"/>
                </a:solidFill>
                <a:latin typeface="MS PGothic"/>
                <a:ea typeface="MS PGothic"/>
                <a:cs typeface="MS PGothic"/>
              </a:rPr>
              <a:t>我</a:t>
            </a:r>
            <a:r>
              <a:rPr lang="en-US" altLang="zh-CN" sz="1900" spc="-8" dirty="0">
                <a:solidFill>
                  <a:srgbClr val="000000"/>
                </a:solidFill>
                <a:latin typeface="MS PGothic"/>
                <a:ea typeface="MS PGothic"/>
                <a:cs typeface="MS PGothic"/>
              </a:rPr>
              <a:t>が</a:t>
            </a:r>
            <a:r>
              <a:rPr lang="en-US" altLang="zh-CN" sz="1900" spc="8" dirty="0">
                <a:solidFill>
                  <a:srgbClr val="000000"/>
                </a:solidFill>
                <a:latin typeface="MS PGothic"/>
                <a:ea typeface="MS PGothic"/>
                <a:cs typeface="MS PGothic"/>
              </a:rPr>
              <a:t>国</a:t>
            </a:r>
            <a:r>
              <a:rPr lang="en-US" altLang="zh-CN" sz="1900" spc="-13" dirty="0">
                <a:solidFill>
                  <a:srgbClr val="000000"/>
                </a:solidFill>
                <a:latin typeface="MS PGothic"/>
                <a:ea typeface="MS PGothic"/>
                <a:cs typeface="MS PGothic"/>
              </a:rPr>
              <a:t>に</a:t>
            </a:r>
            <a:r>
              <a:rPr lang="en-US" altLang="zh-CN" sz="1900" spc="0" dirty="0">
                <a:solidFill>
                  <a:srgbClr val="000000"/>
                </a:solidFill>
                <a:latin typeface="MS PGothic"/>
                <a:ea typeface="MS PGothic"/>
                <a:cs typeface="MS PGothic"/>
              </a:rPr>
              <a:t>おける</a:t>
            </a:r>
            <a:r>
              <a:rPr lang="en-US" altLang="zh-CN" sz="1900" spc="-7" dirty="0">
                <a:solidFill>
                  <a:srgbClr val="000000"/>
                </a:solidFill>
                <a:latin typeface="MS PGothic"/>
                <a:ea typeface="MS PGothic"/>
                <a:cs typeface="MS PGothic"/>
              </a:rPr>
              <a:t>循</a:t>
            </a:r>
            <a:r>
              <a:rPr lang="en-US" altLang="zh-CN" sz="1900" spc="0" dirty="0">
                <a:solidFill>
                  <a:srgbClr val="000000"/>
                </a:solidFill>
                <a:latin typeface="MS PGothic"/>
                <a:ea typeface="MS PGothic"/>
                <a:cs typeface="MS PGothic"/>
              </a:rPr>
              <a:t>環</a:t>
            </a:r>
            <a:r>
              <a:rPr lang="en-US" altLang="zh-CN" sz="1900" spc="-8" dirty="0">
                <a:solidFill>
                  <a:srgbClr val="000000"/>
                </a:solidFill>
                <a:latin typeface="MS PGothic"/>
                <a:ea typeface="MS PGothic"/>
                <a:cs typeface="MS PGothic"/>
              </a:rPr>
              <a:t>経</a:t>
            </a:r>
            <a:r>
              <a:rPr lang="en-US" altLang="zh-CN" sz="1900" spc="9" dirty="0">
                <a:solidFill>
                  <a:srgbClr val="000000"/>
                </a:solidFill>
                <a:latin typeface="MS PGothic"/>
                <a:ea typeface="MS PGothic"/>
                <a:cs typeface="MS PGothic"/>
              </a:rPr>
              <a:t>済</a:t>
            </a:r>
            <a:r>
              <a:rPr lang="en-US" altLang="zh-CN" sz="1900" spc="-13" dirty="0">
                <a:solidFill>
                  <a:srgbClr val="000000"/>
                </a:solidFill>
                <a:latin typeface="MS PGothic"/>
                <a:ea typeface="MS PGothic"/>
                <a:cs typeface="MS PGothic"/>
              </a:rPr>
              <a:t>の</a:t>
            </a:r>
            <a:r>
              <a:rPr lang="en-US" altLang="zh-CN" sz="1900" spc="0" dirty="0">
                <a:solidFill>
                  <a:srgbClr val="000000"/>
                </a:solidFill>
                <a:latin typeface="MS PGothic"/>
                <a:ea typeface="MS PGothic"/>
                <a:cs typeface="MS PGothic"/>
              </a:rPr>
              <a:t>ポ</a:t>
            </a:r>
            <a:r>
              <a:rPr lang="en-US" altLang="zh-CN" sz="1900" spc="-7" dirty="0">
                <a:solidFill>
                  <a:srgbClr val="000000"/>
                </a:solidFill>
                <a:latin typeface="MS PGothic"/>
                <a:ea typeface="MS PGothic"/>
                <a:cs typeface="MS PGothic"/>
              </a:rPr>
              <a:t>テ</a:t>
            </a:r>
            <a:r>
              <a:rPr lang="en-US" altLang="zh-CN" sz="1900" spc="9" dirty="0">
                <a:solidFill>
                  <a:srgbClr val="000000"/>
                </a:solidFill>
                <a:latin typeface="MS PGothic"/>
                <a:ea typeface="MS PGothic"/>
                <a:cs typeface="MS PGothic"/>
              </a:rPr>
              <a:t>ン</a:t>
            </a:r>
            <a:r>
              <a:rPr lang="en-US" altLang="zh-CN" sz="1900" spc="-13" dirty="0">
                <a:solidFill>
                  <a:srgbClr val="000000"/>
                </a:solidFill>
                <a:latin typeface="MS PGothic"/>
                <a:ea typeface="MS PGothic"/>
                <a:cs typeface="MS PGothic"/>
              </a:rPr>
              <a:t>シ</a:t>
            </a:r>
            <a:r>
              <a:rPr lang="en-US" altLang="zh-CN" sz="1900" spc="0" dirty="0">
                <a:solidFill>
                  <a:srgbClr val="000000"/>
                </a:solidFill>
                <a:latin typeface="MS PGothic"/>
                <a:ea typeface="MS PGothic"/>
                <a:cs typeface="MS PGothic"/>
              </a:rPr>
              <a:t>ャ</a:t>
            </a:r>
            <a:r>
              <a:rPr lang="en-US" altLang="zh-CN" sz="1900" spc="9" dirty="0">
                <a:solidFill>
                  <a:srgbClr val="000000"/>
                </a:solidFill>
                <a:latin typeface="MS PGothic"/>
                <a:ea typeface="MS PGothic"/>
                <a:cs typeface="MS PGothic"/>
              </a:rPr>
              <a:t>ル</a:t>
            </a:r>
            <a:r>
              <a:rPr lang="en-US" altLang="zh-CN" sz="1900" spc="-13" dirty="0">
                <a:solidFill>
                  <a:srgbClr val="000000"/>
                </a:solidFill>
                <a:latin typeface="MS PGothic"/>
                <a:ea typeface="MS PGothic"/>
                <a:cs typeface="MS PGothic"/>
              </a:rPr>
              <a:t>は</a:t>
            </a:r>
            <a:r>
              <a:rPr lang="en-US" altLang="zh-CN" sz="1900" spc="0" dirty="0">
                <a:solidFill>
                  <a:srgbClr val="000000"/>
                </a:solidFill>
                <a:latin typeface="MS PGothic"/>
                <a:ea typeface="MS PGothic"/>
                <a:cs typeface="MS PGothic"/>
              </a:rPr>
              <a:t>、</a:t>
            </a:r>
            <a:r>
              <a:rPr lang="en-US" altLang="zh-CN" sz="1900" spc="-7" dirty="0">
                <a:solidFill>
                  <a:srgbClr val="000000"/>
                </a:solidFill>
                <a:latin typeface="MS PGothic"/>
                <a:ea typeface="MS PGothic"/>
                <a:cs typeface="MS PGothic"/>
              </a:rPr>
              <a:t>約</a:t>
            </a:r>
            <a:r>
              <a:rPr lang="en-US" altLang="zh-CN" sz="1900" spc="-558" dirty="0">
                <a:solidFill>
                  <a:srgbClr val="000000"/>
                </a:solidFill>
                <a:latin typeface="MS PGothic"/>
                <a:ea typeface="MS PGothic"/>
                <a:cs typeface="MS PGothic"/>
              </a:rPr>
              <a:t> </a:t>
            </a:r>
            <a:r>
              <a:rPr lang="en-US" altLang="zh-CN" sz="1900" spc="0" dirty="0">
                <a:solidFill>
                  <a:srgbClr val="000000"/>
                </a:solidFill>
                <a:latin typeface="MS PGothic"/>
                <a:ea typeface="MS PGothic"/>
                <a:cs typeface="MS PGothic"/>
              </a:rPr>
              <a:t>2</a:t>
            </a:r>
            <a:r>
              <a:rPr lang="en-US" altLang="zh-CN" sz="1900" spc="8" dirty="0">
                <a:solidFill>
                  <a:srgbClr val="000000"/>
                </a:solidFill>
                <a:latin typeface="MS PGothic"/>
                <a:ea typeface="MS PGothic"/>
                <a:cs typeface="MS PGothic"/>
              </a:rPr>
              <a:t>0</a:t>
            </a:r>
            <a:r>
              <a:rPr lang="en-US" altLang="zh-CN" sz="1900" spc="-12" dirty="0">
                <a:solidFill>
                  <a:srgbClr val="000000"/>
                </a:solidFill>
                <a:latin typeface="MS PGothic"/>
                <a:ea typeface="MS PGothic"/>
                <a:cs typeface="MS PGothic"/>
              </a:rPr>
              <a:t>兆</a:t>
            </a:r>
            <a:r>
              <a:rPr lang="en-US" altLang="zh-CN" sz="1900" spc="5" dirty="0">
                <a:solidFill>
                  <a:srgbClr val="000000"/>
                </a:solidFill>
                <a:latin typeface="MS PGothic"/>
                <a:ea typeface="MS PGothic"/>
                <a:cs typeface="MS PGothic"/>
              </a:rPr>
              <a:t>円</a:t>
            </a:r>
            <a:r>
              <a:rPr lang="en-US" altLang="zh-CN" sz="1900" spc="-9" dirty="0">
                <a:solidFill>
                  <a:srgbClr val="000000"/>
                </a:solidFill>
                <a:latin typeface="MS PGothic"/>
                <a:ea typeface="MS PGothic"/>
                <a:cs typeface="MS PGothic"/>
              </a:rPr>
              <a:t>以</a:t>
            </a:r>
            <a:r>
              <a:rPr lang="en-US" altLang="zh-CN" sz="1900" spc="0" dirty="0">
                <a:solidFill>
                  <a:srgbClr val="000000"/>
                </a:solidFill>
                <a:latin typeface="MS PGothic"/>
                <a:ea typeface="MS PGothic"/>
                <a:cs typeface="MS PGothic"/>
              </a:rPr>
              <a:t>上</a:t>
            </a:r>
            <a:r>
              <a:rPr lang="en-US" altLang="zh-CN" sz="1900" spc="-8" dirty="0">
                <a:solidFill>
                  <a:srgbClr val="000000"/>
                </a:solidFill>
                <a:latin typeface="MS PGothic"/>
                <a:ea typeface="MS PGothic"/>
                <a:cs typeface="MS PGothic"/>
              </a:rPr>
              <a:t>の</a:t>
            </a:r>
            <a:r>
              <a:rPr lang="en-US" altLang="zh-CN" sz="1900" spc="15" dirty="0">
                <a:solidFill>
                  <a:srgbClr val="000000"/>
                </a:solidFill>
                <a:latin typeface="MS PGothic"/>
                <a:ea typeface="MS PGothic"/>
                <a:cs typeface="MS PGothic"/>
              </a:rPr>
              <a:t>G</a:t>
            </a:r>
            <a:r>
              <a:rPr lang="en-US" altLang="zh-CN" sz="1900" spc="-8" dirty="0">
                <a:solidFill>
                  <a:srgbClr val="000000"/>
                </a:solidFill>
                <a:latin typeface="MS PGothic"/>
                <a:ea typeface="MS PGothic"/>
                <a:cs typeface="MS PGothic"/>
              </a:rPr>
              <a:t>DP</a:t>
            </a:r>
            <a:r>
              <a:rPr lang="en-US" altLang="zh-CN" sz="1900" spc="11" dirty="0">
                <a:solidFill>
                  <a:srgbClr val="000000"/>
                </a:solidFill>
                <a:latin typeface="MS PGothic"/>
                <a:ea typeface="MS PGothic"/>
                <a:cs typeface="MS PGothic"/>
              </a:rPr>
              <a:t>増</a:t>
            </a:r>
            <a:r>
              <a:rPr lang="en-US" altLang="zh-CN" sz="1900" spc="-15" dirty="0">
                <a:solidFill>
                  <a:srgbClr val="000000"/>
                </a:solidFill>
                <a:latin typeface="MS PGothic"/>
                <a:ea typeface="MS PGothic"/>
                <a:cs typeface="MS PGothic"/>
              </a:rPr>
              <a:t>の</a:t>
            </a:r>
            <a:r>
              <a:rPr lang="en-US" altLang="zh-CN" sz="1900" spc="0" dirty="0">
                <a:solidFill>
                  <a:srgbClr val="000000"/>
                </a:solidFill>
                <a:latin typeface="MS PGothic"/>
                <a:ea typeface="MS PGothic"/>
                <a:cs typeface="MS PGothic"/>
              </a:rPr>
              <a:t>可</a:t>
            </a:r>
            <a:r>
              <a:rPr lang="en-US" altLang="zh-CN" sz="1900" spc="-8" dirty="0">
                <a:solidFill>
                  <a:srgbClr val="000000"/>
                </a:solidFill>
                <a:latin typeface="MS PGothic"/>
                <a:ea typeface="MS PGothic"/>
                <a:cs typeface="MS PGothic"/>
              </a:rPr>
              <a:t>能</a:t>
            </a:r>
            <a:r>
              <a:rPr lang="en-US" altLang="zh-CN" sz="1900" spc="5" dirty="0">
                <a:solidFill>
                  <a:srgbClr val="000000"/>
                </a:solidFill>
                <a:latin typeface="MS PGothic"/>
                <a:ea typeface="MS PGothic"/>
                <a:cs typeface="MS PGothic"/>
              </a:rPr>
              <a:t>性</a:t>
            </a:r>
            <a:r>
              <a:rPr lang="en-US" altLang="zh-CN" sz="1900" spc="-7" dirty="0">
                <a:solidFill>
                  <a:srgbClr val="000000"/>
                </a:solidFill>
                <a:latin typeface="MS PGothic"/>
                <a:ea typeface="MS PGothic"/>
                <a:cs typeface="MS PGothic"/>
              </a:rPr>
              <a:t>。</a:t>
            </a:r>
            <a:endParaRPr lang="en-US" altLang="zh-CN" sz="1900">
              <a:latin typeface="MS PGothic"/>
              <a:ea typeface="MS PGothic"/>
              <a:cs typeface="MS PGothic"/>
            </a:endParaRPr>
          </a:p>
          <a:p>
            <a:pPr algn="l" rtl="0">
              <a:lnSpc>
                <a:spcPts val="2093"/>
              </a:lnSpc>
              <a:spcBef>
                <a:spcPts val="2588"/>
              </a:spcBef>
              <a:buChar char=""/>
            </a:pPr>
            <a:r>
              <a:rPr lang="en-US" altLang="zh-CN" sz="1900" spc="0" dirty="0">
                <a:solidFill>
                  <a:srgbClr val="000000"/>
                </a:solidFill>
                <a:latin typeface="MS PGothic"/>
                <a:ea typeface="MS PGothic"/>
                <a:cs typeface="MS PGothic"/>
              </a:rPr>
              <a:t>２</a:t>
            </a:r>
            <a:r>
              <a:rPr lang="en-US" altLang="zh-CN" sz="1900" spc="-7" dirty="0">
                <a:solidFill>
                  <a:srgbClr val="000000"/>
                </a:solidFill>
                <a:latin typeface="MS PGothic"/>
                <a:ea typeface="MS PGothic"/>
                <a:cs typeface="MS PGothic"/>
              </a:rPr>
              <a:t>℃</a:t>
            </a:r>
            <a:r>
              <a:rPr lang="en-US" altLang="zh-CN" sz="1900" spc="0" dirty="0">
                <a:solidFill>
                  <a:srgbClr val="000000"/>
                </a:solidFill>
                <a:latin typeface="MS PGothic"/>
                <a:ea typeface="MS PGothic"/>
                <a:cs typeface="MS PGothic"/>
              </a:rPr>
              <a:t>シ</a:t>
            </a:r>
            <a:r>
              <a:rPr lang="en-US" altLang="zh-CN" sz="1900" spc="-9" dirty="0">
                <a:solidFill>
                  <a:srgbClr val="000000"/>
                </a:solidFill>
                <a:latin typeface="MS PGothic"/>
                <a:ea typeface="MS PGothic"/>
                <a:cs typeface="MS PGothic"/>
              </a:rPr>
              <a:t>ナ</a:t>
            </a:r>
            <a:r>
              <a:rPr lang="en-US" altLang="zh-CN" sz="1900" spc="0" dirty="0">
                <a:solidFill>
                  <a:srgbClr val="000000"/>
                </a:solidFill>
                <a:latin typeface="MS PGothic"/>
                <a:ea typeface="MS PGothic"/>
                <a:cs typeface="MS PGothic"/>
              </a:rPr>
              <a:t>リオを</a:t>
            </a:r>
            <a:r>
              <a:rPr lang="en-US" altLang="zh-CN" sz="1900" spc="-9" dirty="0">
                <a:solidFill>
                  <a:srgbClr val="000000"/>
                </a:solidFill>
                <a:latin typeface="MS PGothic"/>
                <a:ea typeface="MS PGothic"/>
                <a:cs typeface="MS PGothic"/>
              </a:rPr>
              <a:t>実</a:t>
            </a:r>
            <a:r>
              <a:rPr lang="en-US" altLang="zh-CN" sz="1900" spc="0" dirty="0">
                <a:solidFill>
                  <a:srgbClr val="000000"/>
                </a:solidFill>
                <a:latin typeface="MS PGothic"/>
                <a:ea typeface="MS PGothic"/>
                <a:cs typeface="MS PGothic"/>
              </a:rPr>
              <a:t>現</a:t>
            </a:r>
            <a:r>
              <a:rPr lang="en-US" altLang="zh-CN" sz="1900" spc="-7" dirty="0">
                <a:solidFill>
                  <a:srgbClr val="000000"/>
                </a:solidFill>
                <a:latin typeface="MS PGothic"/>
                <a:ea typeface="MS PGothic"/>
                <a:cs typeface="MS PGothic"/>
              </a:rPr>
              <a:t>す</a:t>
            </a:r>
            <a:r>
              <a:rPr lang="en-US" altLang="zh-CN" sz="1900" spc="0" dirty="0">
                <a:solidFill>
                  <a:srgbClr val="000000"/>
                </a:solidFill>
                <a:latin typeface="MS PGothic"/>
                <a:ea typeface="MS PGothic"/>
                <a:cs typeface="MS PGothic"/>
              </a:rPr>
              <a:t>る温</a:t>
            </a:r>
            <a:r>
              <a:rPr lang="en-US" altLang="zh-CN" sz="1900" spc="-8" dirty="0">
                <a:solidFill>
                  <a:srgbClr val="000000"/>
                </a:solidFill>
                <a:latin typeface="MS PGothic"/>
                <a:ea typeface="MS PGothic"/>
                <a:cs typeface="MS PGothic"/>
              </a:rPr>
              <a:t>暖</a:t>
            </a:r>
            <a:r>
              <a:rPr lang="en-US" altLang="zh-CN" sz="1900" spc="0" dirty="0">
                <a:solidFill>
                  <a:srgbClr val="000000"/>
                </a:solidFill>
                <a:latin typeface="MS PGothic"/>
                <a:ea typeface="MS PGothic"/>
                <a:cs typeface="MS PGothic"/>
              </a:rPr>
              <a:t>化</a:t>
            </a:r>
            <a:r>
              <a:rPr lang="en-US" altLang="zh-CN" sz="1900" spc="-8" dirty="0">
                <a:solidFill>
                  <a:srgbClr val="000000"/>
                </a:solidFill>
                <a:latin typeface="MS PGothic"/>
                <a:ea typeface="MS PGothic"/>
                <a:cs typeface="MS PGothic"/>
              </a:rPr>
              <a:t>対</a:t>
            </a:r>
            <a:r>
              <a:rPr lang="en-US" altLang="zh-CN" sz="1900" spc="0" dirty="0">
                <a:solidFill>
                  <a:srgbClr val="000000"/>
                </a:solidFill>
                <a:latin typeface="MS PGothic"/>
                <a:ea typeface="MS PGothic"/>
                <a:cs typeface="MS PGothic"/>
              </a:rPr>
              <a:t>策</a:t>
            </a:r>
            <a:r>
              <a:rPr lang="en-US" altLang="zh-CN" sz="1900" spc="-8" dirty="0">
                <a:solidFill>
                  <a:srgbClr val="000000"/>
                </a:solidFill>
                <a:latin typeface="MS PGothic"/>
                <a:ea typeface="MS PGothic"/>
                <a:cs typeface="MS PGothic"/>
              </a:rPr>
              <a:t>の</a:t>
            </a:r>
            <a:r>
              <a:rPr lang="en-US" altLang="zh-CN" sz="1900" spc="0" dirty="0">
                <a:solidFill>
                  <a:srgbClr val="000000"/>
                </a:solidFill>
                <a:latin typeface="MS PGothic"/>
                <a:ea typeface="MS PGothic"/>
                <a:cs typeface="MS PGothic"/>
              </a:rPr>
              <a:t>み</a:t>
            </a:r>
            <a:r>
              <a:rPr lang="en-US" altLang="zh-CN" sz="1900" spc="-9" dirty="0">
                <a:solidFill>
                  <a:srgbClr val="000000"/>
                </a:solidFill>
                <a:latin typeface="MS PGothic"/>
                <a:ea typeface="MS PGothic"/>
                <a:cs typeface="MS PGothic"/>
              </a:rPr>
              <a:t>で</a:t>
            </a:r>
            <a:r>
              <a:rPr lang="en-US" altLang="zh-CN" sz="1900" spc="0" dirty="0">
                <a:solidFill>
                  <a:srgbClr val="000000"/>
                </a:solidFill>
                <a:latin typeface="MS PGothic"/>
                <a:ea typeface="MS PGothic"/>
                <a:cs typeface="MS PGothic"/>
              </a:rPr>
              <a:t>は</a:t>
            </a:r>
            <a:r>
              <a:rPr lang="en-US" altLang="zh-CN" sz="1900" spc="-6" dirty="0">
                <a:solidFill>
                  <a:srgbClr val="000000"/>
                </a:solidFill>
                <a:latin typeface="MS PGothic"/>
                <a:ea typeface="MS PGothic"/>
                <a:cs typeface="MS PGothic"/>
              </a:rPr>
              <a:t>、</a:t>
            </a:r>
            <a:r>
              <a:rPr lang="en-US" altLang="zh-CN" sz="1900" spc="70" dirty="0">
                <a:solidFill>
                  <a:srgbClr val="000000"/>
                </a:solidFill>
                <a:latin typeface="MS PGothic"/>
                <a:ea typeface="MS PGothic"/>
                <a:cs typeface="MS PGothic"/>
              </a:rPr>
              <a:t> </a:t>
            </a:r>
            <a:r>
              <a:rPr lang="en-US" altLang="zh-CN" sz="1900" spc="-2" dirty="0">
                <a:solidFill>
                  <a:srgbClr val="000000"/>
                </a:solidFill>
                <a:latin typeface="MS PGothic"/>
                <a:ea typeface="MS PGothic"/>
                <a:cs typeface="MS PGothic"/>
              </a:rPr>
              <a:t>2050</a:t>
            </a:r>
            <a:r>
              <a:rPr lang="en-US" altLang="zh-CN" sz="1900" spc="0" dirty="0">
                <a:solidFill>
                  <a:srgbClr val="000000"/>
                </a:solidFill>
                <a:latin typeface="MS PGothic"/>
                <a:ea typeface="MS PGothic"/>
                <a:cs typeface="MS PGothic"/>
              </a:rPr>
              <a:t>年</a:t>
            </a:r>
            <a:r>
              <a:rPr lang="en-US" altLang="zh-CN" sz="1900" spc="-8" dirty="0">
                <a:solidFill>
                  <a:srgbClr val="000000"/>
                </a:solidFill>
                <a:latin typeface="MS PGothic"/>
                <a:ea typeface="MS PGothic"/>
                <a:cs typeface="MS PGothic"/>
              </a:rPr>
              <a:t>の</a:t>
            </a:r>
            <a:r>
              <a:rPr lang="en-US" altLang="zh-CN" sz="1900" spc="-5" dirty="0">
                <a:solidFill>
                  <a:srgbClr val="000000"/>
                </a:solidFill>
                <a:latin typeface="MS PGothic"/>
                <a:ea typeface="MS PGothic"/>
                <a:cs typeface="MS PGothic"/>
              </a:rPr>
              <a:t>G</a:t>
            </a:r>
            <a:r>
              <a:rPr lang="en-US" altLang="zh-CN" sz="1900" spc="-2" dirty="0">
                <a:solidFill>
                  <a:srgbClr val="000000"/>
                </a:solidFill>
                <a:latin typeface="MS PGothic"/>
                <a:ea typeface="MS PGothic"/>
                <a:cs typeface="MS PGothic"/>
              </a:rPr>
              <a:t>DP-3.7</a:t>
            </a:r>
            <a:r>
              <a:rPr lang="en-US" altLang="zh-CN" sz="1900" spc="0" dirty="0">
                <a:solidFill>
                  <a:srgbClr val="000000"/>
                </a:solidFill>
                <a:latin typeface="MS PGothic"/>
                <a:ea typeface="MS PGothic"/>
                <a:cs typeface="MS PGothic"/>
              </a:rPr>
              <a:t>％</a:t>
            </a:r>
            <a:endParaRPr lang="en-US" altLang="zh-CN" sz="1900">
              <a:latin typeface="MS PGothic"/>
              <a:ea typeface="MS PGothic"/>
              <a:cs typeface="MS PGothic"/>
            </a:endParaRPr>
          </a:p>
          <a:p>
            <a:pPr marL="286512" algn="l" rtl="0">
              <a:lnSpc>
                <a:spcPts val="1898"/>
              </a:lnSpc>
              <a:spcBef>
                <a:spcPts val="261"/>
              </a:spcBef>
            </a:pPr>
            <a:r>
              <a:rPr lang="en-US" altLang="zh-CN" sz="1900" spc="0" dirty="0">
                <a:solidFill>
                  <a:srgbClr val="000000"/>
                </a:solidFill>
                <a:latin typeface="MS PGothic"/>
                <a:ea typeface="MS PGothic"/>
                <a:cs typeface="MS PGothic"/>
              </a:rPr>
              <a:t>→</a:t>
            </a:r>
            <a:r>
              <a:rPr lang="en-US" altLang="zh-CN" sz="1900" spc="-8" dirty="0">
                <a:solidFill>
                  <a:srgbClr val="000000"/>
                </a:solidFill>
                <a:latin typeface="MS PGothic"/>
                <a:ea typeface="MS PGothic"/>
                <a:cs typeface="MS PGothic"/>
              </a:rPr>
              <a:t>資</a:t>
            </a:r>
            <a:r>
              <a:rPr lang="en-US" altLang="zh-CN" sz="1900" spc="0" dirty="0">
                <a:solidFill>
                  <a:srgbClr val="000000"/>
                </a:solidFill>
                <a:latin typeface="MS PGothic"/>
                <a:ea typeface="MS PGothic"/>
                <a:cs typeface="MS PGothic"/>
              </a:rPr>
              <a:t>源</a:t>
            </a:r>
            <a:r>
              <a:rPr lang="en-US" altLang="zh-CN" sz="1900" spc="-8" dirty="0">
                <a:solidFill>
                  <a:srgbClr val="000000"/>
                </a:solidFill>
                <a:latin typeface="MS PGothic"/>
                <a:ea typeface="MS PGothic"/>
                <a:cs typeface="MS PGothic"/>
              </a:rPr>
              <a:t>効</a:t>
            </a:r>
            <a:r>
              <a:rPr lang="en-US" altLang="zh-CN" sz="1900" spc="0" dirty="0">
                <a:solidFill>
                  <a:srgbClr val="000000"/>
                </a:solidFill>
                <a:latin typeface="MS PGothic"/>
                <a:ea typeface="MS PGothic"/>
                <a:cs typeface="MS PGothic"/>
              </a:rPr>
              <a:t>率</a:t>
            </a:r>
            <a:r>
              <a:rPr lang="en-US" altLang="zh-CN" sz="1900" spc="-8" dirty="0">
                <a:solidFill>
                  <a:srgbClr val="000000"/>
                </a:solidFill>
                <a:latin typeface="MS PGothic"/>
                <a:ea typeface="MS PGothic"/>
                <a:cs typeface="MS PGothic"/>
              </a:rPr>
              <a:t>向</a:t>
            </a:r>
            <a:r>
              <a:rPr lang="en-US" altLang="zh-CN" sz="1900" spc="0" dirty="0">
                <a:solidFill>
                  <a:srgbClr val="000000"/>
                </a:solidFill>
                <a:latin typeface="MS PGothic"/>
                <a:ea typeface="MS PGothic"/>
                <a:cs typeface="MS PGothic"/>
              </a:rPr>
              <a:t>上</a:t>
            </a:r>
            <a:r>
              <a:rPr lang="en-US" altLang="zh-CN" sz="1900" spc="-8" dirty="0">
                <a:solidFill>
                  <a:srgbClr val="000000"/>
                </a:solidFill>
                <a:latin typeface="MS PGothic"/>
                <a:ea typeface="MS PGothic"/>
                <a:cs typeface="MS PGothic"/>
              </a:rPr>
              <a:t>政</a:t>
            </a:r>
            <a:r>
              <a:rPr lang="en-US" altLang="zh-CN" sz="1900" spc="0" dirty="0">
                <a:solidFill>
                  <a:srgbClr val="000000"/>
                </a:solidFill>
                <a:latin typeface="MS PGothic"/>
                <a:ea typeface="MS PGothic"/>
                <a:cs typeface="MS PGothic"/>
              </a:rPr>
              <a:t>策</a:t>
            </a:r>
            <a:r>
              <a:rPr lang="en-US" altLang="zh-CN" sz="1900" spc="-8" dirty="0">
                <a:solidFill>
                  <a:srgbClr val="000000"/>
                </a:solidFill>
                <a:latin typeface="MS PGothic"/>
                <a:ea typeface="MS PGothic"/>
                <a:cs typeface="MS PGothic"/>
              </a:rPr>
              <a:t>導</a:t>
            </a:r>
            <a:r>
              <a:rPr lang="en-US" altLang="zh-CN" sz="1900" spc="0" dirty="0">
                <a:solidFill>
                  <a:srgbClr val="000000"/>
                </a:solidFill>
                <a:latin typeface="MS PGothic"/>
                <a:ea typeface="MS PGothic"/>
                <a:cs typeface="MS PGothic"/>
              </a:rPr>
              <a:t>入</a:t>
            </a:r>
            <a:r>
              <a:rPr lang="en-US" altLang="zh-CN" sz="1900" spc="-9" dirty="0">
                <a:solidFill>
                  <a:srgbClr val="000000"/>
                </a:solidFill>
                <a:latin typeface="MS PGothic"/>
                <a:ea typeface="MS PGothic"/>
                <a:cs typeface="MS PGothic"/>
              </a:rPr>
              <a:t>に</a:t>
            </a:r>
            <a:r>
              <a:rPr lang="en-US" altLang="zh-CN" sz="1900" spc="0" dirty="0">
                <a:solidFill>
                  <a:srgbClr val="000000"/>
                </a:solidFill>
                <a:latin typeface="MS PGothic"/>
                <a:ea typeface="MS PGothic"/>
                <a:cs typeface="MS PGothic"/>
              </a:rPr>
              <a:t>よ</a:t>
            </a:r>
            <a:r>
              <a:rPr lang="en-US" altLang="zh-CN" sz="1900" spc="-5" dirty="0">
                <a:solidFill>
                  <a:srgbClr val="000000"/>
                </a:solidFill>
                <a:latin typeface="MS PGothic"/>
                <a:ea typeface="MS PGothic"/>
                <a:cs typeface="MS PGothic"/>
              </a:rPr>
              <a:t>り</a:t>
            </a:r>
            <a:r>
              <a:rPr lang="en-US" altLang="zh-CN" sz="1900" spc="0" dirty="0">
                <a:solidFill>
                  <a:srgbClr val="000000"/>
                </a:solidFill>
                <a:latin typeface="MS PGothic"/>
                <a:ea typeface="MS PGothic"/>
                <a:cs typeface="MS PGothic"/>
              </a:rPr>
              <a:t>GDP+1.5％、温室効果ガ</a:t>
            </a:r>
            <a:r>
              <a:rPr lang="en-US" altLang="zh-CN" sz="1900" spc="-6" dirty="0">
                <a:solidFill>
                  <a:srgbClr val="000000"/>
                </a:solidFill>
                <a:latin typeface="MS PGothic"/>
                <a:ea typeface="MS PGothic"/>
                <a:cs typeface="MS PGothic"/>
              </a:rPr>
              <a:t>ス</a:t>
            </a:r>
            <a:r>
              <a:rPr lang="en-US" altLang="zh-CN" sz="1900" spc="9" dirty="0">
                <a:solidFill>
                  <a:srgbClr val="000000"/>
                </a:solidFill>
                <a:latin typeface="MS PGothic"/>
                <a:ea typeface="MS PGothic"/>
                <a:cs typeface="MS PGothic"/>
              </a:rPr>
              <a:t>-</a:t>
            </a:r>
            <a:r>
              <a:rPr lang="en-US" altLang="zh-CN" sz="1900" spc="-7" dirty="0">
                <a:solidFill>
                  <a:srgbClr val="000000"/>
                </a:solidFill>
                <a:latin typeface="MS PGothic"/>
                <a:ea typeface="MS PGothic"/>
                <a:cs typeface="MS PGothic"/>
              </a:rPr>
              <a:t>63</a:t>
            </a:r>
            <a:r>
              <a:rPr lang="en-US" altLang="zh-CN" sz="1900" spc="0" dirty="0">
                <a:solidFill>
                  <a:srgbClr val="000000"/>
                </a:solidFill>
                <a:latin typeface="MS PGothic"/>
                <a:ea typeface="MS PGothic"/>
                <a:cs typeface="MS PGothic"/>
              </a:rPr>
              <a:t>％</a:t>
            </a:r>
            <a:r>
              <a:rPr lang="en-US" altLang="zh-CN" sz="1900" spc="5" dirty="0">
                <a:solidFill>
                  <a:srgbClr val="000000"/>
                </a:solidFill>
                <a:latin typeface="MS PGothic"/>
                <a:ea typeface="MS PGothic"/>
                <a:cs typeface="MS PGothic"/>
              </a:rPr>
              <a:t>削</a:t>
            </a:r>
            <a:r>
              <a:rPr lang="en-US" altLang="zh-CN" sz="1900" spc="-9" dirty="0">
                <a:solidFill>
                  <a:srgbClr val="000000"/>
                </a:solidFill>
                <a:latin typeface="MS PGothic"/>
                <a:ea typeface="MS PGothic"/>
                <a:cs typeface="MS PGothic"/>
              </a:rPr>
              <a:t>減</a:t>
            </a:r>
            <a:r>
              <a:rPr lang="en-US" altLang="zh-CN" sz="1900" spc="0" dirty="0">
                <a:solidFill>
                  <a:srgbClr val="000000"/>
                </a:solidFill>
                <a:latin typeface="MS PGothic"/>
                <a:ea typeface="MS PGothic"/>
                <a:cs typeface="MS PGothic"/>
              </a:rPr>
              <a:t>[2050年]</a:t>
            </a:r>
            <a:endParaRPr lang="en-US" altLang="zh-CN" sz="1900">
              <a:latin typeface="MS PGothic"/>
              <a:ea typeface="MS PGothic"/>
              <a:cs typeface="MS PGothic"/>
            </a:endParaRPr>
          </a:p>
          <a:p>
            <a:pPr marL="5972835" algn="l" rtl="0">
              <a:lnSpc>
                <a:spcPts val="1200"/>
              </a:lnSpc>
              <a:spcBef>
                <a:spcPts val="533"/>
              </a:spcBef>
            </a:pPr>
            <a:r>
              <a:rPr lang="en-US" altLang="zh-CN" sz="1200" spc="0" dirty="0">
                <a:solidFill>
                  <a:srgbClr val="000000"/>
                </a:solidFill>
                <a:latin typeface="MS PGothic"/>
                <a:ea typeface="MS PGothic"/>
                <a:cs typeface="MS PGothic"/>
              </a:rPr>
              <a:t>出所）UNEP</a:t>
            </a:r>
            <a:r>
              <a:rPr lang="en-US" altLang="zh-CN" sz="1200" spc="6" dirty="0">
                <a:solidFill>
                  <a:srgbClr val="000000"/>
                </a:solidFill>
                <a:latin typeface="MS PGothic"/>
                <a:ea typeface="MS PGothic"/>
                <a:cs typeface="MS PGothic"/>
              </a:rPr>
              <a:t>国</a:t>
            </a:r>
            <a:r>
              <a:rPr lang="en-US" altLang="zh-CN" sz="1200" spc="-6" dirty="0">
                <a:solidFill>
                  <a:srgbClr val="000000"/>
                </a:solidFill>
                <a:latin typeface="MS PGothic"/>
                <a:ea typeface="MS PGothic"/>
                <a:cs typeface="MS PGothic"/>
              </a:rPr>
              <a:t>際</a:t>
            </a:r>
            <a:r>
              <a:rPr lang="en-US" altLang="zh-CN" sz="1200" spc="0" dirty="0">
                <a:solidFill>
                  <a:srgbClr val="000000"/>
                </a:solidFill>
                <a:latin typeface="MS PGothic"/>
                <a:ea typeface="MS PGothic"/>
                <a:cs typeface="MS PGothic"/>
              </a:rPr>
              <a:t>資源循環パネル（</a:t>
            </a:r>
            <a:r>
              <a:rPr lang="en-US" altLang="zh-CN" sz="1200" spc="4" dirty="0">
                <a:solidFill>
                  <a:srgbClr val="000000"/>
                </a:solidFill>
                <a:latin typeface="MS PGothic"/>
                <a:ea typeface="MS PGothic"/>
                <a:cs typeface="MS PGothic"/>
              </a:rPr>
              <a:t>IRP</a:t>
            </a:r>
            <a:r>
              <a:rPr lang="en-US" altLang="zh-CN" sz="1200" spc="0" dirty="0">
                <a:solidFill>
                  <a:srgbClr val="000000"/>
                </a:solidFill>
                <a:latin typeface="MS PGothic"/>
                <a:ea typeface="MS PGothic"/>
                <a:cs typeface="MS PGothic"/>
              </a:rPr>
              <a:t>）</a:t>
            </a:r>
            <a:endParaRPr lang="en-US" altLang="zh-CN" sz="1200">
              <a:latin typeface="MS PGothic"/>
              <a:ea typeface="MS PGothic"/>
              <a:cs typeface="MS PGothic"/>
            </a:endParaRPr>
          </a:p>
        </p:txBody>
      </p:sp>
      <p:sp>
        <p:nvSpPr>
          <p:cNvPr id="92" name="Text Box92"/>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1493774" algn="l" rtl="0">
              <a:lnSpc>
                <a:spcPts val="2837"/>
              </a:lnSpc>
            </a:pPr>
            <a:r>
              <a:rPr lang="en-US" altLang="zh-CN" sz="2400" b="1" spc="59" dirty="0">
                <a:solidFill>
                  <a:srgbClr val="FFFFFF"/>
                </a:solidFill>
                <a:latin typeface="Arial"/>
                <a:ea typeface="Arial"/>
                <a:cs typeface="Arial"/>
              </a:rPr>
              <a:t>EU</a:t>
            </a:r>
            <a:r>
              <a:rPr lang="en-US" altLang="zh-CN" sz="2400" b="1" spc="-606" dirty="0">
                <a:solidFill>
                  <a:srgbClr val="FFFFFF"/>
                </a:solidFill>
                <a:latin typeface="MS Gothic"/>
                <a:ea typeface="MS Gothic"/>
                <a:cs typeface="MS Gothic"/>
              </a:rPr>
              <a:t>サ</a:t>
            </a:r>
            <a:r>
              <a:rPr lang="en-US" altLang="zh-CN" sz="2400" b="1" spc="-393" dirty="0">
                <a:solidFill>
                  <a:srgbClr val="FFFFFF"/>
                </a:solidFill>
                <a:latin typeface="MS Gothic"/>
                <a:ea typeface="MS Gothic"/>
                <a:cs typeface="MS Gothic"/>
              </a:rPr>
              <a:t>ー</a:t>
            </a:r>
            <a:r>
              <a:rPr lang="en-US" altLang="zh-CN" sz="2400" b="1" spc="-508" dirty="0">
                <a:solidFill>
                  <a:srgbClr val="FFFFFF"/>
                </a:solidFill>
                <a:latin typeface="MS Gothic"/>
                <a:ea typeface="MS Gothic"/>
                <a:cs typeface="MS Gothic"/>
              </a:rPr>
              <a:t>キ</a:t>
            </a:r>
            <a:r>
              <a:rPr lang="en-US" altLang="zh-CN" sz="2400" b="1" spc="-801" dirty="0">
                <a:solidFill>
                  <a:srgbClr val="FFFFFF"/>
                </a:solidFill>
                <a:latin typeface="MS Gothic"/>
                <a:ea typeface="MS Gothic"/>
                <a:cs typeface="MS Gothic"/>
              </a:rPr>
              <a:t>ュ</a:t>
            </a:r>
            <a:r>
              <a:rPr lang="en-US" altLang="zh-CN" sz="2400" b="1" spc="-601" dirty="0">
                <a:solidFill>
                  <a:srgbClr val="FFFFFF"/>
                </a:solidFill>
                <a:latin typeface="MS Gothic"/>
                <a:ea typeface="MS Gothic"/>
                <a:cs typeface="MS Gothic"/>
              </a:rPr>
              <a:t>ラ</a:t>
            </a:r>
            <a:r>
              <a:rPr lang="en-US" altLang="zh-CN" sz="2400" b="1" spc="-384" dirty="0">
                <a:solidFill>
                  <a:srgbClr val="FFFFFF"/>
                </a:solidFill>
                <a:latin typeface="MS Gothic"/>
                <a:ea typeface="MS Gothic"/>
                <a:cs typeface="MS Gothic"/>
              </a:rPr>
              <a:t>ー</a:t>
            </a:r>
            <a:r>
              <a:rPr lang="en-US" altLang="zh-CN" sz="2400" b="1" spc="-572" dirty="0">
                <a:solidFill>
                  <a:srgbClr val="FFFFFF"/>
                </a:solidFill>
                <a:latin typeface="MS Gothic"/>
                <a:ea typeface="MS Gothic"/>
                <a:cs typeface="MS Gothic"/>
              </a:rPr>
              <a:t>エ</a:t>
            </a:r>
            <a:r>
              <a:rPr lang="en-US" altLang="zh-CN" sz="2400" b="1" spc="-739" dirty="0">
                <a:solidFill>
                  <a:srgbClr val="FFFFFF"/>
                </a:solidFill>
                <a:latin typeface="MS Gothic"/>
                <a:ea typeface="MS Gothic"/>
                <a:cs typeface="MS Gothic"/>
              </a:rPr>
              <a:t>コ</a:t>
            </a:r>
            <a:r>
              <a:rPr lang="en-US" altLang="zh-CN" sz="2400" b="1" spc="-810" dirty="0">
                <a:solidFill>
                  <a:srgbClr val="FFFFFF"/>
                </a:solidFill>
                <a:latin typeface="MS Gothic"/>
                <a:ea typeface="MS Gothic"/>
                <a:cs typeface="MS Gothic"/>
              </a:rPr>
              <a:t>ノ</a:t>
            </a:r>
            <a:r>
              <a:rPr lang="en-US" altLang="zh-CN" sz="2400" b="1" spc="-787" dirty="0">
                <a:solidFill>
                  <a:srgbClr val="FFFFFF"/>
                </a:solidFill>
                <a:latin typeface="MS Gothic"/>
                <a:ea typeface="MS Gothic"/>
                <a:cs typeface="MS Gothic"/>
              </a:rPr>
              <a:t>ミ</a:t>
            </a:r>
            <a:r>
              <a:rPr lang="en-US" altLang="zh-CN" sz="2400" b="1" spc="-376" dirty="0">
                <a:solidFill>
                  <a:srgbClr val="FFFFFF"/>
                </a:solidFill>
                <a:latin typeface="MS Gothic"/>
                <a:ea typeface="MS Gothic"/>
                <a:cs typeface="MS Gothic"/>
              </a:rPr>
              <a:t>ー</a:t>
            </a:r>
            <a:r>
              <a:rPr lang="en-US" altLang="zh-CN" sz="2400" b="1" spc="-97" dirty="0">
                <a:solidFill>
                  <a:srgbClr val="FFFFFF"/>
                </a:solidFill>
                <a:latin typeface="MS Gothic"/>
                <a:ea typeface="MS Gothic"/>
                <a:cs typeface="MS Gothic"/>
              </a:rPr>
              <a:t>（</a:t>
            </a:r>
            <a:r>
              <a:rPr lang="en-US" altLang="zh-CN" sz="2400" b="1" spc="-100" dirty="0">
                <a:solidFill>
                  <a:srgbClr val="FFFFFF"/>
                </a:solidFill>
                <a:latin typeface="SimSun"/>
                <a:ea typeface="SimSun"/>
                <a:cs typeface="SimSun"/>
              </a:rPr>
              <a:t>経済循環</a:t>
            </a:r>
            <a:r>
              <a:rPr lang="en-US" altLang="zh-CN" sz="2400" b="1" spc="-100" dirty="0">
                <a:solidFill>
                  <a:srgbClr val="FFFFFF"/>
                </a:solidFill>
                <a:latin typeface="MS Gothic"/>
                <a:ea typeface="MS Gothic"/>
                <a:cs typeface="MS Gothic"/>
              </a:rPr>
              <a:t>）</a:t>
            </a:r>
            <a:r>
              <a:rPr lang="en-US" altLang="zh-CN" sz="2400" b="1" spc="-339" dirty="0">
                <a:solidFill>
                  <a:srgbClr val="FFFFFF"/>
                </a:solidFill>
                <a:latin typeface="MS Gothic"/>
                <a:ea typeface="MS Gothic"/>
                <a:cs typeface="MS Gothic"/>
              </a:rPr>
              <a:t>パ</a:t>
            </a:r>
            <a:r>
              <a:rPr lang="en-US" altLang="zh-CN" sz="2400" b="1" spc="-933" dirty="0">
                <a:solidFill>
                  <a:srgbClr val="FFFFFF"/>
                </a:solidFill>
                <a:latin typeface="MS Gothic"/>
                <a:ea typeface="MS Gothic"/>
                <a:cs typeface="MS Gothic"/>
              </a:rPr>
              <a:t>ッ</a:t>
            </a:r>
            <a:r>
              <a:rPr lang="en-US" altLang="zh-CN" sz="2400" b="1" spc="-561" dirty="0">
                <a:solidFill>
                  <a:srgbClr val="FFFFFF"/>
                </a:solidFill>
                <a:latin typeface="MS Gothic"/>
                <a:ea typeface="MS Gothic"/>
                <a:cs typeface="MS Gothic"/>
              </a:rPr>
              <a:t>ケ</a:t>
            </a:r>
            <a:r>
              <a:rPr lang="en-US" altLang="zh-CN" sz="2400" b="1" spc="-390" dirty="0">
                <a:solidFill>
                  <a:srgbClr val="FFFFFF"/>
                </a:solidFill>
                <a:latin typeface="MS Gothic"/>
                <a:ea typeface="MS Gothic"/>
                <a:cs typeface="MS Gothic"/>
              </a:rPr>
              <a:t>ー</a:t>
            </a:r>
            <a:r>
              <a:rPr lang="en-US" altLang="zh-CN" sz="2400" b="1" spc="-480" dirty="0">
                <a:solidFill>
                  <a:srgbClr val="FFFFFF"/>
                </a:solidFill>
                <a:latin typeface="MS Gothic"/>
                <a:ea typeface="MS Gothic"/>
                <a:cs typeface="MS Gothic"/>
              </a:rPr>
              <a:t>ジ</a:t>
            </a:r>
            <a:endParaRPr lang="en-US" altLang="zh-CN" sz="2400">
              <a:latin typeface="MS Gothic"/>
              <a:ea typeface="MS Gothic"/>
              <a:cs typeface="MS Gothic"/>
            </a:endParaRPr>
          </a:p>
        </p:txBody>
      </p:sp>
      <p:sp>
        <p:nvSpPr>
          <p:cNvPr id="93" name="Text Box93"/>
          <p:cNvSpPr txBox="1"/>
          <p:nvPr/>
        </p:nvSpPr>
        <p:spPr>
          <a:xfrm>
            <a:off x="538582" y="652852"/>
            <a:ext cx="1117610"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b="1" spc="-72" dirty="0">
                <a:solidFill>
                  <a:srgbClr val="FFFFFF"/>
                </a:solidFill>
                <a:latin typeface="MS PGothic"/>
                <a:ea typeface="MS PGothic"/>
                <a:cs typeface="MS PGothic"/>
              </a:rPr>
              <a:t>EU</a:t>
            </a:r>
            <a:r>
              <a:rPr lang="en-US" altLang="zh-CN" sz="2000" b="1" spc="-70" dirty="0">
                <a:solidFill>
                  <a:srgbClr val="FFFFFF"/>
                </a:solidFill>
                <a:latin typeface="MS PGothic"/>
                <a:ea typeface="MS PGothic"/>
                <a:cs typeface="MS PGothic"/>
              </a:rPr>
              <a:t>（</a:t>
            </a:r>
            <a:r>
              <a:rPr lang="en-US" altLang="zh-CN" sz="2000" b="1" spc="-63" dirty="0">
                <a:solidFill>
                  <a:srgbClr val="FFFFFF"/>
                </a:solidFill>
                <a:latin typeface="MS PGothic"/>
                <a:ea typeface="MS PGothic"/>
                <a:cs typeface="MS PGothic"/>
              </a:rPr>
              <a:t>欧</a:t>
            </a:r>
            <a:r>
              <a:rPr lang="en-US" altLang="zh-CN" sz="2000" b="1" spc="-68" dirty="0">
                <a:solidFill>
                  <a:srgbClr val="FFFFFF"/>
                </a:solidFill>
                <a:latin typeface="MS PGothic"/>
                <a:ea typeface="MS PGothic"/>
                <a:cs typeface="MS PGothic"/>
              </a:rPr>
              <a:t>州</a:t>
            </a:r>
            <a:r>
              <a:rPr lang="en-US" altLang="zh-CN" sz="2000" b="1" spc="-69" dirty="0">
                <a:solidFill>
                  <a:srgbClr val="FFFFFF"/>
                </a:solidFill>
                <a:latin typeface="MS PGothic"/>
                <a:ea typeface="MS PGothic"/>
                <a:cs typeface="MS PGothic"/>
              </a:rPr>
              <a:t>）</a:t>
            </a:r>
            <a:endParaRPr lang="en-US" altLang="zh-CN" sz="2000">
              <a:latin typeface="MS PGothic"/>
              <a:ea typeface="MS PGothic"/>
              <a:cs typeface="MS PGothic"/>
            </a:endParaRPr>
          </a:p>
        </p:txBody>
      </p:sp>
      <p:sp>
        <p:nvSpPr>
          <p:cNvPr id="94" name="Text Box94"/>
          <p:cNvSpPr txBox="1"/>
          <p:nvPr/>
        </p:nvSpPr>
        <p:spPr>
          <a:xfrm>
            <a:off x="202692" y="1009078"/>
            <a:ext cx="7737482" cy="556662"/>
          </a:xfrm>
          <a:prstGeom prst="rect">
            <a:avLst/>
          </a:prstGeom>
        </p:spPr>
        <p:txBody>
          <a:bodyPr wrap="square" lIns="0" tIns="0" rIns="0" rtlCol="0">
            <a:spAutoFit/>
          </a:bodyPr>
          <a:lstStyle/>
          <a:p>
            <a:pPr algn="l">
              <a:lnSpc>
                <a:spcPts val="0"/>
              </a:lnSpc>
            </a:pPr>
            <a:endParaRPr/>
          </a:p>
          <a:p>
            <a:pPr marL="457200" indent="-457200" algn="l" rtl="0">
              <a:lnSpc>
                <a:spcPts val="2192"/>
              </a:lnSpc>
            </a:pPr>
            <a:r>
              <a:rPr lang="en-US" altLang="zh-CN" sz="1900" spc="95" dirty="0">
                <a:solidFill>
                  <a:srgbClr val="000000"/>
                </a:solidFill>
                <a:latin typeface="Wingdings"/>
                <a:ea typeface="Wingdings"/>
                <a:cs typeface="Wingdings"/>
              </a:rPr>
              <a:t></a:t>
            </a:r>
            <a:r>
              <a:rPr lang="en-US" altLang="zh-CN" sz="1900" spc="-1155" dirty="0">
                <a:solidFill>
                  <a:srgbClr val="000000"/>
                </a:solidFill>
                <a:latin typeface="Wingdings"/>
                <a:ea typeface="Wingdings"/>
                <a:cs typeface="Wingdings"/>
              </a:rPr>
              <a:t> </a:t>
            </a:r>
            <a:r>
              <a:rPr lang="en-US" altLang="zh-CN" sz="1900" spc="0" dirty="0">
                <a:solidFill>
                  <a:srgbClr val="000000"/>
                </a:solidFill>
                <a:latin typeface="MS PGothic"/>
                <a:ea typeface="MS PGothic"/>
                <a:cs typeface="MS PGothic"/>
              </a:rPr>
              <a:t>経</a:t>
            </a:r>
            <a:r>
              <a:rPr lang="en-US" altLang="zh-CN" sz="1900" spc="-8" dirty="0">
                <a:solidFill>
                  <a:srgbClr val="000000"/>
                </a:solidFill>
                <a:latin typeface="MS PGothic"/>
                <a:ea typeface="MS PGothic"/>
                <a:cs typeface="MS PGothic"/>
              </a:rPr>
              <a:t>済</a:t>
            </a:r>
            <a:r>
              <a:rPr lang="en-US" altLang="zh-CN" sz="1900" spc="0" dirty="0">
                <a:solidFill>
                  <a:srgbClr val="000000"/>
                </a:solidFill>
                <a:latin typeface="MS PGothic"/>
                <a:ea typeface="MS PGothic"/>
                <a:cs typeface="MS PGothic"/>
              </a:rPr>
              <a:t>成</a:t>
            </a:r>
            <a:r>
              <a:rPr lang="en-US" altLang="zh-CN" sz="1900" spc="-8" dirty="0">
                <a:solidFill>
                  <a:srgbClr val="000000"/>
                </a:solidFill>
                <a:latin typeface="MS PGothic"/>
                <a:ea typeface="MS PGothic"/>
                <a:cs typeface="MS PGothic"/>
              </a:rPr>
              <a:t>長</a:t>
            </a:r>
            <a:r>
              <a:rPr lang="en-US" altLang="zh-CN" sz="1900" spc="0" dirty="0">
                <a:solidFill>
                  <a:srgbClr val="000000"/>
                </a:solidFill>
                <a:latin typeface="MS PGothic"/>
                <a:ea typeface="MS PGothic"/>
                <a:cs typeface="MS PGothic"/>
              </a:rPr>
              <a:t>と</a:t>
            </a:r>
            <a:r>
              <a:rPr lang="en-US" altLang="zh-CN" sz="1900" spc="-6" dirty="0">
                <a:solidFill>
                  <a:srgbClr val="000000"/>
                </a:solidFill>
                <a:latin typeface="MS PGothic"/>
                <a:ea typeface="MS PGothic"/>
                <a:cs typeface="MS PGothic"/>
              </a:rPr>
              <a:t>雇</a:t>
            </a:r>
            <a:r>
              <a:rPr lang="en-US" altLang="zh-CN" sz="1900" spc="0" dirty="0">
                <a:solidFill>
                  <a:srgbClr val="000000"/>
                </a:solidFill>
                <a:latin typeface="MS PGothic"/>
                <a:ea typeface="MS PGothic"/>
                <a:cs typeface="MS PGothic"/>
              </a:rPr>
              <a:t>用</a:t>
            </a:r>
            <a:r>
              <a:rPr lang="en-US" altLang="zh-CN" sz="1900" spc="-8" dirty="0">
                <a:solidFill>
                  <a:srgbClr val="000000"/>
                </a:solidFill>
                <a:latin typeface="MS PGothic"/>
                <a:ea typeface="MS PGothic"/>
                <a:cs typeface="MS PGothic"/>
              </a:rPr>
              <a:t>創</a:t>
            </a:r>
            <a:r>
              <a:rPr lang="en-US" altLang="zh-CN" sz="1900" spc="0" dirty="0">
                <a:solidFill>
                  <a:srgbClr val="000000"/>
                </a:solidFill>
                <a:latin typeface="MS PGothic"/>
                <a:ea typeface="MS PGothic"/>
                <a:cs typeface="MS PGothic"/>
              </a:rPr>
              <a:t>出</a:t>
            </a:r>
            <a:r>
              <a:rPr lang="en-US" altLang="zh-CN" sz="1900" spc="717" dirty="0">
                <a:solidFill>
                  <a:srgbClr val="000000"/>
                </a:solidFill>
                <a:latin typeface="MS PGothic"/>
                <a:ea typeface="MS PGothic"/>
                <a:cs typeface="MS PGothic"/>
              </a:rPr>
              <a:t> </a:t>
            </a:r>
            <a:r>
              <a:rPr lang="en-US" altLang="zh-CN" sz="1900" spc="-6" dirty="0">
                <a:solidFill>
                  <a:srgbClr val="000000"/>
                </a:solidFill>
                <a:latin typeface="MS PGothic"/>
                <a:ea typeface="MS PGothic"/>
                <a:cs typeface="MS PGothic"/>
              </a:rPr>
              <a:t>GDP</a:t>
            </a:r>
            <a:r>
              <a:rPr lang="en-US" altLang="zh-CN" sz="1900" spc="0" dirty="0">
                <a:solidFill>
                  <a:srgbClr val="000000"/>
                </a:solidFill>
                <a:latin typeface="MS PGothic"/>
                <a:ea typeface="MS PGothic"/>
                <a:cs typeface="MS PGothic"/>
              </a:rPr>
              <a:t>＋７％</a:t>
            </a:r>
            <a:r>
              <a:rPr lang="en-US" altLang="zh-CN" sz="1900" spc="-6" dirty="0">
                <a:solidFill>
                  <a:srgbClr val="000000"/>
                </a:solidFill>
                <a:latin typeface="MS PGothic"/>
                <a:ea typeface="MS PGothic"/>
                <a:cs typeface="MS PGothic"/>
              </a:rPr>
              <a:t>：</a:t>
            </a:r>
            <a:r>
              <a:rPr lang="en-US" altLang="zh-CN" sz="1900" spc="0" dirty="0">
                <a:solidFill>
                  <a:srgbClr val="000000"/>
                </a:solidFill>
                <a:latin typeface="MS PGothic"/>
                <a:ea typeface="MS PGothic"/>
                <a:cs typeface="MS PGothic"/>
              </a:rPr>
              <a:t>約1</a:t>
            </a:r>
            <a:r>
              <a:rPr lang="en-US" altLang="zh-CN" sz="1900" spc="-9" dirty="0">
                <a:solidFill>
                  <a:srgbClr val="000000"/>
                </a:solidFill>
                <a:latin typeface="MS PGothic"/>
                <a:ea typeface="MS PGothic"/>
                <a:cs typeface="MS PGothic"/>
              </a:rPr>
              <a:t>兆</a:t>
            </a:r>
            <a:r>
              <a:rPr lang="en-US" altLang="zh-CN" sz="1900" spc="0" dirty="0">
                <a:solidFill>
                  <a:srgbClr val="000000"/>
                </a:solidFill>
                <a:latin typeface="MS PGothic"/>
                <a:ea typeface="MS PGothic"/>
                <a:cs typeface="MS PGothic"/>
              </a:rPr>
              <a:t>ユ</a:t>
            </a:r>
            <a:r>
              <a:rPr lang="en-US" altLang="zh-CN" sz="1900" spc="-7" dirty="0">
                <a:solidFill>
                  <a:srgbClr val="000000"/>
                </a:solidFill>
                <a:latin typeface="MS PGothic"/>
                <a:ea typeface="MS PGothic"/>
                <a:cs typeface="MS PGothic"/>
              </a:rPr>
              <a:t>ー</a:t>
            </a:r>
            <a:r>
              <a:rPr lang="en-US" altLang="zh-CN" sz="1900" spc="0" dirty="0">
                <a:solidFill>
                  <a:srgbClr val="000000"/>
                </a:solidFill>
                <a:latin typeface="MS PGothic"/>
                <a:ea typeface="MS PGothic"/>
                <a:cs typeface="MS PGothic"/>
              </a:rPr>
              <a:t>ロ</a:t>
            </a:r>
            <a:r>
              <a:rPr lang="en-US" altLang="zh-CN" sz="1900" spc="-7" dirty="0">
                <a:solidFill>
                  <a:srgbClr val="000000"/>
                </a:solidFill>
                <a:latin typeface="MS PGothic"/>
                <a:ea typeface="MS PGothic"/>
                <a:cs typeface="MS PGothic"/>
              </a:rPr>
              <a:t>（</a:t>
            </a:r>
            <a:r>
              <a:rPr lang="en-US" altLang="zh-CN" sz="1900" spc="-2" dirty="0">
                <a:solidFill>
                  <a:srgbClr val="000000"/>
                </a:solidFill>
                <a:latin typeface="MS PGothic"/>
                <a:ea typeface="MS PGothic"/>
                <a:cs typeface="MS PGothic"/>
              </a:rPr>
              <a:t>123</a:t>
            </a:r>
            <a:r>
              <a:rPr lang="en-US" altLang="zh-CN" sz="1900" spc="0" dirty="0">
                <a:solidFill>
                  <a:srgbClr val="000000"/>
                </a:solidFill>
                <a:latin typeface="MS PGothic"/>
                <a:ea typeface="MS PGothic"/>
                <a:cs typeface="MS PGothic"/>
              </a:rPr>
              <a:t>兆円</a:t>
            </a:r>
            <a:r>
              <a:rPr lang="en-US" altLang="zh-CN" sz="1900" spc="-7" dirty="0">
                <a:solidFill>
                  <a:srgbClr val="000000"/>
                </a:solidFill>
                <a:latin typeface="MS PGothic"/>
                <a:ea typeface="MS PGothic"/>
                <a:cs typeface="MS PGothic"/>
              </a:rPr>
              <a:t>）</a:t>
            </a:r>
            <a:r>
              <a:rPr lang="en-US" altLang="zh-CN" sz="1900" spc="0" dirty="0">
                <a:solidFill>
                  <a:srgbClr val="000000"/>
                </a:solidFill>
                <a:latin typeface="MS PGothic"/>
                <a:ea typeface="MS PGothic"/>
                <a:cs typeface="MS PGothic"/>
              </a:rPr>
              <a:t>[2030年ま</a:t>
            </a:r>
            <a:r>
              <a:rPr lang="en-US" altLang="zh-CN" sz="1900" spc="-9" dirty="0">
                <a:solidFill>
                  <a:srgbClr val="000000"/>
                </a:solidFill>
                <a:latin typeface="MS PGothic"/>
                <a:ea typeface="MS PGothic"/>
                <a:cs typeface="MS PGothic"/>
              </a:rPr>
              <a:t>で</a:t>
            </a:r>
            <a:r>
              <a:rPr lang="en-US" altLang="zh-CN" sz="1900" spc="0" dirty="0">
                <a:solidFill>
                  <a:srgbClr val="000000"/>
                </a:solidFill>
                <a:latin typeface="MS PGothic"/>
                <a:ea typeface="MS PGothic"/>
                <a:cs typeface="MS PGothic"/>
              </a:rPr>
              <a:t>に</a:t>
            </a:r>
            <a:r>
              <a:rPr lang="en-US" altLang="zh-CN" sz="1900" spc="8" dirty="0">
                <a:solidFill>
                  <a:srgbClr val="000000"/>
                </a:solidFill>
                <a:latin typeface="MS PGothic"/>
                <a:ea typeface="MS PGothic"/>
                <a:cs typeface="MS PGothic"/>
              </a:rPr>
              <a:t>]</a:t>
            </a:r>
            <a:r>
              <a:rPr lang="en-US" altLang="zh-CN" sz="1900" spc="-8" dirty="0">
                <a:solidFill>
                  <a:srgbClr val="000000"/>
                </a:solidFill>
                <a:latin typeface="MS PGothic"/>
                <a:ea typeface="MS PGothic"/>
                <a:cs typeface="MS PGothic"/>
              </a:rPr>
              <a:t> </a:t>
            </a:r>
            <a:r>
              <a:rPr lang="en-US" altLang="zh-CN" sz="1900" spc="0" dirty="0">
                <a:solidFill>
                  <a:srgbClr val="000000"/>
                </a:solidFill>
                <a:latin typeface="Arial"/>
                <a:ea typeface="Arial"/>
                <a:cs typeface="Arial"/>
              </a:rPr>
              <a:t>•</a:t>
            </a:r>
            <a:r>
              <a:rPr lang="en-US" altLang="zh-CN" sz="1900" spc="1509" dirty="0">
                <a:solidFill>
                  <a:srgbClr val="000000"/>
                </a:solidFill>
                <a:latin typeface="Arial"/>
                <a:ea typeface="Arial"/>
                <a:cs typeface="Arial"/>
              </a:rPr>
              <a:t> </a:t>
            </a:r>
            <a:r>
              <a:rPr lang="en-US" altLang="zh-CN" sz="1900" spc="-2" dirty="0">
                <a:solidFill>
                  <a:srgbClr val="000000"/>
                </a:solidFill>
                <a:latin typeface="MS PGothic"/>
                <a:ea typeface="MS PGothic"/>
                <a:cs typeface="MS PGothic"/>
              </a:rPr>
              <a:t>6,000</a:t>
            </a:r>
            <a:r>
              <a:rPr lang="en-US" altLang="zh-CN" sz="1900" spc="0" dirty="0">
                <a:solidFill>
                  <a:srgbClr val="000000"/>
                </a:solidFill>
                <a:latin typeface="MS PGothic"/>
                <a:ea typeface="MS PGothic"/>
                <a:cs typeface="MS PGothic"/>
              </a:rPr>
              <a:t>億ユー</a:t>
            </a:r>
            <a:r>
              <a:rPr lang="en-US" altLang="zh-CN" sz="1900" spc="-16" dirty="0">
                <a:solidFill>
                  <a:srgbClr val="000000"/>
                </a:solidFill>
                <a:latin typeface="MS PGothic"/>
                <a:ea typeface="MS PGothic"/>
                <a:cs typeface="MS PGothic"/>
              </a:rPr>
              <a:t>ロ</a:t>
            </a:r>
            <a:r>
              <a:rPr lang="en-US" altLang="zh-CN" sz="1900" spc="0" dirty="0">
                <a:solidFill>
                  <a:srgbClr val="000000"/>
                </a:solidFill>
                <a:latin typeface="MS PGothic"/>
                <a:ea typeface="MS PGothic"/>
                <a:cs typeface="MS PGothic"/>
              </a:rPr>
              <a:t>（約</a:t>
            </a:r>
            <a:r>
              <a:rPr lang="en-US" altLang="zh-CN" sz="1900" spc="-5" dirty="0">
                <a:solidFill>
                  <a:srgbClr val="000000"/>
                </a:solidFill>
                <a:latin typeface="MS PGothic"/>
                <a:ea typeface="MS PGothic"/>
                <a:cs typeface="MS PGothic"/>
              </a:rPr>
              <a:t>7</a:t>
            </a:r>
            <a:r>
              <a:rPr lang="en-US" altLang="zh-CN" sz="1900" spc="0" dirty="0">
                <a:solidFill>
                  <a:srgbClr val="000000"/>
                </a:solidFill>
                <a:latin typeface="MS PGothic"/>
                <a:ea typeface="MS PGothic"/>
                <a:cs typeface="MS PGothic"/>
              </a:rPr>
              <a:t>4兆</a:t>
            </a:r>
            <a:r>
              <a:rPr lang="en-US" altLang="zh-CN" sz="1900" spc="-5" dirty="0">
                <a:solidFill>
                  <a:srgbClr val="000000"/>
                </a:solidFill>
                <a:latin typeface="MS PGothic"/>
                <a:ea typeface="MS PGothic"/>
                <a:cs typeface="MS PGothic"/>
              </a:rPr>
              <a:t>円</a:t>
            </a:r>
            <a:r>
              <a:rPr lang="en-US" altLang="zh-CN" sz="1900" spc="-7" dirty="0">
                <a:solidFill>
                  <a:srgbClr val="000000"/>
                </a:solidFill>
                <a:latin typeface="MS PGothic"/>
                <a:ea typeface="MS PGothic"/>
                <a:cs typeface="MS PGothic"/>
              </a:rPr>
              <a:t>）</a:t>
            </a:r>
            <a:r>
              <a:rPr lang="en-US" altLang="zh-CN" sz="1900" spc="0" dirty="0">
                <a:solidFill>
                  <a:srgbClr val="000000"/>
                </a:solidFill>
                <a:latin typeface="MS PGothic"/>
                <a:ea typeface="MS PGothic"/>
                <a:cs typeface="MS PGothic"/>
              </a:rPr>
              <a:t>のコス</a:t>
            </a:r>
            <a:r>
              <a:rPr lang="en-US" altLang="zh-CN" sz="1900" spc="-12" dirty="0">
                <a:solidFill>
                  <a:srgbClr val="000000"/>
                </a:solidFill>
                <a:latin typeface="MS PGothic"/>
                <a:ea typeface="MS PGothic"/>
                <a:cs typeface="MS PGothic"/>
              </a:rPr>
              <a:t>ト</a:t>
            </a:r>
            <a:r>
              <a:rPr lang="en-US" altLang="zh-CN" sz="1900" spc="0" dirty="0">
                <a:solidFill>
                  <a:srgbClr val="000000"/>
                </a:solidFill>
                <a:latin typeface="MS PGothic"/>
                <a:ea typeface="MS PGothic"/>
                <a:cs typeface="MS PGothic"/>
              </a:rPr>
              <a:t>削減</a:t>
            </a:r>
            <a:endParaRPr lang="en-US" altLang="zh-CN" sz="1900">
              <a:latin typeface="MS PGothic"/>
              <a:ea typeface="MS PGothic"/>
              <a:cs typeface="MS PGothic"/>
            </a:endParaRPr>
          </a:p>
        </p:txBody>
      </p:sp>
      <p:sp>
        <p:nvSpPr>
          <p:cNvPr id="95" name="Text Box95"/>
          <p:cNvSpPr txBox="1"/>
          <p:nvPr/>
        </p:nvSpPr>
        <p:spPr>
          <a:xfrm>
            <a:off x="659892" y="1587134"/>
            <a:ext cx="3103535" cy="268483"/>
          </a:xfrm>
          <a:prstGeom prst="rect">
            <a:avLst/>
          </a:prstGeom>
        </p:spPr>
        <p:txBody>
          <a:bodyPr wrap="square" lIns="0" tIns="0" rIns="0" rtlCol="0">
            <a:spAutoFit/>
          </a:bodyPr>
          <a:lstStyle/>
          <a:p>
            <a:pPr algn="l">
              <a:lnSpc>
                <a:spcPts val="0"/>
              </a:lnSpc>
            </a:pPr>
            <a:endParaRPr/>
          </a:p>
          <a:p>
            <a:pPr algn="l" rtl="0">
              <a:lnSpc>
                <a:spcPts val="2114"/>
              </a:lnSpc>
              <a:buChar char="•"/>
            </a:pPr>
            <a:r>
              <a:rPr lang="en-US" altLang="zh-CN" sz="1900" spc="-7" dirty="0">
                <a:solidFill>
                  <a:srgbClr val="000000"/>
                </a:solidFill>
                <a:latin typeface="MS PGothic"/>
                <a:ea typeface="MS PGothic"/>
                <a:cs typeface="MS PGothic"/>
              </a:rPr>
              <a:t>EU</a:t>
            </a:r>
            <a:r>
              <a:rPr lang="en-US" altLang="zh-CN" sz="1900" spc="0" dirty="0">
                <a:solidFill>
                  <a:srgbClr val="000000"/>
                </a:solidFill>
                <a:latin typeface="MS PGothic"/>
                <a:ea typeface="MS PGothic"/>
                <a:cs typeface="MS PGothic"/>
              </a:rPr>
              <a:t>圏</a:t>
            </a:r>
            <a:r>
              <a:rPr lang="en-US" altLang="zh-CN" sz="1900" spc="-8" dirty="0">
                <a:solidFill>
                  <a:srgbClr val="000000"/>
                </a:solidFill>
                <a:latin typeface="MS PGothic"/>
                <a:ea typeface="MS PGothic"/>
                <a:cs typeface="MS PGothic"/>
              </a:rPr>
              <a:t>内</a:t>
            </a:r>
            <a:r>
              <a:rPr lang="en-US" altLang="zh-CN" sz="1900" spc="0" dirty="0">
                <a:solidFill>
                  <a:srgbClr val="000000"/>
                </a:solidFill>
                <a:latin typeface="MS PGothic"/>
                <a:ea typeface="MS PGothic"/>
                <a:cs typeface="MS PGothic"/>
              </a:rPr>
              <a:t>での</a:t>
            </a:r>
            <a:r>
              <a:rPr lang="en-US" altLang="zh-CN" sz="1900" spc="-8" dirty="0">
                <a:solidFill>
                  <a:srgbClr val="000000"/>
                </a:solidFill>
                <a:latin typeface="MS PGothic"/>
                <a:ea typeface="MS PGothic"/>
                <a:cs typeface="MS PGothic"/>
              </a:rPr>
              <a:t>年</a:t>
            </a:r>
            <a:r>
              <a:rPr lang="en-US" altLang="zh-CN" sz="1900" spc="0" dirty="0">
                <a:solidFill>
                  <a:srgbClr val="000000"/>
                </a:solidFill>
                <a:latin typeface="MS PGothic"/>
                <a:ea typeface="MS PGothic"/>
                <a:cs typeface="MS PGothic"/>
              </a:rPr>
              <a:t>商</a:t>
            </a:r>
            <a:r>
              <a:rPr lang="en-US" altLang="zh-CN" sz="1900" spc="-6" dirty="0">
                <a:solidFill>
                  <a:srgbClr val="000000"/>
                </a:solidFill>
                <a:latin typeface="MS PGothic"/>
                <a:ea typeface="MS PGothic"/>
                <a:cs typeface="MS PGothic"/>
              </a:rPr>
              <a:t>８</a:t>
            </a:r>
            <a:r>
              <a:rPr lang="en-US" altLang="zh-CN" sz="1900" spc="0" dirty="0">
                <a:solidFill>
                  <a:srgbClr val="000000"/>
                </a:solidFill>
                <a:latin typeface="MS PGothic"/>
                <a:ea typeface="MS PGothic"/>
                <a:cs typeface="MS PGothic"/>
              </a:rPr>
              <a:t>％</a:t>
            </a:r>
            <a:r>
              <a:rPr lang="en-US" altLang="zh-CN" sz="1900" spc="-9" dirty="0">
                <a:solidFill>
                  <a:srgbClr val="000000"/>
                </a:solidFill>
                <a:latin typeface="MS PGothic"/>
                <a:ea typeface="MS PGothic"/>
                <a:cs typeface="MS PGothic"/>
              </a:rPr>
              <a:t>ア</a:t>
            </a:r>
            <a:r>
              <a:rPr lang="en-US" altLang="zh-CN" sz="1900" spc="0" dirty="0">
                <a:solidFill>
                  <a:srgbClr val="000000"/>
                </a:solidFill>
                <a:latin typeface="MS PGothic"/>
                <a:ea typeface="MS PGothic"/>
                <a:cs typeface="MS PGothic"/>
              </a:rPr>
              <a:t>ッ</a:t>
            </a:r>
            <a:r>
              <a:rPr lang="en-US" altLang="zh-CN" sz="1900" spc="-6" dirty="0">
                <a:solidFill>
                  <a:srgbClr val="000000"/>
                </a:solidFill>
                <a:latin typeface="MS PGothic"/>
                <a:ea typeface="MS PGothic"/>
                <a:cs typeface="MS PGothic"/>
              </a:rPr>
              <a:t>プ</a:t>
            </a:r>
            <a:endParaRPr lang="en-US" altLang="zh-CN" sz="1900">
              <a:latin typeface="MS PGothic"/>
              <a:ea typeface="MS PGothic"/>
              <a:cs typeface="MS PGothic"/>
            </a:endParaRPr>
          </a:p>
        </p:txBody>
      </p:sp>
      <p:sp>
        <p:nvSpPr>
          <p:cNvPr id="96" name="Text Box96"/>
          <p:cNvSpPr txBox="1"/>
          <p:nvPr/>
        </p:nvSpPr>
        <p:spPr>
          <a:xfrm>
            <a:off x="659892" y="1876694"/>
            <a:ext cx="6888614" cy="268483"/>
          </a:xfrm>
          <a:prstGeom prst="rect">
            <a:avLst/>
          </a:prstGeom>
        </p:spPr>
        <p:txBody>
          <a:bodyPr wrap="square" lIns="0" tIns="0" rIns="0" rtlCol="0">
            <a:spAutoFit/>
          </a:bodyPr>
          <a:lstStyle/>
          <a:p>
            <a:pPr algn="l">
              <a:lnSpc>
                <a:spcPts val="0"/>
              </a:lnSpc>
            </a:pPr>
            <a:endParaRPr/>
          </a:p>
          <a:p>
            <a:pPr algn="l" rtl="0">
              <a:lnSpc>
                <a:spcPts val="2114"/>
              </a:lnSpc>
              <a:buChar char="•"/>
            </a:pPr>
            <a:r>
              <a:rPr lang="en-US" altLang="zh-CN" sz="1900" spc="0" dirty="0">
                <a:solidFill>
                  <a:srgbClr val="000000"/>
                </a:solidFill>
                <a:latin typeface="MS PGothic"/>
                <a:ea typeface="MS PGothic"/>
                <a:cs typeface="MS PGothic"/>
              </a:rPr>
              <a:t>廃</a:t>
            </a:r>
            <a:r>
              <a:rPr lang="en-US" altLang="zh-CN" sz="1900" spc="-8" dirty="0">
                <a:solidFill>
                  <a:srgbClr val="000000"/>
                </a:solidFill>
                <a:latin typeface="MS PGothic"/>
                <a:ea typeface="MS PGothic"/>
                <a:cs typeface="MS PGothic"/>
              </a:rPr>
              <a:t>棄</a:t>
            </a:r>
            <a:r>
              <a:rPr lang="en-US" altLang="zh-CN" sz="1900" spc="0" dirty="0">
                <a:solidFill>
                  <a:srgbClr val="000000"/>
                </a:solidFill>
                <a:latin typeface="MS PGothic"/>
                <a:ea typeface="MS PGothic"/>
                <a:cs typeface="MS PGothic"/>
              </a:rPr>
              <a:t>物</a:t>
            </a:r>
            <a:r>
              <a:rPr lang="en-US" altLang="zh-CN" sz="1900" spc="-8" dirty="0">
                <a:solidFill>
                  <a:srgbClr val="000000"/>
                </a:solidFill>
                <a:latin typeface="MS PGothic"/>
                <a:ea typeface="MS PGothic"/>
                <a:cs typeface="MS PGothic"/>
              </a:rPr>
              <a:t>管</a:t>
            </a:r>
            <a:r>
              <a:rPr lang="en-US" altLang="zh-CN" sz="1900" spc="0" dirty="0">
                <a:solidFill>
                  <a:srgbClr val="000000"/>
                </a:solidFill>
                <a:latin typeface="MS PGothic"/>
                <a:ea typeface="MS PGothic"/>
                <a:cs typeface="MS PGothic"/>
              </a:rPr>
              <a:t>理</a:t>
            </a:r>
            <a:r>
              <a:rPr lang="en-US" altLang="zh-CN" sz="1900" spc="-8" dirty="0">
                <a:solidFill>
                  <a:srgbClr val="000000"/>
                </a:solidFill>
                <a:latin typeface="MS PGothic"/>
                <a:ea typeface="MS PGothic"/>
                <a:cs typeface="MS PGothic"/>
              </a:rPr>
              <a:t>分</a:t>
            </a:r>
            <a:r>
              <a:rPr lang="en-US" altLang="zh-CN" sz="1900" spc="0" dirty="0">
                <a:solidFill>
                  <a:srgbClr val="000000"/>
                </a:solidFill>
                <a:latin typeface="MS PGothic"/>
                <a:ea typeface="MS PGothic"/>
                <a:cs typeface="MS PGothic"/>
              </a:rPr>
              <a:t>野</a:t>
            </a:r>
            <a:r>
              <a:rPr lang="en-US" altLang="zh-CN" sz="1900" spc="-9" dirty="0">
                <a:solidFill>
                  <a:srgbClr val="000000"/>
                </a:solidFill>
                <a:latin typeface="MS PGothic"/>
                <a:ea typeface="MS PGothic"/>
                <a:cs typeface="MS PGothic"/>
              </a:rPr>
              <a:t>に</a:t>
            </a:r>
            <a:r>
              <a:rPr lang="en-US" altLang="zh-CN" sz="1900" spc="0" dirty="0">
                <a:solidFill>
                  <a:srgbClr val="000000"/>
                </a:solidFill>
                <a:latin typeface="MS PGothic"/>
                <a:ea typeface="MS PGothic"/>
                <a:cs typeface="MS PGothic"/>
              </a:rPr>
              <a:t>お</a:t>
            </a:r>
            <a:r>
              <a:rPr lang="en-US" altLang="zh-CN" sz="1900" spc="-8" dirty="0">
                <a:solidFill>
                  <a:srgbClr val="000000"/>
                </a:solidFill>
                <a:latin typeface="MS PGothic"/>
                <a:ea typeface="MS PGothic"/>
                <a:cs typeface="MS PGothic"/>
              </a:rPr>
              <a:t>け</a:t>
            </a:r>
            <a:r>
              <a:rPr lang="en-US" altLang="zh-CN" sz="1900" spc="-9" dirty="0">
                <a:solidFill>
                  <a:srgbClr val="000000"/>
                </a:solidFill>
                <a:latin typeface="MS PGothic"/>
                <a:ea typeface="MS PGothic"/>
                <a:cs typeface="MS PGothic"/>
              </a:rPr>
              <a:t>る</a:t>
            </a:r>
            <a:r>
              <a:rPr lang="en-US" altLang="zh-CN" sz="1900" spc="0" dirty="0">
                <a:solidFill>
                  <a:srgbClr val="000000"/>
                </a:solidFill>
                <a:latin typeface="MS PGothic"/>
                <a:ea typeface="MS PGothic"/>
                <a:cs typeface="MS PGothic"/>
              </a:rPr>
              <a:t>170,000人の直</a:t>
            </a:r>
            <a:r>
              <a:rPr lang="en-US" altLang="zh-CN" sz="1900" spc="-7" dirty="0">
                <a:solidFill>
                  <a:srgbClr val="000000"/>
                </a:solidFill>
                <a:latin typeface="MS PGothic"/>
                <a:ea typeface="MS PGothic"/>
                <a:cs typeface="MS PGothic"/>
              </a:rPr>
              <a:t>接</a:t>
            </a:r>
            <a:r>
              <a:rPr lang="en-US" altLang="zh-CN" sz="1900" spc="6" dirty="0">
                <a:solidFill>
                  <a:srgbClr val="000000"/>
                </a:solidFill>
                <a:latin typeface="MS PGothic"/>
                <a:ea typeface="MS PGothic"/>
                <a:cs typeface="MS PGothic"/>
              </a:rPr>
              <a:t>雇</a:t>
            </a:r>
            <a:r>
              <a:rPr lang="en-US" altLang="zh-CN" sz="1900" spc="-10" dirty="0">
                <a:solidFill>
                  <a:srgbClr val="000000"/>
                </a:solidFill>
                <a:latin typeface="MS PGothic"/>
                <a:ea typeface="MS PGothic"/>
                <a:cs typeface="MS PGothic"/>
              </a:rPr>
              <a:t>用</a:t>
            </a:r>
            <a:r>
              <a:rPr lang="en-US" altLang="zh-CN" sz="1900" spc="749" dirty="0">
                <a:solidFill>
                  <a:srgbClr val="000000"/>
                </a:solidFill>
                <a:latin typeface="MS PGothic"/>
                <a:ea typeface="MS PGothic"/>
                <a:cs typeface="MS PGothic"/>
              </a:rPr>
              <a:t> </a:t>
            </a:r>
            <a:r>
              <a:rPr lang="en-US" altLang="zh-CN" sz="1900" spc="-2" dirty="0">
                <a:solidFill>
                  <a:srgbClr val="000000"/>
                </a:solidFill>
                <a:latin typeface="MS PGothic"/>
                <a:ea typeface="MS PGothic"/>
                <a:cs typeface="MS PGothic"/>
              </a:rPr>
              <a:t>[2035</a:t>
            </a:r>
            <a:r>
              <a:rPr lang="en-US" altLang="zh-CN" sz="1900" spc="0" dirty="0">
                <a:solidFill>
                  <a:srgbClr val="000000"/>
                </a:solidFill>
                <a:latin typeface="MS PGothic"/>
                <a:ea typeface="MS PGothic"/>
                <a:cs typeface="MS PGothic"/>
              </a:rPr>
              <a:t>年</a:t>
            </a:r>
            <a:r>
              <a:rPr lang="en-US" altLang="zh-CN" sz="1900" spc="-7" dirty="0">
                <a:solidFill>
                  <a:srgbClr val="000000"/>
                </a:solidFill>
                <a:latin typeface="MS PGothic"/>
                <a:ea typeface="MS PGothic"/>
                <a:cs typeface="MS PGothic"/>
              </a:rPr>
              <a:t>ま</a:t>
            </a:r>
            <a:r>
              <a:rPr lang="en-US" altLang="zh-CN" sz="1900" spc="0" dirty="0">
                <a:solidFill>
                  <a:srgbClr val="000000"/>
                </a:solidFill>
                <a:latin typeface="MS PGothic"/>
                <a:ea typeface="MS PGothic"/>
                <a:cs typeface="MS PGothic"/>
              </a:rPr>
              <a:t>でに]</a:t>
            </a:r>
            <a:endParaRPr lang="en-US" altLang="zh-CN" sz="1900">
              <a:latin typeface="MS PGothic"/>
              <a:ea typeface="MS PGothic"/>
              <a:cs typeface="MS PGothic"/>
            </a:endParaRPr>
          </a:p>
        </p:txBody>
      </p:sp>
      <p:sp>
        <p:nvSpPr>
          <p:cNvPr id="97" name="Text Box97"/>
          <p:cNvSpPr txBox="1"/>
          <p:nvPr/>
        </p:nvSpPr>
        <p:spPr>
          <a:xfrm>
            <a:off x="202692" y="2167699"/>
            <a:ext cx="217972" cy="265834"/>
          </a:xfrm>
          <a:prstGeom prst="rect">
            <a:avLst/>
          </a:prstGeom>
        </p:spPr>
        <p:txBody>
          <a:bodyPr wrap="square" lIns="0" tIns="0" rIns="0" rtlCol="0">
            <a:spAutoFit/>
          </a:bodyPr>
          <a:lstStyle/>
          <a:p>
            <a:pPr algn="l">
              <a:lnSpc>
                <a:spcPts val="0"/>
              </a:lnSpc>
            </a:pPr>
            <a:endParaRPr/>
          </a:p>
          <a:p>
            <a:pPr algn="l" rtl="0">
              <a:lnSpc>
                <a:spcPts val="2093"/>
              </a:lnSpc>
              <a:buChar char=""/>
            </a:pPr>
            <a:endParaRPr/>
          </a:p>
        </p:txBody>
      </p:sp>
      <p:sp>
        <p:nvSpPr>
          <p:cNvPr id="98" name="Text Box98"/>
          <p:cNvSpPr txBox="1"/>
          <p:nvPr/>
        </p:nvSpPr>
        <p:spPr>
          <a:xfrm>
            <a:off x="202692" y="2456985"/>
            <a:ext cx="218199" cy="266171"/>
          </a:xfrm>
          <a:prstGeom prst="rect">
            <a:avLst/>
          </a:prstGeom>
        </p:spPr>
        <p:txBody>
          <a:bodyPr wrap="square" lIns="0" tIns="0" rIns="0" rtlCol="0">
            <a:spAutoFit/>
          </a:bodyPr>
          <a:lstStyle/>
          <a:p>
            <a:pPr algn="l">
              <a:lnSpc>
                <a:spcPts val="0"/>
              </a:lnSpc>
            </a:pPr>
            <a:endParaRPr/>
          </a:p>
          <a:p>
            <a:pPr algn="l" rtl="0">
              <a:lnSpc>
                <a:spcPts val="2096"/>
              </a:lnSpc>
              <a:buChar char=""/>
            </a:pPr>
            <a:endParaRPr/>
          </a:p>
        </p:txBody>
      </p:sp>
      <p:sp>
        <p:nvSpPr>
          <p:cNvPr id="99" name="Text Box99"/>
          <p:cNvSpPr txBox="1"/>
          <p:nvPr/>
        </p:nvSpPr>
        <p:spPr>
          <a:xfrm>
            <a:off x="202692" y="2747073"/>
            <a:ext cx="217972" cy="265835"/>
          </a:xfrm>
          <a:prstGeom prst="rect">
            <a:avLst/>
          </a:prstGeom>
        </p:spPr>
        <p:txBody>
          <a:bodyPr wrap="square" lIns="0" tIns="0" rIns="0" rtlCol="0">
            <a:spAutoFit/>
          </a:bodyPr>
          <a:lstStyle/>
          <a:p>
            <a:pPr algn="l">
              <a:lnSpc>
                <a:spcPts val="0"/>
              </a:lnSpc>
            </a:pPr>
            <a:endParaRPr/>
          </a:p>
          <a:p>
            <a:pPr algn="l" rtl="0">
              <a:lnSpc>
                <a:spcPts val="2093"/>
              </a:lnSpc>
              <a:buChar char=""/>
            </a:pPr>
            <a:endParaRPr/>
          </a:p>
        </p:txBody>
      </p:sp>
      <p:sp>
        <p:nvSpPr>
          <p:cNvPr id="100" name="Text Box100"/>
          <p:cNvSpPr txBox="1"/>
          <p:nvPr/>
        </p:nvSpPr>
        <p:spPr>
          <a:xfrm>
            <a:off x="202692" y="3036633"/>
            <a:ext cx="217972" cy="265835"/>
          </a:xfrm>
          <a:prstGeom prst="rect">
            <a:avLst/>
          </a:prstGeom>
        </p:spPr>
        <p:txBody>
          <a:bodyPr wrap="square" lIns="0" tIns="0" rIns="0" rtlCol="0">
            <a:spAutoFit/>
          </a:bodyPr>
          <a:lstStyle/>
          <a:p>
            <a:pPr algn="l">
              <a:lnSpc>
                <a:spcPts val="0"/>
              </a:lnSpc>
            </a:pPr>
            <a:endParaRPr/>
          </a:p>
          <a:p>
            <a:pPr algn="l" rtl="0">
              <a:lnSpc>
                <a:spcPts val="2093"/>
              </a:lnSpc>
              <a:buChar char=""/>
            </a:pPr>
            <a:endParaRPr/>
          </a:p>
        </p:txBody>
      </p:sp>
      <p:sp>
        <p:nvSpPr>
          <p:cNvPr id="101" name="Text Box101"/>
          <p:cNvSpPr txBox="1"/>
          <p:nvPr/>
        </p:nvSpPr>
        <p:spPr>
          <a:xfrm>
            <a:off x="489204" y="2177330"/>
            <a:ext cx="3352842" cy="240793"/>
          </a:xfrm>
          <a:prstGeom prst="rect">
            <a:avLst/>
          </a:prstGeom>
        </p:spPr>
        <p:txBody>
          <a:bodyPr wrap="square" lIns="0" tIns="0" rIns="0" rtlCol="0">
            <a:spAutoFit/>
          </a:bodyPr>
          <a:lstStyle/>
          <a:p>
            <a:pPr algn="l">
              <a:lnSpc>
                <a:spcPts val="0"/>
              </a:lnSpc>
            </a:pPr>
            <a:endParaRPr/>
          </a:p>
          <a:p>
            <a:pPr algn="l" rtl="0">
              <a:lnSpc>
                <a:spcPts val="1896"/>
              </a:lnSpc>
            </a:pPr>
            <a:r>
              <a:rPr lang="en-US" altLang="zh-CN" sz="1900" spc="0" dirty="0">
                <a:solidFill>
                  <a:srgbClr val="000000"/>
                </a:solidFill>
                <a:latin typeface="MS PGothic"/>
                <a:ea typeface="MS PGothic"/>
                <a:cs typeface="MS PGothic"/>
              </a:rPr>
              <a:t>競</a:t>
            </a:r>
            <a:r>
              <a:rPr lang="en-US" altLang="zh-CN" sz="1900" spc="-8" dirty="0">
                <a:solidFill>
                  <a:srgbClr val="000000"/>
                </a:solidFill>
                <a:latin typeface="MS PGothic"/>
                <a:ea typeface="MS PGothic"/>
                <a:cs typeface="MS PGothic"/>
              </a:rPr>
              <a:t>争</a:t>
            </a:r>
            <a:r>
              <a:rPr lang="en-US" altLang="zh-CN" sz="1900" spc="0" dirty="0">
                <a:solidFill>
                  <a:srgbClr val="000000"/>
                </a:solidFill>
                <a:latin typeface="MS PGothic"/>
                <a:ea typeface="MS PGothic"/>
                <a:cs typeface="MS PGothic"/>
              </a:rPr>
              <a:t>力</a:t>
            </a:r>
            <a:r>
              <a:rPr lang="en-US" altLang="zh-CN" sz="1900" spc="-8" dirty="0">
                <a:solidFill>
                  <a:srgbClr val="000000"/>
                </a:solidFill>
                <a:latin typeface="MS PGothic"/>
                <a:ea typeface="MS PGothic"/>
                <a:cs typeface="MS PGothic"/>
              </a:rPr>
              <a:t>の</a:t>
            </a:r>
            <a:r>
              <a:rPr lang="en-US" altLang="zh-CN" sz="1900" spc="0" dirty="0">
                <a:solidFill>
                  <a:srgbClr val="000000"/>
                </a:solidFill>
                <a:latin typeface="MS PGothic"/>
                <a:ea typeface="MS PGothic"/>
                <a:cs typeface="MS PGothic"/>
              </a:rPr>
              <a:t>強</a:t>
            </a:r>
            <a:r>
              <a:rPr lang="en-US" altLang="zh-CN" sz="1900" spc="-8" dirty="0">
                <a:solidFill>
                  <a:srgbClr val="000000"/>
                </a:solidFill>
                <a:latin typeface="MS PGothic"/>
                <a:ea typeface="MS PGothic"/>
                <a:cs typeface="MS PGothic"/>
              </a:rPr>
              <a:t>化</a:t>
            </a:r>
            <a:r>
              <a:rPr lang="en-US" altLang="zh-CN" sz="1900" spc="0" dirty="0">
                <a:solidFill>
                  <a:srgbClr val="000000"/>
                </a:solidFill>
                <a:latin typeface="MS PGothic"/>
                <a:ea typeface="MS PGothic"/>
                <a:cs typeface="MS PGothic"/>
              </a:rPr>
              <a:t>と</a:t>
            </a:r>
            <a:r>
              <a:rPr lang="en-US" altLang="zh-CN" sz="1900" spc="-6" dirty="0">
                <a:solidFill>
                  <a:srgbClr val="000000"/>
                </a:solidFill>
                <a:latin typeface="MS PGothic"/>
                <a:ea typeface="MS PGothic"/>
                <a:cs typeface="MS PGothic"/>
              </a:rPr>
              <a:t>供</a:t>
            </a:r>
            <a:r>
              <a:rPr lang="en-US" altLang="zh-CN" sz="1900" spc="0" dirty="0">
                <a:solidFill>
                  <a:srgbClr val="000000"/>
                </a:solidFill>
                <a:latin typeface="MS PGothic"/>
                <a:ea typeface="MS PGothic"/>
                <a:cs typeface="MS PGothic"/>
              </a:rPr>
              <a:t>給</a:t>
            </a:r>
            <a:r>
              <a:rPr lang="en-US" altLang="zh-CN" sz="1900" spc="-8" dirty="0">
                <a:solidFill>
                  <a:srgbClr val="000000"/>
                </a:solidFill>
                <a:latin typeface="MS PGothic"/>
                <a:ea typeface="MS PGothic"/>
                <a:cs typeface="MS PGothic"/>
              </a:rPr>
              <a:t>の</a:t>
            </a:r>
            <a:r>
              <a:rPr lang="en-US" altLang="zh-CN" sz="1900" spc="0" dirty="0">
                <a:solidFill>
                  <a:srgbClr val="000000"/>
                </a:solidFill>
                <a:latin typeface="MS PGothic"/>
                <a:ea typeface="MS PGothic"/>
                <a:cs typeface="MS PGothic"/>
              </a:rPr>
              <a:t>安</a:t>
            </a:r>
            <a:r>
              <a:rPr lang="en-US" altLang="zh-CN" sz="1900" spc="-8" dirty="0">
                <a:solidFill>
                  <a:srgbClr val="000000"/>
                </a:solidFill>
                <a:latin typeface="MS PGothic"/>
                <a:ea typeface="MS PGothic"/>
                <a:cs typeface="MS PGothic"/>
              </a:rPr>
              <a:t>全</a:t>
            </a:r>
            <a:r>
              <a:rPr lang="en-US" altLang="zh-CN" sz="1900" spc="0" dirty="0">
                <a:solidFill>
                  <a:srgbClr val="000000"/>
                </a:solidFill>
                <a:latin typeface="MS PGothic"/>
                <a:ea typeface="MS PGothic"/>
                <a:cs typeface="MS PGothic"/>
              </a:rPr>
              <a:t>確</a:t>
            </a:r>
            <a:r>
              <a:rPr lang="en-US" altLang="zh-CN" sz="1900" spc="-8" dirty="0">
                <a:solidFill>
                  <a:srgbClr val="000000"/>
                </a:solidFill>
                <a:latin typeface="MS PGothic"/>
                <a:ea typeface="MS PGothic"/>
                <a:cs typeface="MS PGothic"/>
              </a:rPr>
              <a:t>保</a:t>
            </a:r>
            <a:endParaRPr lang="en-US" altLang="zh-CN" sz="1900">
              <a:latin typeface="MS PGothic"/>
              <a:ea typeface="MS PGothic"/>
              <a:cs typeface="MS PGothic"/>
            </a:endParaRPr>
          </a:p>
        </p:txBody>
      </p:sp>
      <p:sp>
        <p:nvSpPr>
          <p:cNvPr id="102" name="Text Box102"/>
          <p:cNvSpPr txBox="1"/>
          <p:nvPr/>
        </p:nvSpPr>
        <p:spPr>
          <a:xfrm>
            <a:off x="489204" y="2466629"/>
            <a:ext cx="4747444" cy="530868"/>
          </a:xfrm>
          <a:prstGeom prst="rect">
            <a:avLst/>
          </a:prstGeom>
        </p:spPr>
        <p:txBody>
          <a:bodyPr wrap="square" lIns="0" tIns="0" rIns="0" rtlCol="0">
            <a:spAutoFit/>
          </a:bodyPr>
          <a:lstStyle/>
          <a:p>
            <a:pPr algn="l">
              <a:lnSpc>
                <a:spcPts val="0"/>
              </a:lnSpc>
            </a:pPr>
            <a:endParaRPr/>
          </a:p>
          <a:p>
            <a:pPr algn="l" rtl="0">
              <a:lnSpc>
                <a:spcPts val="2090"/>
              </a:lnSpc>
            </a:pPr>
            <a:r>
              <a:rPr lang="en-US" altLang="zh-CN" sz="1900" spc="0" dirty="0">
                <a:solidFill>
                  <a:srgbClr val="000000"/>
                </a:solidFill>
                <a:latin typeface="MS PGothic"/>
                <a:ea typeface="MS PGothic"/>
                <a:cs typeface="MS PGothic"/>
              </a:rPr>
              <a:t>経済</a:t>
            </a:r>
            <a:r>
              <a:rPr lang="en-US" altLang="zh-CN" sz="1900" spc="-12" dirty="0">
                <a:solidFill>
                  <a:srgbClr val="000000"/>
                </a:solidFill>
                <a:latin typeface="MS PGothic"/>
                <a:ea typeface="MS PGothic"/>
                <a:cs typeface="MS PGothic"/>
              </a:rPr>
              <a:t>的</a:t>
            </a:r>
            <a:r>
              <a:rPr lang="en-US" altLang="zh-CN" sz="1900" spc="0" dirty="0">
                <a:solidFill>
                  <a:srgbClr val="000000"/>
                </a:solidFill>
                <a:latin typeface="MS PGothic"/>
                <a:ea typeface="MS PGothic"/>
                <a:cs typeface="MS PGothic"/>
              </a:rPr>
              <a:t>・環</a:t>
            </a:r>
            <a:r>
              <a:rPr lang="en-US" altLang="zh-CN" sz="1900" spc="-10" dirty="0">
                <a:solidFill>
                  <a:srgbClr val="000000"/>
                </a:solidFill>
                <a:latin typeface="MS PGothic"/>
                <a:ea typeface="MS PGothic"/>
                <a:cs typeface="MS PGothic"/>
              </a:rPr>
              <a:t>境</a:t>
            </a:r>
            <a:r>
              <a:rPr lang="en-US" altLang="zh-CN" sz="1900" spc="0" dirty="0">
                <a:solidFill>
                  <a:srgbClr val="000000"/>
                </a:solidFill>
                <a:latin typeface="MS PGothic"/>
                <a:ea typeface="MS PGothic"/>
                <a:cs typeface="MS PGothic"/>
              </a:rPr>
              <a:t>上の</a:t>
            </a:r>
            <a:r>
              <a:rPr lang="en-US" altLang="zh-CN" sz="1900" spc="-12" dirty="0">
                <a:solidFill>
                  <a:srgbClr val="000000"/>
                </a:solidFill>
                <a:latin typeface="MS PGothic"/>
                <a:ea typeface="MS PGothic"/>
                <a:cs typeface="MS PGothic"/>
              </a:rPr>
              <a:t>強</a:t>
            </a:r>
            <a:r>
              <a:rPr lang="en-US" altLang="zh-CN" sz="1900" spc="0" dirty="0">
                <a:solidFill>
                  <a:srgbClr val="000000"/>
                </a:solidFill>
                <a:latin typeface="MS PGothic"/>
                <a:ea typeface="MS PGothic"/>
                <a:cs typeface="MS PGothic"/>
              </a:rPr>
              <a:t>靱性</a:t>
            </a:r>
            <a:r>
              <a:rPr lang="en-US" altLang="zh-CN" sz="1900" spc="-10" dirty="0">
                <a:solidFill>
                  <a:srgbClr val="000000"/>
                </a:solidFill>
                <a:latin typeface="MS PGothic"/>
                <a:ea typeface="MS PGothic"/>
                <a:cs typeface="MS PGothic"/>
              </a:rPr>
              <a:t>（</a:t>
            </a:r>
            <a:r>
              <a:rPr lang="en-US" altLang="zh-CN" sz="1900" spc="0" dirty="0">
                <a:solidFill>
                  <a:srgbClr val="000000"/>
                </a:solidFill>
                <a:latin typeface="MS PGothic"/>
                <a:ea typeface="MS PGothic"/>
                <a:cs typeface="MS PGothic"/>
              </a:rPr>
              <a:t>リジ</a:t>
            </a:r>
            <a:r>
              <a:rPr lang="en-US" altLang="zh-CN" sz="1900" spc="-5" dirty="0">
                <a:solidFill>
                  <a:srgbClr val="000000"/>
                </a:solidFill>
                <a:latin typeface="MS PGothic"/>
                <a:ea typeface="MS PGothic"/>
                <a:cs typeface="MS PGothic"/>
              </a:rPr>
              <a:t>リ</a:t>
            </a:r>
            <a:r>
              <a:rPr lang="en-US" altLang="zh-CN" sz="1900" spc="-8" dirty="0">
                <a:solidFill>
                  <a:srgbClr val="000000"/>
                </a:solidFill>
                <a:latin typeface="MS PGothic"/>
                <a:ea typeface="MS PGothic"/>
                <a:cs typeface="MS PGothic"/>
              </a:rPr>
              <a:t>エン</a:t>
            </a:r>
            <a:r>
              <a:rPr lang="en-US" altLang="zh-CN" sz="1900" spc="0" dirty="0">
                <a:solidFill>
                  <a:srgbClr val="000000"/>
                </a:solidFill>
                <a:latin typeface="MS PGothic"/>
                <a:ea typeface="MS PGothic"/>
                <a:cs typeface="MS PGothic"/>
              </a:rPr>
              <a:t>ス）の</a:t>
            </a:r>
            <a:r>
              <a:rPr lang="en-US" altLang="zh-CN" sz="1900" spc="-6" dirty="0">
                <a:solidFill>
                  <a:srgbClr val="000000"/>
                </a:solidFill>
                <a:latin typeface="MS PGothic"/>
                <a:ea typeface="MS PGothic"/>
                <a:cs typeface="MS PGothic"/>
              </a:rPr>
              <a:t>構</a:t>
            </a:r>
            <a:r>
              <a:rPr lang="en-US" altLang="zh-CN" sz="1900" spc="6" dirty="0">
                <a:solidFill>
                  <a:srgbClr val="000000"/>
                </a:solidFill>
                <a:latin typeface="MS PGothic"/>
                <a:ea typeface="MS PGothic"/>
                <a:cs typeface="MS PGothic"/>
              </a:rPr>
              <a:t>築</a:t>
            </a:r>
            <a:r>
              <a:rPr lang="en-US" altLang="zh-CN" sz="1900" spc="-6" dirty="0">
                <a:solidFill>
                  <a:srgbClr val="000000"/>
                </a:solidFill>
                <a:latin typeface="MS PGothic"/>
                <a:ea typeface="MS PGothic"/>
                <a:cs typeface="MS PGothic"/>
              </a:rPr>
              <a:t> </a:t>
            </a:r>
            <a:r>
              <a:rPr lang="en-US" altLang="zh-CN" sz="1900" spc="0" dirty="0">
                <a:solidFill>
                  <a:srgbClr val="000000"/>
                </a:solidFill>
                <a:latin typeface="MS PGothic"/>
                <a:ea typeface="MS PGothic"/>
                <a:cs typeface="MS PGothic"/>
              </a:rPr>
              <a:t>イ</a:t>
            </a:r>
            <a:r>
              <a:rPr lang="en-US" altLang="zh-CN" sz="1900" spc="-7" dirty="0">
                <a:solidFill>
                  <a:srgbClr val="000000"/>
                </a:solidFill>
                <a:latin typeface="MS PGothic"/>
                <a:ea typeface="MS PGothic"/>
                <a:cs typeface="MS PGothic"/>
              </a:rPr>
              <a:t>ノ</a:t>
            </a:r>
            <a:r>
              <a:rPr lang="en-US" altLang="zh-CN" sz="1900" spc="0" dirty="0">
                <a:solidFill>
                  <a:srgbClr val="000000"/>
                </a:solidFill>
                <a:latin typeface="MS PGothic"/>
                <a:ea typeface="MS PGothic"/>
                <a:cs typeface="MS PGothic"/>
              </a:rPr>
              <a:t>ベ</a:t>
            </a:r>
            <a:r>
              <a:rPr lang="en-US" altLang="zh-CN" sz="1900" spc="-8" dirty="0">
                <a:solidFill>
                  <a:srgbClr val="000000"/>
                </a:solidFill>
                <a:latin typeface="MS PGothic"/>
                <a:ea typeface="MS PGothic"/>
                <a:cs typeface="MS PGothic"/>
              </a:rPr>
              <a:t>ー</a:t>
            </a:r>
            <a:r>
              <a:rPr lang="en-US" altLang="zh-CN" sz="1900" spc="0" dirty="0">
                <a:solidFill>
                  <a:srgbClr val="000000"/>
                </a:solidFill>
                <a:latin typeface="MS PGothic"/>
                <a:ea typeface="MS PGothic"/>
                <a:cs typeface="MS PGothic"/>
              </a:rPr>
              <a:t>シ</a:t>
            </a:r>
            <a:r>
              <a:rPr lang="en-US" altLang="zh-CN" sz="1900" spc="-6" dirty="0">
                <a:solidFill>
                  <a:srgbClr val="000000"/>
                </a:solidFill>
                <a:latin typeface="MS PGothic"/>
                <a:ea typeface="MS PGothic"/>
                <a:cs typeface="MS PGothic"/>
              </a:rPr>
              <a:t>ョ</a:t>
            </a:r>
            <a:r>
              <a:rPr lang="en-US" altLang="zh-CN" sz="1900" spc="-12" dirty="0">
                <a:solidFill>
                  <a:srgbClr val="000000"/>
                </a:solidFill>
                <a:latin typeface="MS PGothic"/>
                <a:ea typeface="MS PGothic"/>
                <a:cs typeface="MS PGothic"/>
              </a:rPr>
              <a:t>ン</a:t>
            </a:r>
            <a:r>
              <a:rPr lang="en-US" altLang="zh-CN" sz="1900" spc="0" dirty="0">
                <a:solidFill>
                  <a:srgbClr val="000000"/>
                </a:solidFill>
                <a:latin typeface="MS PGothic"/>
                <a:ea typeface="MS PGothic"/>
                <a:cs typeface="MS PGothic"/>
              </a:rPr>
              <a:t>の</a:t>
            </a:r>
            <a:r>
              <a:rPr lang="en-US" altLang="zh-CN" sz="1900" spc="-8" dirty="0">
                <a:solidFill>
                  <a:srgbClr val="000000"/>
                </a:solidFill>
                <a:latin typeface="MS PGothic"/>
                <a:ea typeface="MS PGothic"/>
                <a:cs typeface="MS PGothic"/>
              </a:rPr>
              <a:t>誘</a:t>
            </a:r>
            <a:r>
              <a:rPr lang="en-US" altLang="zh-CN" sz="1900" spc="0" dirty="0">
                <a:solidFill>
                  <a:srgbClr val="000000"/>
                </a:solidFill>
                <a:latin typeface="MS PGothic"/>
                <a:ea typeface="MS PGothic"/>
                <a:cs typeface="MS PGothic"/>
              </a:rPr>
              <a:t>発</a:t>
            </a:r>
            <a:endParaRPr lang="en-US" altLang="zh-CN" sz="1900">
              <a:latin typeface="MS PGothic"/>
              <a:ea typeface="MS PGothic"/>
              <a:cs typeface="MS PGothic"/>
            </a:endParaRPr>
          </a:p>
        </p:txBody>
      </p:sp>
      <p:sp>
        <p:nvSpPr>
          <p:cNvPr id="103" name="Text Box103"/>
          <p:cNvSpPr txBox="1"/>
          <p:nvPr/>
        </p:nvSpPr>
        <p:spPr>
          <a:xfrm>
            <a:off x="489204" y="3046265"/>
            <a:ext cx="4143843" cy="240792"/>
          </a:xfrm>
          <a:prstGeom prst="rect">
            <a:avLst/>
          </a:prstGeom>
        </p:spPr>
        <p:txBody>
          <a:bodyPr wrap="square" lIns="0" tIns="0" rIns="0" rtlCol="0">
            <a:spAutoFit/>
          </a:bodyPr>
          <a:lstStyle/>
          <a:p>
            <a:pPr algn="l">
              <a:lnSpc>
                <a:spcPts val="0"/>
              </a:lnSpc>
            </a:pPr>
            <a:endParaRPr/>
          </a:p>
          <a:p>
            <a:pPr algn="l" rtl="0">
              <a:lnSpc>
                <a:spcPts val="1896"/>
              </a:lnSpc>
            </a:pPr>
            <a:r>
              <a:rPr lang="en-US" altLang="zh-CN" sz="1900" spc="0" dirty="0">
                <a:solidFill>
                  <a:srgbClr val="000000"/>
                </a:solidFill>
                <a:latin typeface="MS PGothic"/>
                <a:ea typeface="MS PGothic"/>
                <a:cs typeface="MS PGothic"/>
              </a:rPr>
              <a:t>温</a:t>
            </a:r>
            <a:r>
              <a:rPr lang="en-US" altLang="zh-CN" sz="1900" spc="-8" dirty="0">
                <a:solidFill>
                  <a:srgbClr val="000000"/>
                </a:solidFill>
                <a:latin typeface="MS PGothic"/>
                <a:ea typeface="MS PGothic"/>
                <a:cs typeface="MS PGothic"/>
              </a:rPr>
              <a:t>室</a:t>
            </a:r>
            <a:r>
              <a:rPr lang="en-US" altLang="zh-CN" sz="1900" spc="0" dirty="0">
                <a:solidFill>
                  <a:srgbClr val="000000"/>
                </a:solidFill>
                <a:latin typeface="MS PGothic"/>
                <a:ea typeface="MS PGothic"/>
                <a:cs typeface="MS PGothic"/>
              </a:rPr>
              <a:t>効</a:t>
            </a:r>
            <a:r>
              <a:rPr lang="en-US" altLang="zh-CN" sz="1900" spc="-8" dirty="0">
                <a:solidFill>
                  <a:srgbClr val="000000"/>
                </a:solidFill>
                <a:latin typeface="MS PGothic"/>
                <a:ea typeface="MS PGothic"/>
                <a:cs typeface="MS PGothic"/>
              </a:rPr>
              <a:t>果</a:t>
            </a:r>
            <a:r>
              <a:rPr lang="en-US" altLang="zh-CN" sz="1900" spc="0" dirty="0">
                <a:solidFill>
                  <a:srgbClr val="000000"/>
                </a:solidFill>
                <a:latin typeface="MS PGothic"/>
                <a:ea typeface="MS PGothic"/>
                <a:cs typeface="MS PGothic"/>
              </a:rPr>
              <a:t>ガ</a:t>
            </a:r>
            <a:r>
              <a:rPr lang="en-US" altLang="zh-CN" sz="1900" spc="-8" dirty="0">
                <a:solidFill>
                  <a:srgbClr val="000000"/>
                </a:solidFill>
                <a:latin typeface="MS PGothic"/>
                <a:ea typeface="MS PGothic"/>
                <a:cs typeface="MS PGothic"/>
              </a:rPr>
              <a:t>ス</a:t>
            </a:r>
            <a:r>
              <a:rPr lang="en-US" altLang="zh-CN" sz="1900" spc="0" dirty="0">
                <a:solidFill>
                  <a:srgbClr val="000000"/>
                </a:solidFill>
                <a:latin typeface="MS PGothic"/>
                <a:ea typeface="MS PGothic"/>
                <a:cs typeface="MS PGothic"/>
              </a:rPr>
              <a:t>の総排</a:t>
            </a:r>
            <a:r>
              <a:rPr lang="en-US" altLang="zh-CN" sz="1900" spc="-8" dirty="0">
                <a:solidFill>
                  <a:srgbClr val="000000"/>
                </a:solidFill>
                <a:latin typeface="MS PGothic"/>
                <a:ea typeface="MS PGothic"/>
                <a:cs typeface="MS PGothic"/>
              </a:rPr>
              <a:t>出</a:t>
            </a:r>
            <a:r>
              <a:rPr lang="en-US" altLang="zh-CN" sz="1900" spc="0" dirty="0">
                <a:solidFill>
                  <a:srgbClr val="000000"/>
                </a:solidFill>
                <a:latin typeface="MS PGothic"/>
                <a:ea typeface="MS PGothic"/>
                <a:cs typeface="MS PGothic"/>
              </a:rPr>
              <a:t>量</a:t>
            </a:r>
            <a:r>
              <a:rPr lang="en-US" altLang="zh-CN" sz="1900" spc="-9" dirty="0">
                <a:solidFill>
                  <a:srgbClr val="000000"/>
                </a:solidFill>
                <a:latin typeface="MS PGothic"/>
                <a:ea typeface="MS PGothic"/>
                <a:cs typeface="MS PGothic"/>
              </a:rPr>
              <a:t>を</a:t>
            </a:r>
            <a:r>
              <a:rPr lang="en-US" altLang="zh-CN" sz="1900" spc="0" dirty="0">
                <a:solidFill>
                  <a:srgbClr val="000000"/>
                </a:solidFill>
                <a:latin typeface="MS PGothic"/>
                <a:ea typeface="MS PGothic"/>
                <a:cs typeface="MS PGothic"/>
              </a:rPr>
              <a:t>２</a:t>
            </a:r>
            <a:r>
              <a:rPr lang="en-US" altLang="zh-CN" sz="1900" spc="-5" dirty="0">
                <a:solidFill>
                  <a:srgbClr val="000000"/>
                </a:solidFill>
                <a:latin typeface="MS PGothic"/>
                <a:ea typeface="MS PGothic"/>
                <a:cs typeface="MS PGothic"/>
              </a:rPr>
              <a:t>～</a:t>
            </a:r>
            <a:r>
              <a:rPr lang="en-US" altLang="zh-CN" sz="1900" spc="0" dirty="0">
                <a:solidFill>
                  <a:srgbClr val="000000"/>
                </a:solidFill>
                <a:latin typeface="MS PGothic"/>
                <a:ea typeface="MS PGothic"/>
                <a:cs typeface="MS PGothic"/>
              </a:rPr>
              <a:t>４</a:t>
            </a:r>
            <a:r>
              <a:rPr lang="en-US" altLang="zh-CN" sz="1900" spc="-6" dirty="0">
                <a:solidFill>
                  <a:srgbClr val="000000"/>
                </a:solidFill>
                <a:latin typeface="MS PGothic"/>
                <a:ea typeface="MS PGothic"/>
                <a:cs typeface="MS PGothic"/>
              </a:rPr>
              <a:t>％</a:t>
            </a:r>
            <a:r>
              <a:rPr lang="en-US" altLang="zh-CN" sz="1900" spc="0" dirty="0">
                <a:solidFill>
                  <a:srgbClr val="000000"/>
                </a:solidFill>
                <a:latin typeface="MS PGothic"/>
                <a:ea typeface="MS PGothic"/>
                <a:cs typeface="MS PGothic"/>
              </a:rPr>
              <a:t>削</a:t>
            </a:r>
            <a:r>
              <a:rPr lang="en-US" altLang="zh-CN" sz="1900" spc="-8" dirty="0">
                <a:solidFill>
                  <a:srgbClr val="000000"/>
                </a:solidFill>
                <a:latin typeface="MS PGothic"/>
                <a:ea typeface="MS PGothic"/>
                <a:cs typeface="MS PGothic"/>
              </a:rPr>
              <a:t>減</a:t>
            </a:r>
            <a:endParaRPr lang="en-US" altLang="zh-CN" sz="1900">
              <a:latin typeface="MS PGothic"/>
              <a:ea typeface="MS PGothic"/>
              <a:cs typeface="MS PGothic"/>
            </a:endParaRPr>
          </a:p>
        </p:txBody>
      </p:sp>
      <p:sp>
        <p:nvSpPr>
          <p:cNvPr id="104" name="Text Box104"/>
          <p:cNvSpPr txBox="1"/>
          <p:nvPr/>
        </p:nvSpPr>
        <p:spPr>
          <a:xfrm>
            <a:off x="6054852" y="3152674"/>
            <a:ext cx="2801418"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000000"/>
                </a:solidFill>
                <a:latin typeface="MS PGothic"/>
                <a:ea typeface="MS PGothic"/>
                <a:cs typeface="MS PGothic"/>
              </a:rPr>
              <a:t>出所）欧州委員会、</a:t>
            </a:r>
            <a:r>
              <a:rPr lang="en-US" altLang="zh-CN" sz="1200" spc="-10" dirty="0">
                <a:solidFill>
                  <a:srgbClr val="000000"/>
                </a:solidFill>
                <a:latin typeface="MS PGothic"/>
                <a:ea typeface="MS PGothic"/>
                <a:cs typeface="MS PGothic"/>
              </a:rPr>
              <a:t>エ</a:t>
            </a:r>
            <a:r>
              <a:rPr lang="en-US" altLang="zh-CN" sz="1200" spc="0" dirty="0">
                <a:solidFill>
                  <a:srgbClr val="000000"/>
                </a:solidFill>
                <a:latin typeface="MS PGothic"/>
                <a:ea typeface="MS PGothic"/>
                <a:cs typeface="MS PGothic"/>
              </a:rPr>
              <a:t>レ</a:t>
            </a:r>
            <a:r>
              <a:rPr lang="en-US" altLang="zh-CN" sz="1200" spc="-6" dirty="0">
                <a:solidFill>
                  <a:srgbClr val="000000"/>
                </a:solidFill>
                <a:latin typeface="MS PGothic"/>
                <a:ea typeface="MS PGothic"/>
                <a:cs typeface="MS PGothic"/>
              </a:rPr>
              <a:t>ン</a:t>
            </a:r>
            <a:r>
              <a:rPr lang="en-US" altLang="zh-CN" sz="1200" spc="0" dirty="0">
                <a:solidFill>
                  <a:srgbClr val="000000"/>
                </a:solidFill>
                <a:latin typeface="MS PGothic"/>
                <a:ea typeface="MS PGothic"/>
                <a:cs typeface="MS PGothic"/>
              </a:rPr>
              <a:t>マ</a:t>
            </a:r>
            <a:r>
              <a:rPr lang="en-US" altLang="zh-CN" sz="1200" spc="-8" dirty="0">
                <a:solidFill>
                  <a:srgbClr val="000000"/>
                </a:solidFill>
                <a:latin typeface="MS PGothic"/>
                <a:ea typeface="MS PGothic"/>
                <a:cs typeface="MS PGothic"/>
              </a:rPr>
              <a:t>ッ</a:t>
            </a:r>
            <a:r>
              <a:rPr lang="en-US" altLang="zh-CN" sz="1200" spc="-5" dirty="0">
                <a:solidFill>
                  <a:srgbClr val="000000"/>
                </a:solidFill>
                <a:latin typeface="MS PGothic"/>
                <a:ea typeface="MS PGothic"/>
                <a:cs typeface="MS PGothic"/>
              </a:rPr>
              <a:t>カ</a:t>
            </a:r>
            <a:r>
              <a:rPr lang="en-US" altLang="zh-CN" sz="1200" spc="0" dirty="0">
                <a:solidFill>
                  <a:srgbClr val="000000"/>
                </a:solidFill>
                <a:latin typeface="MS PGothic"/>
                <a:ea typeface="MS PGothic"/>
                <a:cs typeface="MS PGothic"/>
              </a:rPr>
              <a:t>ーサー財団</a:t>
            </a:r>
            <a:endParaRPr lang="en-US" altLang="zh-CN" sz="1200">
              <a:latin typeface="MS PGothic"/>
              <a:ea typeface="MS PGothic"/>
              <a:cs typeface="MS PGothic"/>
            </a:endParaRPr>
          </a:p>
        </p:txBody>
      </p:sp>
      <p:sp>
        <p:nvSpPr>
          <p:cNvPr id="105" name="Text Box105"/>
          <p:cNvSpPr txBox="1"/>
          <p:nvPr/>
        </p:nvSpPr>
        <p:spPr>
          <a:xfrm>
            <a:off x="906780" y="3511271"/>
            <a:ext cx="7881188" cy="526694"/>
          </a:xfrm>
          <a:prstGeom prst="rect">
            <a:avLst/>
          </a:prstGeom>
        </p:spPr>
        <p:txBody>
          <a:bodyPr wrap="square" lIns="0" tIns="0" rIns="0" rtlCol="0">
            <a:spAutoFit/>
          </a:bodyPr>
          <a:lstStyle/>
          <a:p>
            <a:pPr algn="l">
              <a:lnSpc>
                <a:spcPts val="0"/>
              </a:lnSpc>
            </a:pPr>
            <a:endParaRPr/>
          </a:p>
          <a:p>
            <a:pPr algn="l" rtl="0">
              <a:lnSpc>
                <a:spcPts val="2074"/>
              </a:lnSpc>
            </a:pPr>
            <a:r>
              <a:rPr lang="en-US" altLang="zh-CN" sz="1800" spc="178" dirty="0">
                <a:solidFill>
                  <a:srgbClr val="FFFFFF"/>
                </a:solidFill>
                <a:latin typeface="Wingdings"/>
                <a:ea typeface="Wingdings"/>
                <a:cs typeface="Wingdings"/>
              </a:rPr>
              <a:t></a:t>
            </a:r>
            <a:r>
              <a:rPr lang="en-US" altLang="zh-CN" sz="1800" spc="-1152" dirty="0">
                <a:solidFill>
                  <a:srgbClr val="FFFFFF"/>
                </a:solidFill>
                <a:latin typeface="Wingdings"/>
                <a:ea typeface="Wingdings"/>
                <a:cs typeface="Wingdings"/>
              </a:rPr>
              <a:t> </a:t>
            </a:r>
            <a:r>
              <a:rPr lang="en-US" altLang="zh-CN" sz="1800" spc="0" dirty="0">
                <a:solidFill>
                  <a:srgbClr val="FFFFFF"/>
                </a:solidFill>
                <a:latin typeface="MS PGothic"/>
                <a:ea typeface="MS PGothic"/>
                <a:cs typeface="MS PGothic"/>
              </a:rPr>
              <a:t>機械，エンジニアリング，化学とい</a:t>
            </a:r>
            <a:r>
              <a:rPr lang="en-US" altLang="zh-CN" sz="1800" spc="6" dirty="0">
                <a:solidFill>
                  <a:srgbClr val="FFFFFF"/>
                </a:solidFill>
                <a:latin typeface="MS PGothic"/>
                <a:ea typeface="MS PGothic"/>
                <a:cs typeface="MS PGothic"/>
              </a:rPr>
              <a:t>っ</a:t>
            </a:r>
            <a:r>
              <a:rPr lang="en-US" altLang="zh-CN" sz="1800" spc="-5" dirty="0">
                <a:solidFill>
                  <a:srgbClr val="FFFFFF"/>
                </a:solidFill>
                <a:latin typeface="MS PGothic"/>
                <a:ea typeface="MS PGothic"/>
                <a:cs typeface="MS PGothic"/>
              </a:rPr>
              <a:t>た</a:t>
            </a:r>
            <a:r>
              <a:rPr lang="en-US" altLang="zh-CN" sz="1800" spc="0" dirty="0">
                <a:solidFill>
                  <a:srgbClr val="FFFFFF"/>
                </a:solidFill>
                <a:latin typeface="MS PGothic"/>
                <a:ea typeface="MS PGothic"/>
                <a:cs typeface="MS PGothic"/>
              </a:rPr>
              <a:t>原料を大量に用い</a:t>
            </a:r>
            <a:r>
              <a:rPr lang="en-US" altLang="zh-CN" sz="1800" spc="-10" dirty="0">
                <a:solidFill>
                  <a:srgbClr val="FFFFFF"/>
                </a:solidFill>
                <a:latin typeface="MS PGothic"/>
                <a:ea typeface="MS PGothic"/>
                <a:cs typeface="MS PGothic"/>
              </a:rPr>
              <a:t>る</a:t>
            </a:r>
            <a:r>
              <a:rPr lang="en-US" altLang="zh-CN" sz="1800" spc="0" dirty="0">
                <a:solidFill>
                  <a:srgbClr val="FFFFFF"/>
                </a:solidFill>
                <a:latin typeface="MS PGothic"/>
                <a:ea typeface="MS PGothic"/>
                <a:cs typeface="MS PGothic"/>
              </a:rPr>
              <a:t>産業に最も魅力</a:t>
            </a:r>
            <a:r>
              <a:rPr lang="en-US" altLang="zh-CN" sz="1800" dirty="0">
                <a:solidFill>
                  <a:srgbClr val="FFFFFF"/>
                </a:solidFill>
                <a:latin typeface="MS PGothic"/>
                <a:ea typeface="MS PGothic"/>
                <a:cs typeface="MS PGothic"/>
              </a:rPr>
              <a:t> </a:t>
            </a:r>
            <a:r>
              <a:rPr lang="en-US" altLang="zh-CN" sz="1800" spc="178" dirty="0">
                <a:solidFill>
                  <a:srgbClr val="FFFFFF"/>
                </a:solidFill>
                <a:latin typeface="Wingdings"/>
                <a:ea typeface="Wingdings"/>
                <a:cs typeface="Wingdings"/>
              </a:rPr>
              <a:t></a:t>
            </a:r>
            <a:r>
              <a:rPr lang="en-US" altLang="zh-CN" sz="1800" spc="-1152" dirty="0">
                <a:solidFill>
                  <a:srgbClr val="FFFFFF"/>
                </a:solidFill>
                <a:latin typeface="Wingdings"/>
                <a:ea typeface="Wingdings"/>
                <a:cs typeface="Wingdings"/>
              </a:rPr>
              <a:t> </a:t>
            </a:r>
            <a:r>
              <a:rPr lang="en-US" altLang="zh-CN" sz="1800" spc="0" dirty="0">
                <a:solidFill>
                  <a:srgbClr val="FFFFFF"/>
                </a:solidFill>
                <a:latin typeface="MS PGothic"/>
                <a:ea typeface="MS PGothic"/>
                <a:cs typeface="MS PGothic"/>
              </a:rPr>
              <a:t>【成功す</a:t>
            </a:r>
            <a:r>
              <a:rPr lang="en-US" altLang="zh-CN" sz="1800" spc="-8" dirty="0">
                <a:solidFill>
                  <a:srgbClr val="FFFFFF"/>
                </a:solidFill>
                <a:latin typeface="MS PGothic"/>
                <a:ea typeface="MS PGothic"/>
                <a:cs typeface="MS PGothic"/>
              </a:rPr>
              <a:t>る</a:t>
            </a:r>
            <a:r>
              <a:rPr lang="en-US" altLang="zh-CN" sz="1800" spc="0" dirty="0">
                <a:solidFill>
                  <a:srgbClr val="FFFFFF"/>
                </a:solidFill>
                <a:latin typeface="MS PGothic"/>
                <a:ea typeface="MS PGothic"/>
                <a:cs typeface="MS PGothic"/>
              </a:rPr>
              <a:t>企業の５つ</a:t>
            </a:r>
            <a:r>
              <a:rPr lang="en-US" altLang="zh-CN" sz="1800" spc="7" dirty="0">
                <a:solidFill>
                  <a:srgbClr val="FFFFFF"/>
                </a:solidFill>
                <a:latin typeface="MS PGothic"/>
                <a:ea typeface="MS PGothic"/>
                <a:cs typeface="MS PGothic"/>
              </a:rPr>
              <a:t>の</a:t>
            </a:r>
            <a:r>
              <a:rPr lang="en-US" altLang="zh-CN" sz="1800" spc="-8" dirty="0">
                <a:solidFill>
                  <a:srgbClr val="FFFFFF"/>
                </a:solidFill>
                <a:latin typeface="MS PGothic"/>
                <a:ea typeface="MS PGothic"/>
                <a:cs typeface="MS PGothic"/>
              </a:rPr>
              <a:t>ポ</a:t>
            </a:r>
            <a:r>
              <a:rPr lang="en-US" altLang="zh-CN" sz="1800" spc="0" dirty="0">
                <a:solidFill>
                  <a:srgbClr val="FFFFFF"/>
                </a:solidFill>
                <a:latin typeface="MS PGothic"/>
                <a:ea typeface="MS PGothic"/>
                <a:cs typeface="MS PGothic"/>
              </a:rPr>
              <a:t>イント】①製品がどの程度循環的か、</a:t>
            </a:r>
            <a:r>
              <a:rPr lang="en-US" altLang="zh-CN" sz="1800" spc="6" dirty="0">
                <a:solidFill>
                  <a:srgbClr val="FFFFFF"/>
                </a:solidFill>
                <a:latin typeface="MS PGothic"/>
                <a:ea typeface="MS PGothic"/>
                <a:cs typeface="MS PGothic"/>
              </a:rPr>
              <a:t>②</a:t>
            </a:r>
            <a:r>
              <a:rPr lang="en-US" altLang="zh-CN" sz="1800" spc="-6" dirty="0">
                <a:solidFill>
                  <a:srgbClr val="FFFFFF"/>
                </a:solidFill>
                <a:latin typeface="MS PGothic"/>
                <a:ea typeface="MS PGothic"/>
                <a:cs typeface="MS PGothic"/>
              </a:rPr>
              <a:t>全</a:t>
            </a:r>
            <a:r>
              <a:rPr lang="en-US" altLang="zh-CN" sz="1800" spc="0" dirty="0">
                <a:solidFill>
                  <a:srgbClr val="FFFFFF"/>
                </a:solidFill>
                <a:latin typeface="MS PGothic"/>
                <a:ea typeface="MS PGothic"/>
                <a:cs typeface="MS PGothic"/>
              </a:rPr>
              <a:t>ての資源を</a:t>
            </a:r>
            <a:endParaRPr lang="en-US" altLang="zh-CN" sz="1800">
              <a:latin typeface="MS PGothic"/>
              <a:ea typeface="MS PGothic"/>
              <a:cs typeface="MS PGothic"/>
            </a:endParaRPr>
          </a:p>
        </p:txBody>
      </p:sp>
      <p:sp>
        <p:nvSpPr>
          <p:cNvPr id="106" name="Text Box106"/>
          <p:cNvSpPr txBox="1"/>
          <p:nvPr/>
        </p:nvSpPr>
        <p:spPr>
          <a:xfrm>
            <a:off x="1193292" y="4068793"/>
            <a:ext cx="7599958" cy="228905"/>
          </a:xfrm>
          <a:prstGeom prst="rect">
            <a:avLst/>
          </a:prstGeom>
        </p:spPr>
        <p:txBody>
          <a:bodyPr wrap="square" lIns="0" tIns="0" rIns="0" rtlCol="0">
            <a:spAutoFit/>
          </a:bodyPr>
          <a:lstStyle/>
          <a:p>
            <a:pPr algn="l">
              <a:lnSpc>
                <a:spcPts val="0"/>
              </a:lnSpc>
            </a:pPr>
            <a:endParaRPr/>
          </a:p>
          <a:p>
            <a:pPr algn="l" rtl="0">
              <a:lnSpc>
                <a:spcPts val="1802"/>
              </a:lnSpc>
            </a:pPr>
            <a:r>
              <a:rPr lang="en-US" altLang="zh-CN" sz="1800" spc="0" dirty="0">
                <a:solidFill>
                  <a:srgbClr val="FFFFFF"/>
                </a:solidFill>
                <a:latin typeface="MS PGothic"/>
                <a:ea typeface="MS PGothic"/>
                <a:cs typeface="MS PGothic"/>
              </a:rPr>
              <a:t>回収してい</a:t>
            </a:r>
            <a:r>
              <a:rPr lang="en-US" altLang="zh-CN" sz="1800" spc="-6" dirty="0">
                <a:solidFill>
                  <a:srgbClr val="FFFFFF"/>
                </a:solidFill>
                <a:latin typeface="MS PGothic"/>
                <a:ea typeface="MS PGothic"/>
                <a:cs typeface="MS PGothic"/>
              </a:rPr>
              <a:t>る</a:t>
            </a:r>
            <a:r>
              <a:rPr lang="en-US" altLang="zh-CN" sz="1800" spc="0" dirty="0">
                <a:solidFill>
                  <a:srgbClr val="FFFFFF"/>
                </a:solidFill>
                <a:latin typeface="MS PGothic"/>
                <a:ea typeface="MS PGothic"/>
                <a:cs typeface="MS PGothic"/>
              </a:rPr>
              <a:t>か、</a:t>
            </a:r>
            <a:r>
              <a:rPr lang="en-US" altLang="zh-CN" sz="1800" spc="9" dirty="0">
                <a:solidFill>
                  <a:srgbClr val="FFFFFF"/>
                </a:solidFill>
                <a:latin typeface="MS PGothic"/>
                <a:ea typeface="MS PGothic"/>
                <a:cs typeface="MS PGothic"/>
              </a:rPr>
              <a:t>③</a:t>
            </a:r>
            <a:r>
              <a:rPr lang="en-US" altLang="zh-CN" sz="1800" spc="-6" dirty="0">
                <a:solidFill>
                  <a:srgbClr val="FFFFFF"/>
                </a:solidFill>
                <a:latin typeface="MS PGothic"/>
                <a:ea typeface="MS PGothic"/>
                <a:cs typeface="MS PGothic"/>
              </a:rPr>
              <a:t>製</a:t>
            </a:r>
            <a:r>
              <a:rPr lang="en-US" altLang="zh-CN" sz="1800" spc="-5" dirty="0">
                <a:solidFill>
                  <a:srgbClr val="FFFFFF"/>
                </a:solidFill>
                <a:latin typeface="MS PGothic"/>
                <a:ea typeface="MS PGothic"/>
                <a:cs typeface="MS PGothic"/>
              </a:rPr>
              <a:t>品</a:t>
            </a:r>
            <a:r>
              <a:rPr lang="en-US" altLang="zh-CN" sz="1800" spc="0" dirty="0">
                <a:solidFill>
                  <a:srgbClr val="FFFFFF"/>
                </a:solidFill>
                <a:latin typeface="MS PGothic"/>
                <a:ea typeface="MS PGothic"/>
                <a:cs typeface="MS PGothic"/>
              </a:rPr>
              <a:t>寿命を延ばす取組</a:t>
            </a:r>
            <a:r>
              <a:rPr lang="en-US" altLang="zh-CN" sz="1800" spc="-8" dirty="0">
                <a:solidFill>
                  <a:srgbClr val="FFFFFF"/>
                </a:solidFill>
                <a:latin typeface="MS PGothic"/>
                <a:ea typeface="MS PGothic"/>
                <a:cs typeface="MS PGothic"/>
              </a:rPr>
              <a:t>を</a:t>
            </a:r>
            <a:r>
              <a:rPr lang="en-US" altLang="zh-CN" sz="1800" spc="0" dirty="0">
                <a:solidFill>
                  <a:srgbClr val="FFFFFF"/>
                </a:solidFill>
                <a:latin typeface="MS PGothic"/>
                <a:ea typeface="MS PGothic"/>
                <a:cs typeface="MS PGothic"/>
              </a:rPr>
              <a:t>行</a:t>
            </a:r>
            <a:r>
              <a:rPr lang="en-US" altLang="zh-CN" sz="1800" spc="5" dirty="0">
                <a:solidFill>
                  <a:srgbClr val="FFFFFF"/>
                </a:solidFill>
                <a:latin typeface="MS PGothic"/>
                <a:ea typeface="MS PGothic"/>
                <a:cs typeface="MS PGothic"/>
              </a:rPr>
              <a:t>っ</a:t>
            </a:r>
            <a:r>
              <a:rPr lang="en-US" altLang="zh-CN" sz="1800" spc="-11" dirty="0">
                <a:solidFill>
                  <a:srgbClr val="FFFFFF"/>
                </a:solidFill>
                <a:latin typeface="MS PGothic"/>
                <a:ea typeface="MS PGothic"/>
                <a:cs typeface="MS PGothic"/>
              </a:rPr>
              <a:t>て</a:t>
            </a:r>
            <a:r>
              <a:rPr lang="en-US" altLang="zh-CN" sz="1800" spc="0" dirty="0">
                <a:solidFill>
                  <a:srgbClr val="FFFFFF"/>
                </a:solidFill>
                <a:latin typeface="MS PGothic"/>
                <a:ea typeface="MS PGothic"/>
                <a:cs typeface="MS PGothic"/>
              </a:rPr>
              <a:t>いるか、</a:t>
            </a:r>
            <a:r>
              <a:rPr lang="en-US" altLang="zh-CN" sz="1800" spc="11" dirty="0">
                <a:solidFill>
                  <a:srgbClr val="FFFFFF"/>
                </a:solidFill>
                <a:latin typeface="MS PGothic"/>
                <a:ea typeface="MS PGothic"/>
                <a:cs typeface="MS PGothic"/>
              </a:rPr>
              <a:t>④</a:t>
            </a:r>
            <a:r>
              <a:rPr lang="en-US" altLang="zh-CN" sz="1800" spc="-10" dirty="0">
                <a:solidFill>
                  <a:srgbClr val="FFFFFF"/>
                </a:solidFill>
                <a:latin typeface="MS PGothic"/>
                <a:ea typeface="MS PGothic"/>
                <a:cs typeface="MS PGothic"/>
              </a:rPr>
              <a:t>シ</a:t>
            </a:r>
            <a:r>
              <a:rPr lang="en-US" altLang="zh-CN" sz="1800" spc="-6" dirty="0">
                <a:solidFill>
                  <a:srgbClr val="FFFFFF"/>
                </a:solidFill>
                <a:latin typeface="MS PGothic"/>
                <a:ea typeface="MS PGothic"/>
                <a:cs typeface="MS PGothic"/>
              </a:rPr>
              <a:t>ェ</a:t>
            </a:r>
            <a:r>
              <a:rPr lang="en-US" altLang="zh-CN" sz="1800" spc="0" dirty="0">
                <a:solidFill>
                  <a:srgbClr val="FFFFFF"/>
                </a:solidFill>
                <a:latin typeface="MS PGothic"/>
                <a:ea typeface="MS PGothic"/>
                <a:cs typeface="MS PGothic"/>
              </a:rPr>
              <a:t>アリング</a:t>
            </a:r>
            <a:r>
              <a:rPr lang="en-US" altLang="zh-CN" sz="1800" spc="-6" dirty="0">
                <a:solidFill>
                  <a:srgbClr val="FFFFFF"/>
                </a:solidFill>
                <a:latin typeface="MS PGothic"/>
                <a:ea typeface="MS PGothic"/>
                <a:cs typeface="MS PGothic"/>
              </a:rPr>
              <a:t>等</a:t>
            </a:r>
            <a:r>
              <a:rPr lang="en-US" altLang="zh-CN" sz="1800" spc="0" dirty="0">
                <a:solidFill>
                  <a:srgbClr val="FFFFFF"/>
                </a:solidFill>
                <a:latin typeface="MS PGothic"/>
                <a:ea typeface="MS PGothic"/>
                <a:cs typeface="MS PGothic"/>
              </a:rPr>
              <a:t>の</a:t>
            </a:r>
            <a:endParaRPr lang="en-US" altLang="zh-CN" sz="1800">
              <a:latin typeface="MS PGothic"/>
              <a:ea typeface="MS PGothic"/>
              <a:cs typeface="MS PGothic"/>
            </a:endParaRPr>
          </a:p>
        </p:txBody>
      </p:sp>
      <p:sp>
        <p:nvSpPr>
          <p:cNvPr id="107" name="Text Box107"/>
          <p:cNvSpPr txBox="1"/>
          <p:nvPr/>
        </p:nvSpPr>
        <p:spPr>
          <a:xfrm>
            <a:off x="1193292" y="4343629"/>
            <a:ext cx="5990946" cy="228600"/>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spc="0" dirty="0">
                <a:solidFill>
                  <a:srgbClr val="FFFFFF"/>
                </a:solidFill>
                <a:latin typeface="MS PGothic"/>
                <a:ea typeface="MS PGothic"/>
                <a:cs typeface="MS PGothic"/>
              </a:rPr>
              <a:t>協力を行ってい</a:t>
            </a:r>
            <a:r>
              <a:rPr lang="en-US" altLang="zh-CN" sz="1800" spc="-7" dirty="0">
                <a:solidFill>
                  <a:srgbClr val="FFFFFF"/>
                </a:solidFill>
                <a:latin typeface="MS PGothic"/>
                <a:ea typeface="MS PGothic"/>
                <a:cs typeface="MS PGothic"/>
              </a:rPr>
              <a:t>る</a:t>
            </a:r>
            <a:r>
              <a:rPr lang="en-US" altLang="zh-CN" sz="1800" spc="0" dirty="0">
                <a:solidFill>
                  <a:srgbClr val="FFFFFF"/>
                </a:solidFill>
                <a:latin typeface="MS PGothic"/>
                <a:ea typeface="MS PGothic"/>
                <a:cs typeface="MS PGothic"/>
              </a:rPr>
              <a:t>か、</a:t>
            </a:r>
            <a:r>
              <a:rPr lang="en-US" altLang="zh-CN" sz="1800" spc="6" dirty="0">
                <a:solidFill>
                  <a:srgbClr val="FFFFFF"/>
                </a:solidFill>
                <a:latin typeface="MS PGothic"/>
                <a:ea typeface="MS PGothic"/>
                <a:cs typeface="MS PGothic"/>
              </a:rPr>
              <a:t>⑤</a:t>
            </a:r>
            <a:r>
              <a:rPr lang="en-US" altLang="zh-CN" sz="1800" spc="-6" dirty="0">
                <a:solidFill>
                  <a:srgbClr val="FFFFFF"/>
                </a:solidFill>
                <a:latin typeface="MS PGothic"/>
                <a:ea typeface="MS PGothic"/>
                <a:cs typeface="MS PGothic"/>
              </a:rPr>
              <a:t>製</a:t>
            </a:r>
            <a:r>
              <a:rPr lang="en-US" altLang="zh-CN" sz="1800" spc="0" dirty="0">
                <a:solidFill>
                  <a:srgbClr val="FFFFFF"/>
                </a:solidFill>
                <a:latin typeface="MS PGothic"/>
                <a:ea typeface="MS PGothic"/>
                <a:cs typeface="MS PGothic"/>
              </a:rPr>
              <a:t>品</a:t>
            </a:r>
            <a:r>
              <a:rPr lang="en-US" altLang="zh-CN" sz="1800" spc="5" dirty="0">
                <a:solidFill>
                  <a:srgbClr val="FFFFFF"/>
                </a:solidFill>
                <a:latin typeface="MS PGothic"/>
                <a:ea typeface="MS PGothic"/>
                <a:cs typeface="MS PGothic"/>
              </a:rPr>
              <a:t>供</a:t>
            </a:r>
            <a:r>
              <a:rPr lang="en-US" altLang="zh-CN" sz="1800" spc="0" dirty="0">
                <a:solidFill>
                  <a:srgbClr val="FFFFFF"/>
                </a:solidFill>
                <a:latin typeface="MS PGothic"/>
                <a:ea typeface="MS PGothic"/>
                <a:cs typeface="MS PGothic"/>
              </a:rPr>
              <a:t>給</a:t>
            </a:r>
            <a:r>
              <a:rPr lang="en-US" altLang="zh-CN" sz="1800" spc="-6" dirty="0">
                <a:solidFill>
                  <a:srgbClr val="FFFFFF"/>
                </a:solidFill>
                <a:latin typeface="MS PGothic"/>
                <a:ea typeface="MS PGothic"/>
                <a:cs typeface="MS PGothic"/>
              </a:rPr>
              <a:t>を</a:t>
            </a:r>
            <a:r>
              <a:rPr lang="en-US" altLang="zh-CN" sz="1800" spc="0" dirty="0">
                <a:solidFill>
                  <a:srgbClr val="FFFFFF"/>
                </a:solidFill>
                <a:latin typeface="MS PGothic"/>
                <a:ea typeface="MS PGothic"/>
                <a:cs typeface="MS PGothic"/>
              </a:rPr>
              <a:t>サ</a:t>
            </a:r>
            <a:r>
              <a:rPr lang="en-US" altLang="zh-CN" sz="1800" spc="6" dirty="0">
                <a:solidFill>
                  <a:srgbClr val="FFFFFF"/>
                </a:solidFill>
                <a:latin typeface="MS PGothic"/>
                <a:ea typeface="MS PGothic"/>
                <a:cs typeface="MS PGothic"/>
              </a:rPr>
              <a:t>ー</a:t>
            </a:r>
            <a:r>
              <a:rPr lang="en-US" altLang="zh-CN" sz="1800" spc="-7" dirty="0">
                <a:solidFill>
                  <a:srgbClr val="FFFFFF"/>
                </a:solidFill>
                <a:latin typeface="MS PGothic"/>
                <a:ea typeface="MS PGothic"/>
                <a:cs typeface="MS PGothic"/>
              </a:rPr>
              <a:t>ビ</a:t>
            </a:r>
            <a:r>
              <a:rPr lang="en-US" altLang="zh-CN" sz="1800" spc="0" dirty="0">
                <a:solidFill>
                  <a:srgbClr val="FFFFFF"/>
                </a:solidFill>
                <a:latin typeface="MS PGothic"/>
                <a:ea typeface="MS PGothic"/>
                <a:cs typeface="MS PGothic"/>
              </a:rPr>
              <a:t>スに変更しているか</a:t>
            </a:r>
            <a:endParaRPr lang="en-US" altLang="zh-CN" sz="1800">
              <a:latin typeface="MS PGothic"/>
              <a:ea typeface="MS PGothic"/>
              <a:cs typeface="MS PGothic"/>
            </a:endParaRPr>
          </a:p>
        </p:txBody>
      </p:sp>
      <p:sp>
        <p:nvSpPr>
          <p:cNvPr id="108" name="Text Box108"/>
          <p:cNvSpPr txBox="1"/>
          <p:nvPr/>
        </p:nvSpPr>
        <p:spPr>
          <a:xfrm>
            <a:off x="7182866" y="4449069"/>
            <a:ext cx="1580992" cy="202692"/>
          </a:xfrm>
          <a:prstGeom prst="rect">
            <a:avLst/>
          </a:prstGeom>
        </p:spPr>
        <p:txBody>
          <a:bodyPr wrap="square" lIns="0" tIns="0" rIns="0" rtlCol="0">
            <a:spAutoFit/>
          </a:bodyPr>
          <a:lstStyle/>
          <a:p>
            <a:pPr algn="l">
              <a:lnSpc>
                <a:spcPts val="0"/>
              </a:lnSpc>
            </a:pPr>
            <a:endParaRPr/>
          </a:p>
          <a:p>
            <a:pPr algn="l" rtl="0">
              <a:lnSpc>
                <a:spcPts val="1596"/>
              </a:lnSpc>
            </a:pPr>
            <a:r>
              <a:rPr lang="en-US" altLang="zh-CN" sz="1600" spc="0" dirty="0">
                <a:solidFill>
                  <a:srgbClr val="000000"/>
                </a:solidFill>
                <a:latin typeface="MS PGothic"/>
                <a:ea typeface="MS PGothic"/>
                <a:cs typeface="MS PGothic"/>
              </a:rPr>
              <a:t>（欧</a:t>
            </a:r>
            <a:r>
              <a:rPr lang="en-US" altLang="zh-CN" sz="1600" spc="-5" dirty="0">
                <a:solidFill>
                  <a:srgbClr val="000000"/>
                </a:solidFill>
                <a:latin typeface="MS PGothic"/>
                <a:ea typeface="MS PGothic"/>
                <a:cs typeface="MS PGothic"/>
              </a:rPr>
              <a:t>州</a:t>
            </a:r>
            <a:r>
              <a:rPr lang="en-US" altLang="zh-CN" sz="1600" spc="0" dirty="0">
                <a:solidFill>
                  <a:srgbClr val="000000"/>
                </a:solidFill>
                <a:latin typeface="MS PGothic"/>
                <a:ea typeface="MS PGothic"/>
                <a:cs typeface="MS PGothic"/>
              </a:rPr>
              <a:t>委</a:t>
            </a:r>
            <a:r>
              <a:rPr lang="en-US" altLang="zh-CN" sz="1600" spc="-8" dirty="0">
                <a:solidFill>
                  <a:srgbClr val="000000"/>
                </a:solidFill>
                <a:latin typeface="MS PGothic"/>
                <a:ea typeface="MS PGothic"/>
                <a:cs typeface="MS PGothic"/>
              </a:rPr>
              <a:t>員</a:t>
            </a:r>
            <a:r>
              <a:rPr lang="en-US" altLang="zh-CN" sz="1600" spc="0" dirty="0">
                <a:solidFill>
                  <a:srgbClr val="000000"/>
                </a:solidFill>
                <a:latin typeface="MS PGothic"/>
                <a:ea typeface="MS PGothic"/>
                <a:cs typeface="MS PGothic"/>
              </a:rPr>
              <a:t>会</a:t>
            </a:r>
            <a:r>
              <a:rPr lang="en-US" altLang="zh-CN" sz="1600" spc="-8" dirty="0">
                <a:solidFill>
                  <a:srgbClr val="000000"/>
                </a:solidFill>
                <a:latin typeface="MS PGothic"/>
                <a:ea typeface="MS PGothic"/>
                <a:cs typeface="MS PGothic"/>
              </a:rPr>
              <a:t>よ</a:t>
            </a:r>
            <a:r>
              <a:rPr lang="en-US" altLang="zh-CN" sz="1600" spc="0" dirty="0">
                <a:solidFill>
                  <a:srgbClr val="000000"/>
                </a:solidFill>
                <a:latin typeface="MS PGothic"/>
                <a:ea typeface="MS PGothic"/>
                <a:cs typeface="MS PGothic"/>
              </a:rPr>
              <a:t>り</a:t>
            </a:r>
            <a:r>
              <a:rPr lang="en-US" altLang="zh-CN" sz="1600" spc="-5" dirty="0">
                <a:solidFill>
                  <a:srgbClr val="000000"/>
                </a:solidFill>
                <a:latin typeface="MS PGothic"/>
                <a:ea typeface="MS PGothic"/>
                <a:cs typeface="MS PGothic"/>
              </a:rPr>
              <a:t>）</a:t>
            </a:r>
            <a:endParaRPr lang="en-US" altLang="zh-CN" sz="1600">
              <a:latin typeface="MS PGothic"/>
              <a:ea typeface="MS PGothic"/>
              <a:cs typeface="MS PGothic"/>
            </a:endParaRPr>
          </a:p>
        </p:txBody>
      </p:sp>
      <p:sp>
        <p:nvSpPr>
          <p:cNvPr id="109" name="Text Box109"/>
          <p:cNvSpPr txBox="1"/>
          <p:nvPr/>
        </p:nvSpPr>
        <p:spPr>
          <a:xfrm>
            <a:off x="625145" y="4809054"/>
            <a:ext cx="548945" cy="254508"/>
          </a:xfrm>
          <a:prstGeom prst="rect">
            <a:avLst/>
          </a:prstGeom>
        </p:spPr>
        <p:txBody>
          <a:bodyPr wrap="square" lIns="0" tIns="0" rIns="0" rtlCol="0">
            <a:spAutoFit/>
          </a:bodyPr>
          <a:lstStyle/>
          <a:p>
            <a:pPr algn="l">
              <a:lnSpc>
                <a:spcPts val="0"/>
              </a:lnSpc>
            </a:pPr>
            <a:endParaRPr/>
          </a:p>
          <a:p>
            <a:pPr algn="l" rtl="0">
              <a:lnSpc>
                <a:spcPts val="2004"/>
              </a:lnSpc>
            </a:pPr>
            <a:r>
              <a:rPr lang="en-US" altLang="zh-CN" sz="2000" b="1" spc="-79" dirty="0">
                <a:solidFill>
                  <a:srgbClr val="FFFFFF"/>
                </a:solidFill>
                <a:latin typeface="MS PGothic"/>
                <a:ea typeface="MS PGothic"/>
                <a:cs typeface="MS PGothic"/>
              </a:rPr>
              <a:t>世</a:t>
            </a:r>
            <a:r>
              <a:rPr lang="en-US" altLang="zh-CN" sz="2000" b="1" spc="-65" dirty="0">
                <a:solidFill>
                  <a:srgbClr val="FFFFFF"/>
                </a:solidFill>
                <a:latin typeface="MS PGothic"/>
                <a:ea typeface="MS PGothic"/>
                <a:cs typeface="MS PGothic"/>
              </a:rPr>
              <a:t>界</a:t>
            </a:r>
            <a:endParaRPr lang="en-US" altLang="zh-CN" sz="2000">
              <a:latin typeface="MS PGothic"/>
              <a:ea typeface="MS PGothic"/>
              <a:cs typeface="MS PGothic"/>
            </a:endParaRPr>
          </a:p>
        </p:txBody>
      </p:sp>
      <p:sp>
        <p:nvSpPr>
          <p:cNvPr id="110" name="Text Box110"/>
          <p:cNvSpPr txBox="1"/>
          <p:nvPr/>
        </p:nvSpPr>
        <p:spPr>
          <a:xfrm>
            <a:off x="7144766" y="5678394"/>
            <a:ext cx="1856130" cy="210760"/>
          </a:xfrm>
          <a:prstGeom prst="rect">
            <a:avLst/>
          </a:prstGeom>
        </p:spPr>
        <p:txBody>
          <a:bodyPr wrap="square" lIns="0" tIns="0" rIns="0" rtlCol="0">
            <a:spAutoFit/>
          </a:bodyPr>
          <a:lstStyle/>
          <a:p>
            <a:pPr algn="l">
              <a:lnSpc>
                <a:spcPts val="0"/>
              </a:lnSpc>
            </a:pPr>
            <a:endParaRPr/>
          </a:p>
          <a:p>
            <a:pPr algn="l" rtl="0">
              <a:lnSpc>
                <a:spcPts val="1660"/>
              </a:lnSpc>
            </a:pPr>
            <a:r>
              <a:rPr lang="en-US" altLang="zh-CN" sz="1400" spc="0" dirty="0">
                <a:solidFill>
                  <a:srgbClr val="000000"/>
                </a:solidFill>
                <a:latin typeface="MS Gothic"/>
                <a:ea typeface="MS Gothic"/>
                <a:cs typeface="MS Gothic"/>
              </a:rPr>
              <a:t>（</a:t>
            </a:r>
            <a:r>
              <a:rPr lang="en-US" altLang="zh-CN" sz="1400" spc="8" dirty="0">
                <a:solidFill>
                  <a:srgbClr val="000000"/>
                </a:solidFill>
                <a:latin typeface="SimSun"/>
                <a:ea typeface="SimSun"/>
                <a:cs typeface="SimSun"/>
              </a:rPr>
              <a:t>出</a:t>
            </a:r>
            <a:r>
              <a:rPr lang="en-US" altLang="zh-CN" sz="1400" spc="0" dirty="0">
                <a:solidFill>
                  <a:srgbClr val="000000"/>
                </a:solidFill>
                <a:latin typeface="SimSun"/>
                <a:ea typeface="SimSun"/>
                <a:cs typeface="SimSun"/>
              </a:rPr>
              <a:t>典</a:t>
            </a:r>
            <a:r>
              <a:rPr lang="en-US" altLang="zh-CN" sz="1400" spc="0" dirty="0">
                <a:solidFill>
                  <a:srgbClr val="000000"/>
                </a:solidFill>
                <a:latin typeface="MS Gothic"/>
                <a:ea typeface="MS Gothic"/>
                <a:cs typeface="MS Gothic"/>
              </a:rPr>
              <a:t>：</a:t>
            </a:r>
            <a:r>
              <a:rPr lang="en-US" altLang="zh-CN" sz="1400" spc="-341" dirty="0">
                <a:solidFill>
                  <a:srgbClr val="000000"/>
                </a:solidFill>
                <a:latin typeface="MS Gothic"/>
                <a:ea typeface="MS Gothic"/>
                <a:cs typeface="MS Gothic"/>
              </a:rPr>
              <a:t>ア</a:t>
            </a:r>
            <a:r>
              <a:rPr lang="en-US" altLang="zh-CN" sz="1400" spc="-430" dirty="0">
                <a:solidFill>
                  <a:srgbClr val="000000"/>
                </a:solidFill>
                <a:latin typeface="MS Gothic"/>
                <a:ea typeface="MS Gothic"/>
                <a:cs typeface="MS Gothic"/>
              </a:rPr>
              <a:t>ク</a:t>
            </a:r>
            <a:r>
              <a:rPr lang="en-US" altLang="zh-CN" sz="1400" spc="-262" dirty="0">
                <a:solidFill>
                  <a:srgbClr val="000000"/>
                </a:solidFill>
                <a:latin typeface="MS Gothic"/>
                <a:ea typeface="MS Gothic"/>
                <a:cs typeface="MS Gothic"/>
              </a:rPr>
              <a:t>セ</a:t>
            </a:r>
            <a:r>
              <a:rPr lang="en-US" altLang="zh-CN" sz="1400" spc="-352" dirty="0">
                <a:solidFill>
                  <a:srgbClr val="000000"/>
                </a:solidFill>
                <a:latin typeface="MS Gothic"/>
                <a:ea typeface="MS Gothic"/>
                <a:cs typeface="MS Gothic"/>
              </a:rPr>
              <a:t>ン</a:t>
            </a:r>
            <a:r>
              <a:rPr lang="en-US" altLang="zh-CN" sz="1400" spc="-298" dirty="0">
                <a:solidFill>
                  <a:srgbClr val="000000"/>
                </a:solidFill>
                <a:latin typeface="MS Gothic"/>
                <a:ea typeface="MS Gothic"/>
                <a:cs typeface="MS Gothic"/>
              </a:rPr>
              <a:t>チ</a:t>
            </a:r>
            <a:r>
              <a:rPr lang="en-US" altLang="zh-CN" sz="1400" spc="-473" dirty="0">
                <a:solidFill>
                  <a:srgbClr val="000000"/>
                </a:solidFill>
                <a:latin typeface="MS Gothic"/>
                <a:ea typeface="MS Gothic"/>
                <a:cs typeface="MS Gothic"/>
              </a:rPr>
              <a:t>ュ</a:t>
            </a:r>
            <a:r>
              <a:rPr lang="en-US" altLang="zh-CN" sz="1400" spc="-349" dirty="0">
                <a:solidFill>
                  <a:srgbClr val="000000"/>
                </a:solidFill>
                <a:latin typeface="MS Gothic"/>
                <a:ea typeface="MS Gothic"/>
                <a:cs typeface="MS Gothic"/>
              </a:rPr>
              <a:t>ア</a:t>
            </a:r>
            <a:r>
              <a:rPr lang="en-US" altLang="zh-CN" sz="1400" spc="0" dirty="0">
                <a:solidFill>
                  <a:srgbClr val="000000"/>
                </a:solidFill>
                <a:latin typeface="MS Gothic"/>
                <a:ea typeface="MS Gothic"/>
                <a:cs typeface="MS Gothic"/>
              </a:rPr>
              <a:t>）</a:t>
            </a:r>
            <a:endParaRPr lang="en-US" altLang="zh-CN" sz="1400">
              <a:latin typeface="MS Gothic"/>
              <a:ea typeface="MS Gothic"/>
              <a:cs typeface="MS Gothic"/>
            </a:endParaRPr>
          </a:p>
        </p:txBody>
      </p:sp>
      <p:sp>
        <p:nvSpPr>
          <p:cNvPr id="111" name="Text Box111"/>
          <p:cNvSpPr txBox="1"/>
          <p:nvPr/>
        </p:nvSpPr>
        <p:spPr>
          <a:xfrm>
            <a:off x="9022080" y="6709867"/>
            <a:ext cx="115368"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4</a:t>
            </a:r>
            <a:endParaRPr lang="en-US" altLang="zh-CN" sz="1200">
              <a:latin typeface="Calibri"/>
              <a:ea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ath112"/>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113" name="Group113"/>
          <p:cNvGrpSpPr/>
          <p:nvPr/>
        </p:nvGrpSpPr>
        <p:grpSpPr>
          <a:xfrm>
            <a:off x="151638" y="2859786"/>
            <a:ext cx="8561832" cy="1766316"/>
            <a:chOff x="151638" y="2859786"/>
            <a:chExt cx="8561832" cy="1766316"/>
          </a:xfrm>
        </p:grpSpPr>
        <p:sp>
          <p:nvSpPr>
            <p:cNvPr id="114" name="Path114"/>
            <p:cNvSpPr/>
            <p:nvPr/>
          </p:nvSpPr>
          <p:spPr>
            <a:xfrm>
              <a:off x="276606" y="3220974"/>
              <a:ext cx="8410956" cy="1379220"/>
            </a:xfrm>
            <a:custGeom>
              <a:avLst/>
              <a:gdLst/>
              <a:ahLst/>
              <a:cxnLst/>
              <a:rect l="l" t="t" r="r" b="b"/>
              <a:pathLst>
                <a:path w="8410956" h="1379220">
                  <a:moveTo>
                    <a:pt x="0" y="129286"/>
                  </a:moveTo>
                  <a:cubicBezTo>
                    <a:pt x="0" y="57912"/>
                    <a:pt x="57887" y="0"/>
                    <a:pt x="129299" y="0"/>
                  </a:cubicBezTo>
                  <a:lnTo>
                    <a:pt x="8281670" y="0"/>
                  </a:lnTo>
                  <a:cubicBezTo>
                    <a:pt x="8353044" y="0"/>
                    <a:pt x="8410956" y="57912"/>
                    <a:pt x="8410956" y="129286"/>
                  </a:cubicBezTo>
                  <a:lnTo>
                    <a:pt x="8410956" y="1249934"/>
                  </a:lnTo>
                  <a:cubicBezTo>
                    <a:pt x="8410956" y="1321308"/>
                    <a:pt x="8353044" y="1379220"/>
                    <a:pt x="8281670" y="1379220"/>
                  </a:cubicBezTo>
                  <a:lnTo>
                    <a:pt x="129299" y="1379220"/>
                  </a:lnTo>
                  <a:cubicBezTo>
                    <a:pt x="57887" y="1379220"/>
                    <a:pt x="0" y="1321308"/>
                    <a:pt x="0" y="1249934"/>
                  </a:cubicBezTo>
                  <a:lnTo>
                    <a:pt x="0" y="129286"/>
                  </a:lnTo>
                  <a:close/>
                </a:path>
              </a:pathLst>
            </a:custGeom>
            <a:solidFill>
              <a:srgbClr val="FFFFFF">
                <a:alpha val="100000"/>
              </a:srgbClr>
            </a:solidFill>
            <a:ln w="0" cap="sq">
              <a:solidFill>
                <a:srgbClr val="FFFFFF"/>
              </a:solidFill>
              <a:prstDash val="solid"/>
            </a:ln>
          </p:spPr>
          <p:txBody>
            <a:bodyPr rtlCol="0" anchor="ctr"/>
            <a:lstStyle/>
            <a:p>
              <a:pPr algn="ctr"/>
              <a:endParaRPr lang="en-US" altLang="zh-CN"/>
            </a:p>
          </p:txBody>
        </p:sp>
        <p:sp>
          <p:nvSpPr>
            <p:cNvPr id="115" name="Path115"/>
            <p:cNvSpPr/>
            <p:nvPr/>
          </p:nvSpPr>
          <p:spPr>
            <a:xfrm>
              <a:off x="250698" y="3195066"/>
              <a:ext cx="8462772" cy="1431036"/>
            </a:xfrm>
            <a:custGeom>
              <a:avLst/>
              <a:gdLst/>
              <a:ahLst/>
              <a:cxnLst/>
              <a:rect l="l" t="t" r="r" b="b"/>
              <a:pathLst>
                <a:path w="8462772" h="1431036">
                  <a:moveTo>
                    <a:pt x="25908" y="155194"/>
                  </a:moveTo>
                  <a:cubicBezTo>
                    <a:pt x="25908" y="83820"/>
                    <a:pt x="83795" y="25908"/>
                    <a:pt x="155207" y="25908"/>
                  </a:cubicBezTo>
                  <a:lnTo>
                    <a:pt x="8307578" y="25908"/>
                  </a:lnTo>
                  <a:cubicBezTo>
                    <a:pt x="8378952" y="25908"/>
                    <a:pt x="8436864" y="83820"/>
                    <a:pt x="8436864" y="155194"/>
                  </a:cubicBezTo>
                  <a:lnTo>
                    <a:pt x="8436864" y="1275842"/>
                  </a:lnTo>
                  <a:cubicBezTo>
                    <a:pt x="8436864" y="1347216"/>
                    <a:pt x="8378952" y="1405128"/>
                    <a:pt x="8307578" y="1405128"/>
                  </a:cubicBezTo>
                  <a:lnTo>
                    <a:pt x="155207" y="1405128"/>
                  </a:lnTo>
                  <a:cubicBezTo>
                    <a:pt x="83795" y="1405128"/>
                    <a:pt x="25908" y="1347216"/>
                    <a:pt x="25908" y="1275842"/>
                  </a:cubicBezTo>
                  <a:lnTo>
                    <a:pt x="25908" y="155194"/>
                  </a:lnTo>
                  <a:close/>
                </a:path>
              </a:pathLst>
            </a:custGeom>
            <a:solidFill>
              <a:srgbClr val="FFFFFF">
                <a:alpha val="0"/>
              </a:srgbClr>
            </a:solidFill>
            <a:ln w="25908" cap="sq">
              <a:solidFill>
                <a:srgbClr val="4BACC6"/>
              </a:solidFill>
              <a:prstDash val="solid"/>
            </a:ln>
          </p:spPr>
          <p:txBody>
            <a:bodyPr rtlCol="0" anchor="ctr"/>
            <a:lstStyle/>
            <a:p>
              <a:pPr algn="ctr"/>
              <a:endParaRPr lang="en-US" altLang="zh-CN"/>
            </a:p>
          </p:txBody>
        </p:sp>
        <p:sp>
          <p:nvSpPr>
            <p:cNvPr id="116" name="Text Box116"/>
            <p:cNvSpPr txBox="1"/>
            <p:nvPr/>
          </p:nvSpPr>
          <p:spPr>
            <a:xfrm>
              <a:off x="405994" y="3252445"/>
              <a:ext cx="7782409" cy="1326134"/>
            </a:xfrm>
            <a:prstGeom prst="rect">
              <a:avLst/>
            </a:prstGeom>
          </p:spPr>
          <p:txBody>
            <a:bodyPr wrap="square" lIns="0" tIns="0" rIns="0" rtlCol="0">
              <a:spAutoFit/>
            </a:bodyPr>
            <a:lstStyle/>
            <a:p>
              <a:pPr algn="l">
                <a:lnSpc>
                  <a:spcPts val="0"/>
                </a:lnSpc>
              </a:pPr>
              <a:endParaRPr/>
            </a:p>
            <a:p>
              <a:pPr algn="l" rtl="0">
                <a:lnSpc>
                  <a:spcPts val="1800"/>
                </a:lnSpc>
              </a:pPr>
              <a:r>
                <a:rPr lang="en-US" altLang="zh-CN" sz="1800" spc="0" dirty="0">
                  <a:solidFill>
                    <a:srgbClr val="000000"/>
                  </a:solidFill>
                  <a:latin typeface="MS PGothic"/>
                  <a:ea typeface="MS PGothic"/>
                  <a:cs typeface="MS PGothic"/>
                </a:rPr>
                <a:t>・使い捨て</a:t>
              </a:r>
              <a:r>
                <a:rPr lang="en-US" altLang="zh-CN" sz="1800" spc="-6" dirty="0">
                  <a:solidFill>
                    <a:srgbClr val="000000"/>
                  </a:solidFill>
                  <a:latin typeface="MS PGothic"/>
                  <a:ea typeface="MS PGothic"/>
                  <a:cs typeface="MS PGothic"/>
                </a:rPr>
                <a:t>プ</a:t>
              </a:r>
              <a:r>
                <a:rPr lang="en-US" altLang="zh-CN" sz="1800" spc="0" dirty="0">
                  <a:solidFill>
                    <a:srgbClr val="000000"/>
                  </a:solidFill>
                  <a:latin typeface="MS PGothic"/>
                  <a:ea typeface="MS PGothic"/>
                  <a:cs typeface="MS PGothic"/>
                </a:rPr>
                <a:t>ラ</a:t>
              </a:r>
              <a:r>
                <a:rPr lang="en-US" altLang="zh-CN" sz="1800" spc="-7" dirty="0">
                  <a:solidFill>
                    <a:srgbClr val="000000"/>
                  </a:solidFill>
                  <a:latin typeface="MS PGothic"/>
                  <a:ea typeface="MS PGothic"/>
                  <a:cs typeface="MS PGothic"/>
                </a:rPr>
                <a:t>ス</a:t>
              </a:r>
              <a:r>
                <a:rPr lang="en-US" altLang="zh-CN" sz="1800" spc="0" dirty="0">
                  <a:solidFill>
                    <a:srgbClr val="000000"/>
                  </a:solidFill>
                  <a:latin typeface="MS PGothic"/>
                  <a:ea typeface="MS PGothic"/>
                  <a:cs typeface="MS PGothic"/>
                </a:rPr>
                <a:t>チックに対す</a:t>
              </a:r>
              <a:r>
                <a:rPr lang="en-US" altLang="zh-CN" sz="1800" spc="-5" dirty="0">
                  <a:solidFill>
                    <a:srgbClr val="000000"/>
                  </a:solidFill>
                  <a:latin typeface="MS PGothic"/>
                  <a:ea typeface="MS PGothic"/>
                  <a:cs typeface="MS PGothic"/>
                </a:rPr>
                <a:t>る</a:t>
              </a:r>
              <a:r>
                <a:rPr lang="en-US" altLang="zh-CN" sz="1800" spc="0" dirty="0">
                  <a:solidFill>
                    <a:srgbClr val="000000"/>
                  </a:solidFill>
                  <a:latin typeface="MS PGothic"/>
                  <a:ea typeface="MS PGothic"/>
                  <a:cs typeface="MS PGothic"/>
                </a:rPr>
                <a:t>法的対応のスコー</a:t>
              </a:r>
              <a:r>
                <a:rPr lang="en-US" altLang="zh-CN" sz="1800" spc="-6" dirty="0">
                  <a:solidFill>
                    <a:srgbClr val="000000"/>
                  </a:solidFill>
                  <a:latin typeface="MS PGothic"/>
                  <a:ea typeface="MS PGothic"/>
                  <a:cs typeface="MS PGothic"/>
                </a:rPr>
                <a:t>プ</a:t>
              </a:r>
              <a:r>
                <a:rPr lang="en-US" altLang="zh-CN" sz="1800" spc="0" dirty="0">
                  <a:solidFill>
                    <a:srgbClr val="000000"/>
                  </a:solidFill>
                  <a:latin typeface="MS PGothic"/>
                  <a:ea typeface="MS PGothic"/>
                  <a:cs typeface="MS PGothic"/>
                </a:rPr>
                <a:t>を決定する</a:t>
              </a:r>
              <a:endParaRPr lang="en-US" altLang="zh-CN" sz="1800">
                <a:latin typeface="MS PGothic"/>
                <a:ea typeface="MS PGothic"/>
                <a:cs typeface="MS PGothic"/>
              </a:endParaRPr>
            </a:p>
            <a:p>
              <a:pPr algn="l" rtl="0">
                <a:lnSpc>
                  <a:spcPts val="1800"/>
                </a:lnSpc>
                <a:spcBef>
                  <a:spcPts val="360"/>
                </a:spcBef>
              </a:pPr>
              <a:r>
                <a:rPr lang="en-US" altLang="zh-CN" sz="1800" spc="0" dirty="0">
                  <a:solidFill>
                    <a:srgbClr val="000000"/>
                  </a:solidFill>
                  <a:latin typeface="MS PGothic"/>
                  <a:ea typeface="MS PGothic"/>
                  <a:cs typeface="MS PGothic"/>
                </a:rPr>
                <a:t>・海洋ごみのモニ</a:t>
              </a:r>
              <a:r>
                <a:rPr lang="en-US" altLang="zh-CN" sz="1800" spc="6" dirty="0">
                  <a:solidFill>
                    <a:srgbClr val="000000"/>
                  </a:solidFill>
                  <a:latin typeface="MS PGothic"/>
                  <a:ea typeface="MS PGothic"/>
                  <a:cs typeface="MS PGothic"/>
                </a:rPr>
                <a:t>タ</a:t>
              </a:r>
              <a:r>
                <a:rPr lang="en-US" altLang="zh-CN" sz="1800" spc="-6" dirty="0">
                  <a:solidFill>
                    <a:srgbClr val="000000"/>
                  </a:solidFill>
                  <a:latin typeface="MS PGothic"/>
                  <a:ea typeface="MS PGothic"/>
                  <a:cs typeface="MS PGothic"/>
                </a:rPr>
                <a:t>リ</a:t>
              </a:r>
              <a:r>
                <a:rPr lang="en-US" altLang="zh-CN" sz="1800" spc="0" dirty="0">
                  <a:solidFill>
                    <a:srgbClr val="000000"/>
                  </a:solidFill>
                  <a:latin typeface="MS PGothic"/>
                  <a:ea typeface="MS PGothic"/>
                  <a:cs typeface="MS PGothic"/>
                </a:rPr>
                <a:t>ングと</a:t>
              </a:r>
              <a:r>
                <a:rPr lang="en-US" altLang="zh-CN" sz="1800" spc="-9" dirty="0">
                  <a:solidFill>
                    <a:srgbClr val="000000"/>
                  </a:solidFill>
                  <a:latin typeface="MS PGothic"/>
                  <a:ea typeface="MS PGothic"/>
                  <a:cs typeface="MS PGothic"/>
                </a:rPr>
                <a:t>マ</a:t>
              </a:r>
              <a:r>
                <a:rPr lang="en-US" altLang="zh-CN" sz="1800" spc="0" dirty="0">
                  <a:solidFill>
                    <a:srgbClr val="000000"/>
                  </a:solidFill>
                  <a:latin typeface="MS PGothic"/>
                  <a:ea typeface="MS PGothic"/>
                  <a:cs typeface="MS PGothic"/>
                </a:rPr>
                <a:t>ッ</a:t>
              </a:r>
              <a:r>
                <a:rPr lang="en-US" altLang="zh-CN" sz="1800" spc="-8" dirty="0">
                  <a:solidFill>
                    <a:srgbClr val="000000"/>
                  </a:solidFill>
                  <a:latin typeface="MS PGothic"/>
                  <a:ea typeface="MS PGothic"/>
                  <a:cs typeface="MS PGothic"/>
                </a:rPr>
                <a:t>ピ</a:t>
              </a:r>
              <a:r>
                <a:rPr lang="en-US" altLang="zh-CN" sz="1800" spc="0" dirty="0">
                  <a:solidFill>
                    <a:srgbClr val="000000"/>
                  </a:solidFill>
                  <a:latin typeface="MS PGothic"/>
                  <a:ea typeface="MS PGothic"/>
                  <a:cs typeface="MS PGothic"/>
                </a:rPr>
                <a:t>ン</a:t>
              </a:r>
              <a:r>
                <a:rPr lang="en-US" altLang="zh-CN" sz="1800" spc="-9" dirty="0">
                  <a:solidFill>
                    <a:srgbClr val="000000"/>
                  </a:solidFill>
                  <a:latin typeface="MS PGothic"/>
                  <a:ea typeface="MS PGothic"/>
                  <a:cs typeface="MS PGothic"/>
                </a:rPr>
                <a:t>グ</a:t>
              </a:r>
              <a:r>
                <a:rPr lang="en-US" altLang="zh-CN" sz="1800" spc="0" dirty="0">
                  <a:solidFill>
                    <a:srgbClr val="000000"/>
                  </a:solidFill>
                  <a:latin typeface="MS PGothic"/>
                  <a:ea typeface="MS PGothic"/>
                  <a:cs typeface="MS PGothic"/>
                </a:rPr>
                <a:t>の向上</a:t>
              </a:r>
              <a:endParaRPr lang="en-US" altLang="zh-CN" sz="1800">
                <a:latin typeface="MS PGothic"/>
                <a:ea typeface="MS PGothic"/>
                <a:cs typeface="MS PGothic"/>
              </a:endParaRPr>
            </a:p>
            <a:p>
              <a:pPr algn="l" rtl="0">
                <a:lnSpc>
                  <a:spcPts val="1800"/>
                </a:lnSpc>
                <a:spcBef>
                  <a:spcPts val="360"/>
                </a:spcBef>
              </a:pPr>
              <a:r>
                <a:rPr lang="en-US" altLang="zh-CN" sz="1800" spc="0" dirty="0">
                  <a:solidFill>
                    <a:srgbClr val="000000"/>
                  </a:solidFill>
                  <a:latin typeface="MS PGothic"/>
                  <a:ea typeface="MS PGothic"/>
                  <a:cs typeface="MS PGothic"/>
                </a:rPr>
                <a:t>・生分解性プ</a:t>
              </a:r>
              <a:r>
                <a:rPr lang="en-US" altLang="zh-CN" sz="1800" spc="-8" dirty="0">
                  <a:solidFill>
                    <a:srgbClr val="000000"/>
                  </a:solidFill>
                  <a:latin typeface="MS PGothic"/>
                  <a:ea typeface="MS PGothic"/>
                  <a:cs typeface="MS PGothic"/>
                </a:rPr>
                <a:t>ラ</a:t>
              </a:r>
              <a:r>
                <a:rPr lang="en-US" altLang="zh-CN" sz="1800" spc="0" dirty="0">
                  <a:solidFill>
                    <a:srgbClr val="000000"/>
                  </a:solidFill>
                  <a:latin typeface="MS PGothic"/>
                  <a:ea typeface="MS PGothic"/>
                  <a:cs typeface="MS PGothic"/>
                </a:rPr>
                <a:t>のラベリ</a:t>
              </a:r>
              <a:r>
                <a:rPr lang="en-US" altLang="zh-CN" sz="1800" spc="-6" dirty="0">
                  <a:solidFill>
                    <a:srgbClr val="000000"/>
                  </a:solidFill>
                  <a:latin typeface="MS PGothic"/>
                  <a:ea typeface="MS PGothic"/>
                  <a:cs typeface="MS PGothic"/>
                </a:rPr>
                <a:t>ン</a:t>
              </a:r>
              <a:r>
                <a:rPr lang="en-US" altLang="zh-CN" sz="1800" spc="0" dirty="0">
                  <a:solidFill>
                    <a:srgbClr val="000000"/>
                  </a:solidFill>
                  <a:latin typeface="MS PGothic"/>
                  <a:ea typeface="MS PGothic"/>
                  <a:cs typeface="MS PGothic"/>
                </a:rPr>
                <a:t>グと望ましい</a:t>
              </a:r>
              <a:r>
                <a:rPr lang="en-US" altLang="zh-CN" sz="1800" spc="6" dirty="0">
                  <a:solidFill>
                    <a:srgbClr val="000000"/>
                  </a:solidFill>
                  <a:latin typeface="MS PGothic"/>
                  <a:ea typeface="MS PGothic"/>
                  <a:cs typeface="MS PGothic"/>
                </a:rPr>
                <a:t>用</a:t>
              </a:r>
              <a:r>
                <a:rPr lang="en-US" altLang="zh-CN" sz="1800" spc="-6" dirty="0">
                  <a:solidFill>
                    <a:srgbClr val="000000"/>
                  </a:solidFill>
                  <a:latin typeface="MS PGothic"/>
                  <a:ea typeface="MS PGothic"/>
                  <a:cs typeface="MS PGothic"/>
                </a:rPr>
                <a:t>途</a:t>
              </a:r>
              <a:r>
                <a:rPr lang="en-US" altLang="zh-CN" sz="1800" spc="0" dirty="0">
                  <a:solidFill>
                    <a:srgbClr val="000000"/>
                  </a:solidFill>
                  <a:latin typeface="MS PGothic"/>
                  <a:ea typeface="MS PGothic"/>
                  <a:cs typeface="MS PGothic"/>
                </a:rPr>
                <a:t>の特定</a:t>
              </a:r>
              <a:endParaRPr lang="en-US" altLang="zh-CN" sz="1800">
                <a:latin typeface="MS PGothic"/>
                <a:ea typeface="MS PGothic"/>
                <a:cs typeface="MS PGothic"/>
              </a:endParaRPr>
            </a:p>
            <a:p>
              <a:pPr algn="l" rtl="0">
                <a:lnSpc>
                  <a:spcPts val="1802"/>
                </a:lnSpc>
                <a:spcBef>
                  <a:spcPts val="358"/>
                </a:spcBef>
              </a:pPr>
              <a:r>
                <a:rPr lang="en-US" altLang="zh-CN" sz="1800" spc="0" dirty="0">
                  <a:solidFill>
                    <a:srgbClr val="000000"/>
                  </a:solidFill>
                  <a:latin typeface="MS PGothic"/>
                  <a:ea typeface="MS PGothic"/>
                  <a:cs typeface="MS PGothic"/>
                </a:rPr>
                <a:t>・製品へ</a:t>
              </a:r>
              <a:r>
                <a:rPr lang="en-US" altLang="zh-CN" sz="1800" spc="5" dirty="0">
                  <a:solidFill>
                    <a:srgbClr val="000000"/>
                  </a:solidFill>
                  <a:latin typeface="MS PGothic"/>
                  <a:ea typeface="MS PGothic"/>
                  <a:cs typeface="MS PGothic"/>
                </a:rPr>
                <a:t>の</a:t>
              </a:r>
              <a:r>
                <a:rPr lang="en-US" altLang="zh-CN" sz="1800" spc="-14" dirty="0">
                  <a:solidFill>
                    <a:srgbClr val="000000"/>
                  </a:solidFill>
                  <a:latin typeface="MS PGothic"/>
                  <a:ea typeface="MS PGothic"/>
                  <a:cs typeface="MS PGothic"/>
                </a:rPr>
                <a:t>マ</a:t>
              </a:r>
              <a:r>
                <a:rPr lang="en-US" altLang="zh-CN" sz="1800" spc="0" dirty="0">
                  <a:solidFill>
                    <a:srgbClr val="000000"/>
                  </a:solidFill>
                  <a:latin typeface="MS PGothic"/>
                  <a:ea typeface="MS PGothic"/>
                  <a:cs typeface="MS PGothic"/>
                </a:rPr>
                <a:t>イク</a:t>
              </a:r>
              <a:r>
                <a:rPr lang="en-US" altLang="zh-CN" sz="1800" spc="6" dirty="0">
                  <a:solidFill>
                    <a:srgbClr val="000000"/>
                  </a:solidFill>
                  <a:latin typeface="MS PGothic"/>
                  <a:ea typeface="MS PGothic"/>
                  <a:cs typeface="MS PGothic"/>
                </a:rPr>
                <a:t>ロ</a:t>
              </a:r>
              <a:r>
                <a:rPr lang="en-US" altLang="zh-CN" sz="1800" spc="-15" dirty="0">
                  <a:solidFill>
                    <a:srgbClr val="000000"/>
                  </a:solidFill>
                  <a:latin typeface="MS PGothic"/>
                  <a:ea typeface="MS PGothic"/>
                  <a:cs typeface="MS PGothic"/>
                </a:rPr>
                <a:t>プ</a:t>
              </a:r>
              <a:r>
                <a:rPr lang="en-US" altLang="zh-CN" sz="1800" spc="0" dirty="0">
                  <a:solidFill>
                    <a:srgbClr val="000000"/>
                  </a:solidFill>
                  <a:latin typeface="MS PGothic"/>
                  <a:ea typeface="MS PGothic"/>
                  <a:cs typeface="MS PGothic"/>
                </a:rPr>
                <a:t>ラの意図的添加の制限</a:t>
              </a:r>
              <a:endParaRPr lang="en-US" altLang="zh-CN" sz="1800">
                <a:latin typeface="MS PGothic"/>
                <a:ea typeface="MS PGothic"/>
                <a:cs typeface="MS PGothic"/>
              </a:endParaRPr>
            </a:p>
            <a:p>
              <a:pPr algn="l" rtl="0">
                <a:lnSpc>
                  <a:spcPts val="1800"/>
                </a:lnSpc>
                <a:spcBef>
                  <a:spcPts val="362"/>
                </a:spcBef>
              </a:pPr>
              <a:r>
                <a:rPr lang="en-US" altLang="zh-CN" sz="1800" spc="0" dirty="0">
                  <a:solidFill>
                    <a:srgbClr val="000000"/>
                  </a:solidFill>
                  <a:latin typeface="MS PGothic"/>
                  <a:ea typeface="MS PGothic"/>
                  <a:cs typeface="MS PGothic"/>
                </a:rPr>
                <a:t>・タイヤ、繊維、</a:t>
              </a:r>
              <a:r>
                <a:rPr lang="en-US" altLang="zh-CN" sz="1800" spc="10" dirty="0">
                  <a:solidFill>
                    <a:srgbClr val="000000"/>
                  </a:solidFill>
                  <a:latin typeface="MS PGothic"/>
                  <a:ea typeface="MS PGothic"/>
                  <a:cs typeface="MS PGothic"/>
                </a:rPr>
                <a:t>塗</a:t>
              </a:r>
              <a:r>
                <a:rPr lang="en-US" altLang="zh-CN" sz="1800" spc="-10" dirty="0">
                  <a:solidFill>
                    <a:srgbClr val="000000"/>
                  </a:solidFill>
                  <a:latin typeface="MS PGothic"/>
                  <a:ea typeface="MS PGothic"/>
                  <a:cs typeface="MS PGothic"/>
                </a:rPr>
                <a:t>料</a:t>
              </a:r>
              <a:r>
                <a:rPr lang="en-US" altLang="zh-CN" sz="1800" spc="0" dirty="0">
                  <a:solidFill>
                    <a:srgbClr val="000000"/>
                  </a:solidFill>
                  <a:latin typeface="MS PGothic"/>
                  <a:ea typeface="MS PGothic"/>
                  <a:cs typeface="MS PGothic"/>
                </a:rPr>
                <a:t>からの非意図的なマイクロ</a:t>
              </a:r>
              <a:r>
                <a:rPr lang="en-US" altLang="zh-CN" sz="1800" spc="-8" dirty="0">
                  <a:solidFill>
                    <a:srgbClr val="000000"/>
                  </a:solidFill>
                  <a:latin typeface="MS PGothic"/>
                  <a:ea typeface="MS PGothic"/>
                  <a:cs typeface="MS PGothic"/>
                </a:rPr>
                <a:t>プ</a:t>
              </a:r>
              <a:r>
                <a:rPr lang="en-US" altLang="zh-CN" sz="1800" spc="0" dirty="0">
                  <a:solidFill>
                    <a:srgbClr val="000000"/>
                  </a:solidFill>
                  <a:latin typeface="MS PGothic"/>
                  <a:ea typeface="MS PGothic"/>
                  <a:cs typeface="MS PGothic"/>
                </a:rPr>
                <a:t>ラの放出</a:t>
              </a:r>
              <a:r>
                <a:rPr lang="en-US" altLang="zh-CN" sz="1800" spc="-7" dirty="0">
                  <a:solidFill>
                    <a:srgbClr val="000000"/>
                  </a:solidFill>
                  <a:latin typeface="MS PGothic"/>
                  <a:ea typeface="MS PGothic"/>
                  <a:cs typeface="MS PGothic"/>
                </a:rPr>
                <a:t>を</a:t>
              </a:r>
              <a:r>
                <a:rPr lang="en-US" altLang="zh-CN" sz="1800" spc="0" dirty="0">
                  <a:solidFill>
                    <a:srgbClr val="000000"/>
                  </a:solidFill>
                  <a:latin typeface="MS PGothic"/>
                  <a:ea typeface="MS PGothic"/>
                  <a:cs typeface="MS PGothic"/>
                </a:rPr>
                <a:t>抑制す</a:t>
              </a:r>
              <a:r>
                <a:rPr lang="en-US" altLang="zh-CN" sz="1800" spc="-8" dirty="0">
                  <a:solidFill>
                    <a:srgbClr val="000000"/>
                  </a:solidFill>
                  <a:latin typeface="MS PGothic"/>
                  <a:ea typeface="MS PGothic"/>
                  <a:cs typeface="MS PGothic"/>
                </a:rPr>
                <a:t>る</a:t>
              </a:r>
              <a:r>
                <a:rPr lang="en-US" altLang="zh-CN" sz="1800" spc="0" dirty="0">
                  <a:solidFill>
                    <a:srgbClr val="000000"/>
                  </a:solidFill>
                  <a:latin typeface="MS PGothic"/>
                  <a:ea typeface="MS PGothic"/>
                  <a:cs typeface="MS PGothic"/>
                </a:rPr>
                <a:t>ための検討</a:t>
              </a:r>
              <a:endParaRPr lang="en-US" altLang="zh-CN" sz="1800">
                <a:latin typeface="MS PGothic"/>
                <a:ea typeface="MS PGothic"/>
                <a:cs typeface="MS PGothic"/>
              </a:endParaRPr>
            </a:p>
          </p:txBody>
        </p:sp>
        <p:sp>
          <p:nvSpPr>
            <p:cNvPr id="117" name="Text Box117"/>
            <p:cNvSpPr txBox="1"/>
            <p:nvPr/>
          </p:nvSpPr>
          <p:spPr>
            <a:xfrm>
              <a:off x="151638" y="2859786"/>
              <a:ext cx="5166361" cy="376428"/>
            </a:xfrm>
            <a:prstGeom prst="rect">
              <a:avLst/>
            </a:prstGeom>
            <a:solidFill>
              <a:srgbClr val="4BACC6"/>
            </a:solidFill>
            <a:ln w="25908">
              <a:solidFill>
                <a:srgbClr val="357D91"/>
              </a:solidFill>
            </a:ln>
          </p:spPr>
          <p:txBody>
            <a:bodyPr wrap="square" lIns="0" tIns="0" rIns="0" rtlCol="0">
              <a:spAutoFit/>
            </a:bodyPr>
            <a:lstStyle/>
            <a:p>
              <a:pPr algn="l">
                <a:lnSpc>
                  <a:spcPts val="622"/>
                </a:lnSpc>
              </a:pPr>
              <a:endParaRPr/>
            </a:p>
            <a:p>
              <a:pPr marL="115976" algn="l" rtl="0">
                <a:lnSpc>
                  <a:spcPts val="1800"/>
                </a:lnSpc>
              </a:pPr>
              <a:r>
                <a:rPr lang="en-US" altLang="zh-CN" sz="1800" spc="0" dirty="0">
                  <a:solidFill>
                    <a:srgbClr val="FFFFFF"/>
                  </a:solidFill>
                  <a:latin typeface="MS PGothic"/>
                  <a:ea typeface="MS PGothic"/>
                  <a:cs typeface="MS PGothic"/>
                </a:rPr>
                <a:t>（２）プラ</a:t>
              </a:r>
              <a:r>
                <a:rPr lang="en-US" altLang="zh-CN" sz="1800" spc="-8" dirty="0">
                  <a:solidFill>
                    <a:srgbClr val="FFFFFF"/>
                  </a:solidFill>
                  <a:latin typeface="MS PGothic"/>
                  <a:ea typeface="MS PGothic"/>
                  <a:cs typeface="MS PGothic"/>
                </a:rPr>
                <a:t>ス</a:t>
              </a:r>
              <a:r>
                <a:rPr lang="en-US" altLang="zh-CN" sz="1800" spc="0" dirty="0">
                  <a:solidFill>
                    <a:srgbClr val="FFFFFF"/>
                  </a:solidFill>
                  <a:latin typeface="MS PGothic"/>
                  <a:ea typeface="MS PGothic"/>
                  <a:cs typeface="MS PGothic"/>
                </a:rPr>
                <a:t>チック廃棄物と海洋ごみ量の削減</a:t>
              </a:r>
              <a:endParaRPr lang="en-US" altLang="zh-CN" sz="1800">
                <a:latin typeface="MS PGothic"/>
                <a:ea typeface="MS PGothic"/>
                <a:cs typeface="MS PGothic"/>
              </a:endParaRPr>
            </a:p>
          </p:txBody>
        </p:sp>
      </p:grpSp>
      <p:grpSp>
        <p:nvGrpSpPr>
          <p:cNvPr id="118" name="Group118"/>
          <p:cNvGrpSpPr/>
          <p:nvPr/>
        </p:nvGrpSpPr>
        <p:grpSpPr>
          <a:xfrm>
            <a:off x="148590" y="4679443"/>
            <a:ext cx="8564880" cy="1080515"/>
            <a:chOff x="148590" y="4679443"/>
            <a:chExt cx="8564880" cy="1080515"/>
          </a:xfrm>
        </p:grpSpPr>
        <p:sp>
          <p:nvSpPr>
            <p:cNvPr id="119" name="Path119"/>
            <p:cNvSpPr/>
            <p:nvPr/>
          </p:nvSpPr>
          <p:spPr>
            <a:xfrm>
              <a:off x="267462" y="5054346"/>
              <a:ext cx="8420100" cy="679704"/>
            </a:xfrm>
            <a:custGeom>
              <a:avLst/>
              <a:gdLst/>
              <a:ahLst/>
              <a:cxnLst/>
              <a:rect l="l" t="t" r="r" b="b"/>
              <a:pathLst>
                <a:path w="8420100" h="679704">
                  <a:moveTo>
                    <a:pt x="0" y="113284"/>
                  </a:moveTo>
                  <a:cubicBezTo>
                    <a:pt x="0" y="50673"/>
                    <a:pt x="50724" y="0"/>
                    <a:pt x="113284" y="0"/>
                  </a:cubicBezTo>
                  <a:lnTo>
                    <a:pt x="8306816" y="0"/>
                  </a:lnTo>
                  <a:cubicBezTo>
                    <a:pt x="8369427" y="0"/>
                    <a:pt x="8420100" y="50673"/>
                    <a:pt x="8420100" y="113284"/>
                  </a:cubicBezTo>
                  <a:lnTo>
                    <a:pt x="8420100" y="566408"/>
                  </a:lnTo>
                  <a:cubicBezTo>
                    <a:pt x="8420100" y="628981"/>
                    <a:pt x="8369427" y="679704"/>
                    <a:pt x="8306816" y="679704"/>
                  </a:cubicBezTo>
                  <a:lnTo>
                    <a:pt x="113284" y="679704"/>
                  </a:lnTo>
                  <a:cubicBezTo>
                    <a:pt x="50724" y="679704"/>
                    <a:pt x="0" y="628981"/>
                    <a:pt x="0" y="566408"/>
                  </a:cubicBezTo>
                  <a:lnTo>
                    <a:pt x="0" y="113284"/>
                  </a:lnTo>
                  <a:close/>
                </a:path>
              </a:pathLst>
            </a:custGeom>
            <a:solidFill>
              <a:srgbClr val="FFFFFF">
                <a:alpha val="100000"/>
              </a:srgbClr>
            </a:solidFill>
            <a:ln w="0" cap="sq">
              <a:solidFill>
                <a:srgbClr val="FFFFFF"/>
              </a:solidFill>
              <a:prstDash val="solid"/>
            </a:ln>
          </p:spPr>
          <p:txBody>
            <a:bodyPr rtlCol="0" anchor="ctr"/>
            <a:lstStyle/>
            <a:p>
              <a:pPr algn="ctr"/>
              <a:endParaRPr lang="en-US" altLang="zh-CN"/>
            </a:p>
          </p:txBody>
        </p:sp>
        <p:sp>
          <p:nvSpPr>
            <p:cNvPr id="120" name="Path120"/>
            <p:cNvSpPr/>
            <p:nvPr/>
          </p:nvSpPr>
          <p:spPr>
            <a:xfrm>
              <a:off x="241554" y="5028438"/>
              <a:ext cx="8471916" cy="731520"/>
            </a:xfrm>
            <a:custGeom>
              <a:avLst/>
              <a:gdLst/>
              <a:ahLst/>
              <a:cxnLst/>
              <a:rect l="l" t="t" r="r" b="b"/>
              <a:pathLst>
                <a:path w="8471916" h="731520">
                  <a:moveTo>
                    <a:pt x="25908" y="139192"/>
                  </a:moveTo>
                  <a:cubicBezTo>
                    <a:pt x="25908" y="76581"/>
                    <a:pt x="76632" y="25908"/>
                    <a:pt x="139192" y="25908"/>
                  </a:cubicBezTo>
                  <a:lnTo>
                    <a:pt x="8332723" y="25908"/>
                  </a:lnTo>
                  <a:cubicBezTo>
                    <a:pt x="8395336" y="25908"/>
                    <a:pt x="8446008" y="76581"/>
                    <a:pt x="8446008" y="139192"/>
                  </a:cubicBezTo>
                  <a:lnTo>
                    <a:pt x="8446008" y="592315"/>
                  </a:lnTo>
                  <a:cubicBezTo>
                    <a:pt x="8446008" y="654888"/>
                    <a:pt x="8395336" y="705612"/>
                    <a:pt x="8332723" y="705612"/>
                  </a:cubicBezTo>
                  <a:lnTo>
                    <a:pt x="139192" y="705612"/>
                  </a:lnTo>
                  <a:cubicBezTo>
                    <a:pt x="76632" y="705612"/>
                    <a:pt x="25908" y="654888"/>
                    <a:pt x="25908" y="592315"/>
                  </a:cubicBezTo>
                  <a:lnTo>
                    <a:pt x="25908" y="139192"/>
                  </a:lnTo>
                  <a:close/>
                </a:path>
              </a:pathLst>
            </a:custGeom>
            <a:solidFill>
              <a:srgbClr val="FFFFFF">
                <a:alpha val="0"/>
              </a:srgbClr>
            </a:solidFill>
            <a:ln w="25908" cap="sq">
              <a:solidFill>
                <a:srgbClr val="8064A2"/>
              </a:solidFill>
              <a:prstDash val="solid"/>
            </a:ln>
          </p:spPr>
          <p:txBody>
            <a:bodyPr rtlCol="0" anchor="ctr"/>
            <a:lstStyle/>
            <a:p>
              <a:pPr algn="ctr"/>
              <a:endParaRPr lang="en-US" altLang="zh-CN"/>
            </a:p>
          </p:txBody>
        </p:sp>
        <p:sp>
          <p:nvSpPr>
            <p:cNvPr id="121" name="Text Box121"/>
            <p:cNvSpPr txBox="1"/>
            <p:nvPr/>
          </p:nvSpPr>
          <p:spPr>
            <a:xfrm>
              <a:off x="391973" y="5148039"/>
              <a:ext cx="6245504" cy="519260"/>
            </a:xfrm>
            <a:prstGeom prst="rect">
              <a:avLst/>
            </a:prstGeom>
          </p:spPr>
          <p:txBody>
            <a:bodyPr wrap="square" lIns="0" tIns="0" rIns="0" rtlCol="0">
              <a:spAutoFit/>
            </a:bodyPr>
            <a:lstStyle/>
            <a:p>
              <a:pPr algn="l">
                <a:lnSpc>
                  <a:spcPts val="0"/>
                </a:lnSpc>
              </a:pPr>
              <a:endParaRPr/>
            </a:p>
            <a:p>
              <a:pPr algn="l" rtl="0">
                <a:lnSpc>
                  <a:spcPts val="1802"/>
                </a:lnSpc>
              </a:pPr>
              <a:r>
                <a:rPr lang="en-US" altLang="zh-CN" sz="1800" spc="0" dirty="0">
                  <a:solidFill>
                    <a:srgbClr val="000000"/>
                  </a:solidFill>
                  <a:latin typeface="MS PGothic"/>
                  <a:ea typeface="MS PGothic"/>
                  <a:cs typeface="MS PGothic"/>
                </a:rPr>
                <a:t>・</a:t>
              </a:r>
              <a:r>
                <a:rPr lang="en-US" altLang="zh-CN" sz="1800" spc="-5" dirty="0">
                  <a:solidFill>
                    <a:srgbClr val="000000"/>
                  </a:solidFill>
                  <a:latin typeface="MS PGothic"/>
                  <a:ea typeface="MS PGothic"/>
                  <a:cs typeface="MS PGothic"/>
                </a:rPr>
                <a:t>プ</a:t>
              </a:r>
              <a:r>
                <a:rPr lang="en-US" altLang="zh-CN" sz="1800" spc="0" dirty="0">
                  <a:solidFill>
                    <a:srgbClr val="000000"/>
                  </a:solidFill>
                  <a:latin typeface="MS PGothic"/>
                  <a:ea typeface="MS PGothic"/>
                  <a:cs typeface="MS PGothic"/>
                </a:rPr>
                <a:t>ラ</a:t>
              </a:r>
              <a:r>
                <a:rPr lang="en-US" altLang="zh-CN" sz="1800" spc="-7" dirty="0">
                  <a:solidFill>
                    <a:srgbClr val="000000"/>
                  </a:solidFill>
                  <a:latin typeface="MS PGothic"/>
                  <a:ea typeface="MS PGothic"/>
                  <a:cs typeface="MS PGothic"/>
                </a:rPr>
                <a:t>ス</a:t>
              </a:r>
              <a:r>
                <a:rPr lang="en-US" altLang="zh-CN" sz="1800" spc="0" dirty="0">
                  <a:solidFill>
                    <a:srgbClr val="000000"/>
                  </a:solidFill>
                  <a:latin typeface="MS PGothic"/>
                  <a:ea typeface="MS PGothic"/>
                  <a:cs typeface="MS PGothic"/>
                </a:rPr>
                <a:t>チッ</a:t>
              </a:r>
              <a:r>
                <a:rPr lang="en-US" altLang="zh-CN" sz="1800" spc="5" dirty="0">
                  <a:solidFill>
                    <a:srgbClr val="000000"/>
                  </a:solidFill>
                  <a:latin typeface="MS PGothic"/>
                  <a:ea typeface="MS PGothic"/>
                  <a:cs typeface="MS PGothic"/>
                </a:rPr>
                <a:t>ク</a:t>
              </a:r>
              <a:r>
                <a:rPr lang="en-US" altLang="zh-CN" sz="1800" spc="0" dirty="0">
                  <a:solidFill>
                    <a:srgbClr val="000000"/>
                  </a:solidFill>
                  <a:latin typeface="MS PGothic"/>
                  <a:ea typeface="MS PGothic"/>
                  <a:cs typeface="MS PGothic"/>
                </a:rPr>
                <a:t>に対</a:t>
              </a:r>
              <a:r>
                <a:rPr lang="en-US" altLang="zh-CN" sz="1800" spc="-7" dirty="0">
                  <a:solidFill>
                    <a:srgbClr val="000000"/>
                  </a:solidFill>
                  <a:latin typeface="MS PGothic"/>
                  <a:ea typeface="MS PGothic"/>
                  <a:cs typeface="MS PGothic"/>
                </a:rPr>
                <a:t>す</a:t>
              </a:r>
              <a:r>
                <a:rPr lang="en-US" altLang="zh-CN" sz="1800" spc="-6" dirty="0">
                  <a:solidFill>
                    <a:srgbClr val="000000"/>
                  </a:solidFill>
                  <a:latin typeface="MS PGothic"/>
                  <a:ea typeface="MS PGothic"/>
                  <a:cs typeface="MS PGothic"/>
                </a:rPr>
                <a:t>る</a:t>
              </a:r>
              <a:r>
                <a:rPr lang="en-US" altLang="zh-CN" sz="1800" spc="0" dirty="0">
                  <a:solidFill>
                    <a:srgbClr val="000000"/>
                  </a:solidFill>
                  <a:latin typeface="MS PGothic"/>
                  <a:ea typeface="MS PGothic"/>
                  <a:cs typeface="MS PGothic"/>
                </a:rPr>
                <a:t>戦略的研究</a:t>
              </a:r>
              <a:r>
                <a:rPr lang="en-US" altLang="zh-CN" sz="1800" spc="7" dirty="0">
                  <a:solidFill>
                    <a:srgbClr val="000000"/>
                  </a:solidFill>
                  <a:latin typeface="MS PGothic"/>
                  <a:ea typeface="MS PGothic"/>
                  <a:cs typeface="MS PGothic"/>
                </a:rPr>
                <a:t>イ</a:t>
              </a:r>
              <a:r>
                <a:rPr lang="en-US" altLang="zh-CN" sz="1800" spc="-6" dirty="0">
                  <a:solidFill>
                    <a:srgbClr val="000000"/>
                  </a:solidFill>
                  <a:latin typeface="MS PGothic"/>
                  <a:ea typeface="MS PGothic"/>
                  <a:cs typeface="MS PGothic"/>
                </a:rPr>
                <a:t>ノ</a:t>
              </a:r>
              <a:r>
                <a:rPr lang="en-US" altLang="zh-CN" sz="1800" spc="0" dirty="0">
                  <a:solidFill>
                    <a:srgbClr val="000000"/>
                  </a:solidFill>
                  <a:latin typeface="MS PGothic"/>
                  <a:ea typeface="MS PGothic"/>
                  <a:cs typeface="MS PGothic"/>
                </a:rPr>
                <a:t>ベーション</a:t>
              </a:r>
              <a:endParaRPr lang="en-US" altLang="zh-CN" sz="1800">
                <a:latin typeface="MS PGothic"/>
                <a:ea typeface="MS PGothic"/>
                <a:cs typeface="MS PGothic"/>
              </a:endParaRPr>
            </a:p>
            <a:p>
              <a:pPr algn="l" rtl="0">
                <a:lnSpc>
                  <a:spcPts val="2007"/>
                </a:lnSpc>
                <a:spcBef>
                  <a:spcPts val="279"/>
                </a:spcBef>
              </a:pPr>
              <a:r>
                <a:rPr lang="en-US" altLang="zh-CN" sz="1800" spc="0" dirty="0">
                  <a:solidFill>
                    <a:srgbClr val="000000"/>
                  </a:solidFill>
                  <a:latin typeface="MS PGothic"/>
                  <a:ea typeface="MS PGothic"/>
                  <a:cs typeface="MS PGothic"/>
                </a:rPr>
                <a:t>・ホ</a:t>
              </a:r>
              <a:r>
                <a:rPr lang="en-US" altLang="zh-CN" sz="1800" spc="-6" dirty="0">
                  <a:solidFill>
                    <a:srgbClr val="000000"/>
                  </a:solidFill>
                  <a:latin typeface="MS PGothic"/>
                  <a:ea typeface="MS PGothic"/>
                  <a:cs typeface="MS PGothic"/>
                </a:rPr>
                <a:t>ラ</a:t>
              </a:r>
              <a:r>
                <a:rPr lang="en-US" altLang="zh-CN" sz="1800" spc="0" dirty="0">
                  <a:solidFill>
                    <a:srgbClr val="000000"/>
                  </a:solidFill>
                  <a:latin typeface="MS PGothic"/>
                  <a:ea typeface="MS PGothic"/>
                  <a:cs typeface="MS PGothic"/>
                </a:rPr>
                <a:t>イゾン</a:t>
              </a:r>
              <a:r>
                <a:rPr lang="en-US" altLang="zh-CN" sz="1800" spc="-10" dirty="0">
                  <a:solidFill>
                    <a:srgbClr val="000000"/>
                  </a:solidFill>
                  <a:latin typeface="Arial"/>
                  <a:ea typeface="Arial"/>
                  <a:cs typeface="Arial"/>
                </a:rPr>
                <a:t>2</a:t>
              </a:r>
              <a:r>
                <a:rPr lang="en-US" altLang="zh-CN" sz="1800" spc="-5" dirty="0">
                  <a:solidFill>
                    <a:srgbClr val="000000"/>
                  </a:solidFill>
                  <a:latin typeface="Arial"/>
                  <a:ea typeface="Arial"/>
                  <a:cs typeface="Arial"/>
                </a:rPr>
                <a:t>020</a:t>
              </a:r>
              <a:r>
                <a:rPr lang="en-US" altLang="zh-CN" sz="1800" spc="0" dirty="0">
                  <a:solidFill>
                    <a:srgbClr val="000000"/>
                  </a:solidFill>
                  <a:latin typeface="MS PGothic"/>
                  <a:ea typeface="MS PGothic"/>
                  <a:cs typeface="MS PGothic"/>
                </a:rPr>
                <a:t>（技術開発予算）における</a:t>
              </a:r>
              <a:r>
                <a:rPr lang="en-US" altLang="zh-CN" sz="1800" spc="-7" dirty="0">
                  <a:solidFill>
                    <a:srgbClr val="000000"/>
                  </a:solidFill>
                  <a:latin typeface="Arial"/>
                  <a:ea typeface="Arial"/>
                  <a:cs typeface="Arial"/>
                </a:rPr>
                <a:t>1</a:t>
              </a:r>
              <a:r>
                <a:rPr lang="en-US" altLang="zh-CN" sz="1800" spc="0" dirty="0">
                  <a:solidFill>
                    <a:srgbClr val="000000"/>
                  </a:solidFill>
                  <a:latin typeface="MS PGothic"/>
                  <a:ea typeface="MS PGothic"/>
                  <a:cs typeface="MS PGothic"/>
                </a:rPr>
                <a:t>億ユーロの追加投資</a:t>
              </a:r>
              <a:endParaRPr lang="en-US" altLang="zh-CN" sz="1800">
                <a:latin typeface="MS PGothic"/>
                <a:ea typeface="MS PGothic"/>
                <a:cs typeface="MS PGothic"/>
              </a:endParaRPr>
            </a:p>
          </p:txBody>
        </p:sp>
        <p:sp>
          <p:nvSpPr>
            <p:cNvPr id="122" name="Text Box122"/>
            <p:cNvSpPr txBox="1"/>
            <p:nvPr/>
          </p:nvSpPr>
          <p:spPr>
            <a:xfrm>
              <a:off x="148590" y="4679443"/>
              <a:ext cx="7677912" cy="391667"/>
            </a:xfrm>
            <a:prstGeom prst="rect">
              <a:avLst/>
            </a:prstGeom>
            <a:solidFill>
              <a:srgbClr val="8064A2"/>
            </a:solidFill>
            <a:ln w="25908">
              <a:solidFill>
                <a:srgbClr val="5C4776"/>
              </a:solidFill>
            </a:ln>
          </p:spPr>
          <p:txBody>
            <a:bodyPr wrap="square" lIns="0" tIns="0" rIns="0" rtlCol="0">
              <a:spAutoFit/>
            </a:bodyPr>
            <a:lstStyle/>
            <a:p>
              <a:pPr algn="l">
                <a:lnSpc>
                  <a:spcPts val="680"/>
                </a:lnSpc>
              </a:pPr>
              <a:endParaRPr/>
            </a:p>
            <a:p>
              <a:pPr marL="116281" algn="l" rtl="0">
                <a:lnSpc>
                  <a:spcPts val="1800"/>
                </a:lnSpc>
              </a:pPr>
              <a:r>
                <a:rPr lang="en-US" altLang="zh-CN" sz="1800" spc="0" dirty="0">
                  <a:solidFill>
                    <a:srgbClr val="FFFFFF"/>
                  </a:solidFill>
                  <a:latin typeface="MS PGothic"/>
                  <a:ea typeface="MS PGothic"/>
                  <a:cs typeface="MS PGothic"/>
                </a:rPr>
                <a:t>（３）サーキューラーエコノミーに向けた投資とイノベーショ</a:t>
              </a:r>
              <a:r>
                <a:rPr lang="en-US" altLang="zh-CN" sz="1800" spc="-9" dirty="0">
                  <a:solidFill>
                    <a:srgbClr val="FFFFFF"/>
                  </a:solidFill>
                  <a:latin typeface="MS PGothic"/>
                  <a:ea typeface="MS PGothic"/>
                  <a:cs typeface="MS PGothic"/>
                </a:rPr>
                <a:t>ン</a:t>
              </a:r>
              <a:r>
                <a:rPr lang="en-US" altLang="zh-CN" sz="1800" spc="0" dirty="0">
                  <a:solidFill>
                    <a:srgbClr val="FFFFFF"/>
                  </a:solidFill>
                  <a:latin typeface="MS PGothic"/>
                  <a:ea typeface="MS PGothic"/>
                  <a:cs typeface="MS PGothic"/>
                </a:rPr>
                <a:t>の拡大</a:t>
              </a:r>
              <a:endParaRPr lang="en-US" altLang="zh-CN" sz="1800">
                <a:latin typeface="MS PGothic"/>
                <a:ea typeface="MS PGothic"/>
                <a:cs typeface="MS PGothic"/>
              </a:endParaRPr>
            </a:p>
          </p:txBody>
        </p:sp>
      </p:grpSp>
      <p:grpSp>
        <p:nvGrpSpPr>
          <p:cNvPr id="123" name="Group123"/>
          <p:cNvGrpSpPr/>
          <p:nvPr/>
        </p:nvGrpSpPr>
        <p:grpSpPr>
          <a:xfrm>
            <a:off x="131826" y="5813298"/>
            <a:ext cx="8581644" cy="1027176"/>
            <a:chOff x="131826" y="5813298"/>
            <a:chExt cx="8581644" cy="1027176"/>
          </a:xfrm>
        </p:grpSpPr>
        <p:sp>
          <p:nvSpPr>
            <p:cNvPr id="124" name="Path124"/>
            <p:cNvSpPr/>
            <p:nvPr/>
          </p:nvSpPr>
          <p:spPr>
            <a:xfrm>
              <a:off x="252222" y="6209538"/>
              <a:ext cx="8435340" cy="605028"/>
            </a:xfrm>
            <a:custGeom>
              <a:avLst/>
              <a:gdLst/>
              <a:ahLst/>
              <a:cxnLst/>
              <a:rect l="l" t="t" r="r" b="b"/>
              <a:pathLst>
                <a:path w="8435340" h="605028">
                  <a:moveTo>
                    <a:pt x="0" y="100838"/>
                  </a:moveTo>
                  <a:cubicBezTo>
                    <a:pt x="0" y="45148"/>
                    <a:pt x="45149" y="0"/>
                    <a:pt x="100838" y="0"/>
                  </a:cubicBezTo>
                  <a:lnTo>
                    <a:pt x="8334502" y="0"/>
                  </a:lnTo>
                  <a:cubicBezTo>
                    <a:pt x="8390256" y="0"/>
                    <a:pt x="8435340" y="45148"/>
                    <a:pt x="8435340" y="100838"/>
                  </a:cubicBezTo>
                  <a:lnTo>
                    <a:pt x="8435340" y="504190"/>
                  </a:lnTo>
                  <a:cubicBezTo>
                    <a:pt x="8435340" y="559881"/>
                    <a:pt x="8390256" y="605028"/>
                    <a:pt x="8334502" y="605028"/>
                  </a:cubicBezTo>
                  <a:lnTo>
                    <a:pt x="100838" y="605028"/>
                  </a:lnTo>
                  <a:cubicBezTo>
                    <a:pt x="45149" y="605028"/>
                    <a:pt x="0" y="559881"/>
                    <a:pt x="0" y="504190"/>
                  </a:cubicBezTo>
                  <a:lnTo>
                    <a:pt x="0" y="100838"/>
                  </a:lnTo>
                  <a:close/>
                </a:path>
              </a:pathLst>
            </a:custGeom>
            <a:solidFill>
              <a:srgbClr val="FFFFFF">
                <a:alpha val="100000"/>
              </a:srgbClr>
            </a:solidFill>
            <a:ln w="0" cap="sq">
              <a:solidFill>
                <a:srgbClr val="FFFFFF"/>
              </a:solidFill>
              <a:prstDash val="solid"/>
            </a:ln>
          </p:spPr>
          <p:txBody>
            <a:bodyPr rtlCol="0" anchor="ctr"/>
            <a:lstStyle/>
            <a:p>
              <a:pPr algn="ctr"/>
              <a:endParaRPr lang="en-US" altLang="zh-CN"/>
            </a:p>
          </p:txBody>
        </p:sp>
        <p:sp>
          <p:nvSpPr>
            <p:cNvPr id="125" name="Path125"/>
            <p:cNvSpPr/>
            <p:nvPr/>
          </p:nvSpPr>
          <p:spPr>
            <a:xfrm>
              <a:off x="226314" y="6183630"/>
              <a:ext cx="8487156" cy="656844"/>
            </a:xfrm>
            <a:custGeom>
              <a:avLst/>
              <a:gdLst/>
              <a:ahLst/>
              <a:cxnLst/>
              <a:rect l="l" t="t" r="r" b="b"/>
              <a:pathLst>
                <a:path w="8487156" h="656844">
                  <a:moveTo>
                    <a:pt x="25908" y="126746"/>
                  </a:moveTo>
                  <a:cubicBezTo>
                    <a:pt x="25908" y="71057"/>
                    <a:pt x="71056" y="25908"/>
                    <a:pt x="126746" y="25908"/>
                  </a:cubicBezTo>
                  <a:lnTo>
                    <a:pt x="8360410" y="25908"/>
                  </a:lnTo>
                  <a:cubicBezTo>
                    <a:pt x="8416164" y="25908"/>
                    <a:pt x="8461248" y="71057"/>
                    <a:pt x="8461248" y="126746"/>
                  </a:cubicBezTo>
                  <a:lnTo>
                    <a:pt x="8461248" y="530098"/>
                  </a:lnTo>
                  <a:cubicBezTo>
                    <a:pt x="8461248" y="585789"/>
                    <a:pt x="8416164" y="630936"/>
                    <a:pt x="8360410" y="630936"/>
                  </a:cubicBezTo>
                  <a:lnTo>
                    <a:pt x="126746" y="630936"/>
                  </a:lnTo>
                  <a:cubicBezTo>
                    <a:pt x="71056" y="630936"/>
                    <a:pt x="25908" y="585789"/>
                    <a:pt x="25908" y="530098"/>
                  </a:cubicBezTo>
                  <a:lnTo>
                    <a:pt x="25908" y="126746"/>
                  </a:lnTo>
                  <a:close/>
                </a:path>
              </a:pathLst>
            </a:custGeom>
            <a:solidFill>
              <a:srgbClr val="FFFFFF">
                <a:alpha val="0"/>
              </a:srgbClr>
            </a:solidFill>
            <a:ln w="25908" cap="sq">
              <a:solidFill>
                <a:srgbClr val="C0504D"/>
              </a:solidFill>
              <a:prstDash val="solid"/>
            </a:ln>
          </p:spPr>
          <p:txBody>
            <a:bodyPr rtlCol="0" anchor="ctr"/>
            <a:lstStyle/>
            <a:p>
              <a:pPr algn="ctr"/>
              <a:endParaRPr lang="en-US" altLang="zh-CN"/>
            </a:p>
          </p:txBody>
        </p:sp>
        <p:sp>
          <p:nvSpPr>
            <p:cNvPr id="126" name="Text Box126"/>
            <p:cNvSpPr txBox="1"/>
            <p:nvPr/>
          </p:nvSpPr>
          <p:spPr>
            <a:xfrm>
              <a:off x="371856" y="6265436"/>
              <a:ext cx="5083309" cy="503487"/>
            </a:xfrm>
            <a:prstGeom prst="rect">
              <a:avLst/>
            </a:prstGeom>
          </p:spPr>
          <p:txBody>
            <a:bodyPr wrap="square" lIns="0" tIns="0" rIns="0" rtlCol="0">
              <a:spAutoFit/>
            </a:bodyPr>
            <a:lstStyle/>
            <a:p>
              <a:pPr algn="l">
                <a:lnSpc>
                  <a:spcPts val="0"/>
                </a:lnSpc>
              </a:pPr>
              <a:endParaRPr/>
            </a:p>
            <a:p>
              <a:pPr algn="l" rtl="0">
                <a:lnSpc>
                  <a:spcPts val="1982"/>
                </a:lnSpc>
              </a:pPr>
              <a:r>
                <a:rPr lang="en-US" altLang="zh-CN" sz="1800" spc="0" dirty="0">
                  <a:solidFill>
                    <a:srgbClr val="000000"/>
                  </a:solidFill>
                  <a:latin typeface="MS PGothic"/>
                  <a:ea typeface="MS PGothic"/>
                  <a:cs typeface="MS PGothic"/>
                </a:rPr>
                <a:t>・国際行</a:t>
              </a:r>
              <a:r>
                <a:rPr lang="en-US" altLang="zh-CN" sz="1800" spc="5" dirty="0">
                  <a:solidFill>
                    <a:srgbClr val="000000"/>
                  </a:solidFill>
                  <a:latin typeface="MS PGothic"/>
                  <a:ea typeface="MS PGothic"/>
                  <a:cs typeface="MS PGothic"/>
                </a:rPr>
                <a:t>動</a:t>
              </a:r>
              <a:r>
                <a:rPr lang="en-US" altLang="zh-CN" sz="1800" spc="-9" dirty="0">
                  <a:solidFill>
                    <a:srgbClr val="000000"/>
                  </a:solidFill>
                  <a:latin typeface="MS PGothic"/>
                  <a:ea typeface="MS PGothic"/>
                  <a:cs typeface="MS PGothic"/>
                </a:rPr>
                <a:t>の</a:t>
              </a:r>
              <a:r>
                <a:rPr lang="en-US" altLang="zh-CN" sz="1800" spc="0" dirty="0">
                  <a:solidFill>
                    <a:srgbClr val="000000"/>
                  </a:solidFill>
                  <a:latin typeface="MS PGothic"/>
                  <a:ea typeface="MS PGothic"/>
                  <a:cs typeface="MS PGothic"/>
                </a:rPr>
                <a:t>要請</a:t>
              </a:r>
              <a:r>
                <a:rPr lang="en-US" altLang="zh-CN" sz="1800" spc="1853" dirty="0">
                  <a:solidFill>
                    <a:srgbClr val="000000"/>
                  </a:solidFill>
                  <a:latin typeface="MS PGothic"/>
                  <a:ea typeface="MS PGothic"/>
                  <a:cs typeface="MS PGothic"/>
                </a:rPr>
                <a:t> </a:t>
              </a:r>
              <a:r>
                <a:rPr lang="en-US" altLang="zh-CN" sz="1800" spc="0" dirty="0">
                  <a:solidFill>
                    <a:srgbClr val="000000"/>
                  </a:solidFill>
                  <a:latin typeface="MS PGothic"/>
                  <a:ea typeface="MS PGothic"/>
                  <a:cs typeface="MS PGothic"/>
                </a:rPr>
                <a:t>・多国間イ</a:t>
              </a:r>
              <a:r>
                <a:rPr lang="en-US" altLang="zh-CN" sz="1800" spc="6" dirty="0">
                  <a:solidFill>
                    <a:srgbClr val="000000"/>
                  </a:solidFill>
                  <a:latin typeface="MS PGothic"/>
                  <a:ea typeface="MS PGothic"/>
                  <a:cs typeface="MS PGothic"/>
                </a:rPr>
                <a:t>ニ</a:t>
              </a:r>
              <a:r>
                <a:rPr lang="en-US" altLang="zh-CN" sz="1800" spc="0" dirty="0">
                  <a:solidFill>
                    <a:srgbClr val="000000"/>
                  </a:solidFill>
                  <a:latin typeface="MS PGothic"/>
                  <a:ea typeface="MS PGothic"/>
                  <a:cs typeface="MS PGothic"/>
                </a:rPr>
                <a:t>シアティブの支援、</a:t>
              </a:r>
              <a:r>
                <a:rPr lang="en-US" altLang="zh-CN" sz="1800" dirty="0">
                  <a:solidFill>
                    <a:srgbClr val="000000"/>
                  </a:solidFill>
                  <a:latin typeface="MS PGothic"/>
                  <a:ea typeface="MS PGothic"/>
                  <a:cs typeface="MS PGothic"/>
                </a:rPr>
                <a:t> </a:t>
              </a:r>
              <a:r>
                <a:rPr lang="en-US" altLang="zh-CN" sz="1800" spc="0" dirty="0">
                  <a:solidFill>
                    <a:srgbClr val="000000"/>
                  </a:solidFill>
                  <a:latin typeface="MS PGothic"/>
                  <a:ea typeface="MS PGothic"/>
                  <a:cs typeface="MS PGothic"/>
                </a:rPr>
                <a:t>・協調ファ</a:t>
              </a:r>
              <a:r>
                <a:rPr lang="en-US" altLang="zh-CN" sz="1800" spc="6" dirty="0">
                  <a:solidFill>
                    <a:srgbClr val="000000"/>
                  </a:solidFill>
                  <a:latin typeface="MS PGothic"/>
                  <a:ea typeface="MS PGothic"/>
                  <a:cs typeface="MS PGothic"/>
                </a:rPr>
                <a:t>ン</a:t>
              </a:r>
              <a:r>
                <a:rPr lang="en-US" altLang="zh-CN" sz="1800" spc="-12" dirty="0">
                  <a:solidFill>
                    <a:srgbClr val="000000"/>
                  </a:solidFill>
                  <a:latin typeface="MS PGothic"/>
                  <a:ea typeface="MS PGothic"/>
                  <a:cs typeface="MS PGothic"/>
                </a:rPr>
                <a:t>ド</a:t>
              </a:r>
              <a:r>
                <a:rPr lang="en-US" altLang="zh-CN" sz="1800" spc="0" dirty="0">
                  <a:solidFill>
                    <a:srgbClr val="000000"/>
                  </a:solidFill>
                  <a:latin typeface="MS PGothic"/>
                  <a:ea typeface="MS PGothic"/>
                  <a:cs typeface="MS PGothic"/>
                </a:rPr>
                <a:t>の造成（欧州外部投資計画）</a:t>
              </a:r>
              <a:endParaRPr lang="en-US" altLang="zh-CN" sz="1800">
                <a:latin typeface="MS PGothic"/>
                <a:ea typeface="MS PGothic"/>
                <a:cs typeface="MS PGothic"/>
              </a:endParaRPr>
            </a:p>
          </p:txBody>
        </p:sp>
        <p:sp>
          <p:nvSpPr>
            <p:cNvPr id="127" name="Text Box127"/>
            <p:cNvSpPr txBox="1"/>
            <p:nvPr/>
          </p:nvSpPr>
          <p:spPr>
            <a:xfrm>
              <a:off x="131826" y="5813298"/>
              <a:ext cx="5042917" cy="409956"/>
            </a:xfrm>
            <a:prstGeom prst="rect">
              <a:avLst/>
            </a:prstGeom>
            <a:solidFill>
              <a:srgbClr val="C0504D"/>
            </a:solidFill>
            <a:ln w="25908">
              <a:solidFill>
                <a:srgbClr val="8C3836"/>
              </a:solidFill>
            </a:ln>
          </p:spPr>
          <p:txBody>
            <a:bodyPr wrap="square" lIns="0" tIns="0" rIns="0" rtlCol="0">
              <a:spAutoFit/>
            </a:bodyPr>
            <a:lstStyle/>
            <a:p>
              <a:pPr algn="l">
                <a:lnSpc>
                  <a:spcPts val="752"/>
                </a:lnSpc>
              </a:pPr>
              <a:endParaRPr/>
            </a:p>
            <a:p>
              <a:pPr marL="116891" algn="l" rtl="0">
                <a:lnSpc>
                  <a:spcPts val="1802"/>
                </a:lnSpc>
              </a:pPr>
              <a:r>
                <a:rPr lang="en-US" altLang="zh-CN" sz="1800" spc="0" dirty="0">
                  <a:solidFill>
                    <a:srgbClr val="FFFFFF"/>
                  </a:solidFill>
                  <a:latin typeface="MS PGothic"/>
                  <a:ea typeface="MS PGothic"/>
                  <a:cs typeface="MS PGothic"/>
                </a:rPr>
                <a:t>（４）</a:t>
              </a:r>
              <a:r>
                <a:rPr lang="en-US" altLang="zh-CN" sz="1800" spc="7" dirty="0">
                  <a:solidFill>
                    <a:srgbClr val="FFFFFF"/>
                  </a:solidFill>
                  <a:latin typeface="MS PGothic"/>
                  <a:ea typeface="MS PGothic"/>
                  <a:cs typeface="MS PGothic"/>
                </a:rPr>
                <a:t>国</a:t>
              </a:r>
              <a:r>
                <a:rPr lang="en-US" altLang="zh-CN" sz="1800" spc="0" dirty="0">
                  <a:solidFill>
                    <a:srgbClr val="FFFFFF"/>
                  </a:solidFill>
                  <a:latin typeface="MS PGothic"/>
                  <a:ea typeface="MS PGothic"/>
                  <a:cs typeface="MS PGothic"/>
                </a:rPr>
                <a:t>際</a:t>
              </a:r>
              <a:r>
                <a:rPr lang="en-US" altLang="zh-CN" sz="1800" spc="-9" dirty="0">
                  <a:solidFill>
                    <a:srgbClr val="FFFFFF"/>
                  </a:solidFill>
                  <a:latin typeface="MS PGothic"/>
                  <a:ea typeface="MS PGothic"/>
                  <a:cs typeface="MS PGothic"/>
                </a:rPr>
                <a:t>的</a:t>
              </a:r>
              <a:r>
                <a:rPr lang="en-US" altLang="zh-CN" sz="1800" spc="0" dirty="0">
                  <a:solidFill>
                    <a:srgbClr val="FFFFFF"/>
                  </a:solidFill>
                  <a:latin typeface="MS PGothic"/>
                  <a:ea typeface="MS PGothic"/>
                  <a:cs typeface="MS PGothic"/>
                </a:rPr>
                <a:t>なアクションの醸成</a:t>
              </a:r>
              <a:endParaRPr lang="en-US" altLang="zh-CN" sz="1800">
                <a:latin typeface="MS PGothic"/>
                <a:ea typeface="MS PGothic"/>
                <a:cs typeface="MS PGothic"/>
              </a:endParaRPr>
            </a:p>
          </p:txBody>
        </p:sp>
      </p:grpSp>
      <p:grpSp>
        <p:nvGrpSpPr>
          <p:cNvPr id="128" name="Group128"/>
          <p:cNvGrpSpPr/>
          <p:nvPr/>
        </p:nvGrpSpPr>
        <p:grpSpPr>
          <a:xfrm>
            <a:off x="-9144" y="-18287"/>
            <a:ext cx="9162288" cy="1239773"/>
            <a:chOff x="-9144" y="-18287"/>
            <a:chExt cx="9162288" cy="1239773"/>
          </a:xfrm>
        </p:grpSpPr>
        <p:sp>
          <p:nvSpPr>
            <p:cNvPr id="129" name="Text Box129"/>
            <p:cNvSpPr txBox="1"/>
            <p:nvPr/>
          </p:nvSpPr>
          <p:spPr>
            <a:xfrm>
              <a:off x="83058" y="523494"/>
              <a:ext cx="8979408" cy="697992"/>
            </a:xfrm>
            <a:prstGeom prst="rect">
              <a:avLst/>
            </a:prstGeom>
            <a:solidFill>
              <a:srgbClr val="DCE6F2"/>
            </a:solidFill>
            <a:ln w="25908">
              <a:solidFill>
                <a:srgbClr val="DCE6F2"/>
              </a:solidFill>
            </a:ln>
          </p:spPr>
          <p:txBody>
            <a:bodyPr wrap="square" lIns="0" tIns="0" rIns="0" rtlCol="0">
              <a:spAutoFit/>
            </a:bodyPr>
            <a:lstStyle/>
            <a:p>
              <a:pPr algn="l">
                <a:lnSpc>
                  <a:spcPts val="452"/>
                </a:lnSpc>
              </a:pPr>
              <a:endParaRPr/>
            </a:p>
            <a:p>
              <a:pPr marL="458876" marR="693256" indent="-342900" algn="l" rtl="0">
                <a:lnSpc>
                  <a:spcPts val="2144"/>
                </a:lnSpc>
              </a:pPr>
              <a:r>
                <a:rPr lang="en-US" altLang="zh-CN" sz="1800" spc="93" dirty="0">
                  <a:solidFill>
                    <a:srgbClr val="000000"/>
                  </a:solidFill>
                  <a:latin typeface="Wingdings"/>
                  <a:ea typeface="Wingdings"/>
                  <a:cs typeface="Wingdings"/>
                </a:rPr>
                <a:t></a:t>
              </a:r>
              <a:r>
                <a:rPr lang="en-US" altLang="zh-CN" sz="1800" spc="-538" dirty="0">
                  <a:solidFill>
                    <a:srgbClr val="000000"/>
                  </a:solidFill>
                  <a:latin typeface="Wingdings"/>
                  <a:ea typeface="Wingdings"/>
                  <a:cs typeface="Wingdings"/>
                </a:rPr>
                <a:t> </a:t>
              </a:r>
              <a:r>
                <a:rPr lang="en-US" altLang="zh-CN" sz="1800" spc="-331" dirty="0">
                  <a:solidFill>
                    <a:srgbClr val="000000"/>
                  </a:solidFill>
                  <a:latin typeface="MS Gothic"/>
                  <a:ea typeface="MS Gothic"/>
                  <a:cs typeface="MS Gothic"/>
                </a:rPr>
                <a:t>サ</a:t>
              </a:r>
              <a:r>
                <a:rPr lang="en-US" altLang="zh-CN" sz="1800" spc="-340" dirty="0">
                  <a:solidFill>
                    <a:srgbClr val="000000"/>
                  </a:solidFill>
                  <a:latin typeface="MS Gothic"/>
                  <a:ea typeface="MS Gothic"/>
                  <a:cs typeface="MS Gothic"/>
                </a:rPr>
                <a:t>ー</a:t>
              </a:r>
              <a:r>
                <a:rPr lang="en-US" altLang="zh-CN" sz="1800" spc="-332" dirty="0">
                  <a:solidFill>
                    <a:srgbClr val="000000"/>
                  </a:solidFill>
                  <a:latin typeface="MS Gothic"/>
                  <a:ea typeface="MS Gothic"/>
                  <a:cs typeface="MS Gothic"/>
                </a:rPr>
                <a:t>キ</a:t>
              </a:r>
              <a:r>
                <a:rPr lang="en-US" altLang="zh-CN" sz="1800" spc="-612" dirty="0">
                  <a:solidFill>
                    <a:srgbClr val="000000"/>
                  </a:solidFill>
                  <a:latin typeface="MS Gothic"/>
                  <a:ea typeface="MS Gothic"/>
                  <a:cs typeface="MS Gothic"/>
                </a:rPr>
                <a:t>ュ</a:t>
              </a:r>
              <a:r>
                <a:rPr lang="en-US" altLang="zh-CN" sz="1800" spc="-556" dirty="0">
                  <a:solidFill>
                    <a:srgbClr val="000000"/>
                  </a:solidFill>
                  <a:latin typeface="MS Gothic"/>
                  <a:ea typeface="MS Gothic"/>
                  <a:cs typeface="MS Gothic"/>
                </a:rPr>
                <a:t>ラ</a:t>
              </a:r>
              <a:r>
                <a:rPr lang="en-US" altLang="zh-CN" sz="1800" spc="-336" dirty="0">
                  <a:solidFill>
                    <a:srgbClr val="000000"/>
                  </a:solidFill>
                  <a:latin typeface="MS Gothic"/>
                  <a:ea typeface="MS Gothic"/>
                  <a:cs typeface="MS Gothic"/>
                </a:rPr>
                <a:t>ー</a:t>
              </a:r>
              <a:r>
                <a:rPr lang="en-US" altLang="zh-CN" sz="1800" spc="-443" dirty="0">
                  <a:solidFill>
                    <a:srgbClr val="000000"/>
                  </a:solidFill>
                  <a:latin typeface="MS Gothic"/>
                  <a:ea typeface="MS Gothic"/>
                  <a:cs typeface="MS Gothic"/>
                </a:rPr>
                <a:t>エ</a:t>
              </a:r>
              <a:r>
                <a:rPr lang="en-US" altLang="zh-CN" sz="1800" spc="-556" dirty="0">
                  <a:solidFill>
                    <a:srgbClr val="000000"/>
                  </a:solidFill>
                  <a:latin typeface="MS Gothic"/>
                  <a:ea typeface="MS Gothic"/>
                  <a:cs typeface="MS Gothic"/>
                </a:rPr>
                <a:t>コ</a:t>
              </a:r>
              <a:r>
                <a:rPr lang="en-US" altLang="zh-CN" sz="1800" spc="-612" dirty="0">
                  <a:solidFill>
                    <a:srgbClr val="000000"/>
                  </a:solidFill>
                  <a:latin typeface="MS Gothic"/>
                  <a:ea typeface="MS Gothic"/>
                  <a:cs typeface="MS Gothic"/>
                </a:rPr>
                <a:t>ノ</a:t>
              </a:r>
              <a:r>
                <a:rPr lang="en-US" altLang="zh-CN" sz="1800" spc="-724" dirty="0">
                  <a:solidFill>
                    <a:srgbClr val="000000"/>
                  </a:solidFill>
                  <a:latin typeface="MS Gothic"/>
                  <a:ea typeface="MS Gothic"/>
                  <a:cs typeface="MS Gothic"/>
                </a:rPr>
                <a:t>ミ</a:t>
              </a:r>
              <a:r>
                <a:rPr lang="en-US" altLang="zh-CN" sz="1800" spc="-326" dirty="0">
                  <a:solidFill>
                    <a:srgbClr val="000000"/>
                  </a:solidFill>
                  <a:latin typeface="MS Gothic"/>
                  <a:ea typeface="MS Gothic"/>
                  <a:cs typeface="MS Gothic"/>
                </a:rPr>
                <a:t>ーの</a:t>
              </a:r>
              <a:r>
                <a:rPr lang="en-US" altLang="zh-CN" sz="1800" spc="-387" dirty="0">
                  <a:solidFill>
                    <a:srgbClr val="000000"/>
                  </a:solidFill>
                  <a:latin typeface="MS Gothic"/>
                  <a:ea typeface="MS Gothic"/>
                  <a:cs typeface="MS Gothic"/>
                </a:rPr>
                <a:t>た</a:t>
              </a:r>
              <a:r>
                <a:rPr lang="en-US" altLang="zh-CN" sz="1800" spc="-322" dirty="0">
                  <a:solidFill>
                    <a:srgbClr val="000000"/>
                  </a:solidFill>
                  <a:latin typeface="MS Gothic"/>
                  <a:ea typeface="MS Gothic"/>
                  <a:cs typeface="MS Gothic"/>
                </a:rPr>
                <a:t>め</a:t>
              </a:r>
              <a:r>
                <a:rPr lang="en-US" altLang="zh-CN" sz="1800" spc="-331" dirty="0">
                  <a:solidFill>
                    <a:srgbClr val="000000"/>
                  </a:solidFill>
                  <a:latin typeface="MS Gothic"/>
                  <a:ea typeface="MS Gothic"/>
                  <a:cs typeface="MS Gothic"/>
                </a:rPr>
                <a:t>の</a:t>
              </a:r>
              <a:r>
                <a:rPr lang="en-US" altLang="zh-CN" sz="1800" spc="-527" dirty="0">
                  <a:solidFill>
                    <a:srgbClr val="000000"/>
                  </a:solidFill>
                  <a:latin typeface="MS Gothic"/>
                  <a:ea typeface="MS Gothic"/>
                  <a:cs typeface="MS Gothic"/>
                </a:rPr>
                <a:t>ビ</a:t>
              </a:r>
              <a:r>
                <a:rPr lang="en-US" altLang="zh-CN" sz="1800" spc="-303" dirty="0">
                  <a:solidFill>
                    <a:srgbClr val="000000"/>
                  </a:solidFill>
                  <a:latin typeface="MS Gothic"/>
                  <a:ea typeface="MS Gothic"/>
                  <a:cs typeface="MS Gothic"/>
                </a:rPr>
                <a:t>ジ</a:t>
              </a:r>
              <a:r>
                <a:rPr lang="en-US" altLang="zh-CN" sz="1800" spc="-893" dirty="0">
                  <a:solidFill>
                    <a:srgbClr val="000000"/>
                  </a:solidFill>
                  <a:latin typeface="MS Gothic"/>
                  <a:ea typeface="MS Gothic"/>
                  <a:cs typeface="MS Gothic"/>
                </a:rPr>
                <a:t>ョ</a:t>
              </a:r>
              <a:r>
                <a:rPr lang="en-US" altLang="zh-CN" sz="1800" spc="-450" dirty="0">
                  <a:solidFill>
                    <a:srgbClr val="000000"/>
                  </a:solidFill>
                  <a:latin typeface="MS Gothic"/>
                  <a:ea typeface="MS Gothic"/>
                  <a:cs typeface="MS Gothic"/>
                </a:rPr>
                <a:t>ン</a:t>
              </a:r>
              <a:r>
                <a:rPr lang="en-US" altLang="zh-CN" sz="1800" spc="-900" dirty="0">
                  <a:solidFill>
                    <a:srgbClr val="000000"/>
                  </a:solidFill>
                  <a:latin typeface="MS Gothic"/>
                  <a:ea typeface="MS Gothic"/>
                  <a:cs typeface="MS Gothic"/>
                </a:rPr>
                <a:t>・</a:t>
              </a:r>
              <a:r>
                <a:rPr lang="en-US" altLang="zh-CN" sz="1800" spc="0" dirty="0">
                  <a:solidFill>
                    <a:srgbClr val="000000"/>
                  </a:solidFill>
                  <a:latin typeface="SimSun"/>
                  <a:ea typeface="SimSun"/>
                  <a:cs typeface="SimSun"/>
                </a:rPr>
                <a:t>目標</a:t>
              </a:r>
              <a:r>
                <a:rPr lang="en-US" altLang="zh-CN" sz="1800" spc="-273" dirty="0">
                  <a:solidFill>
                    <a:srgbClr val="000000"/>
                  </a:solidFill>
                  <a:latin typeface="MS Gothic"/>
                  <a:ea typeface="MS Gothic"/>
                  <a:cs typeface="MS Gothic"/>
                </a:rPr>
                <a:t>や</a:t>
              </a:r>
              <a:r>
                <a:rPr lang="en-US" altLang="zh-CN" sz="1800" spc="0" dirty="0">
                  <a:solidFill>
                    <a:srgbClr val="000000"/>
                  </a:solidFill>
                  <a:latin typeface="SimSun"/>
                  <a:ea typeface="SimSun"/>
                  <a:cs typeface="SimSun"/>
                </a:rPr>
                <a:t>政策</a:t>
              </a:r>
              <a:r>
                <a:rPr lang="en-US" altLang="zh-CN" sz="1800" spc="-337" dirty="0">
                  <a:solidFill>
                    <a:srgbClr val="000000"/>
                  </a:solidFill>
                  <a:latin typeface="MS Gothic"/>
                  <a:ea typeface="MS Gothic"/>
                  <a:cs typeface="MS Gothic"/>
                </a:rPr>
                <a:t>の</a:t>
              </a:r>
              <a:r>
                <a:rPr lang="en-US" altLang="zh-CN" sz="1800" spc="0" dirty="0">
                  <a:solidFill>
                    <a:srgbClr val="000000"/>
                  </a:solidFill>
                  <a:latin typeface="SimSun"/>
                  <a:ea typeface="SimSun"/>
                  <a:cs typeface="SimSun"/>
                </a:rPr>
                <a:t>方向性</a:t>
              </a:r>
              <a:r>
                <a:rPr lang="en-US" altLang="zh-CN" sz="1800" spc="-432" dirty="0">
                  <a:solidFill>
                    <a:srgbClr val="000000"/>
                  </a:solidFill>
                  <a:latin typeface="MS Gothic"/>
                  <a:ea typeface="MS Gothic"/>
                  <a:cs typeface="MS Gothic"/>
                </a:rPr>
                <a:t>を</a:t>
              </a:r>
              <a:r>
                <a:rPr lang="en-US" altLang="zh-CN" sz="1800" spc="0" dirty="0">
                  <a:solidFill>
                    <a:srgbClr val="000000"/>
                  </a:solidFill>
                  <a:latin typeface="SimSun"/>
                  <a:ea typeface="SimSun"/>
                  <a:cs typeface="SimSun"/>
                </a:rPr>
                <a:t>明示</a:t>
              </a:r>
              <a:r>
                <a:rPr lang="en-US" altLang="zh-CN" sz="1800" spc="0" dirty="0">
                  <a:solidFill>
                    <a:srgbClr val="000000"/>
                  </a:solidFill>
                  <a:latin typeface="MS Gothic"/>
                  <a:ea typeface="MS Gothic"/>
                  <a:cs typeface="MS Gothic"/>
                </a:rPr>
                <a:t>（</a:t>
              </a:r>
              <a:r>
                <a:rPr lang="en-US" altLang="zh-CN" sz="1800" spc="119" dirty="0">
                  <a:solidFill>
                    <a:srgbClr val="000000"/>
                  </a:solidFill>
                  <a:latin typeface="Arial"/>
                  <a:ea typeface="Arial"/>
                  <a:cs typeface="Arial"/>
                </a:rPr>
                <a:t>2018</a:t>
              </a:r>
              <a:r>
                <a:rPr lang="en-US" altLang="zh-CN" sz="1800" spc="-121" dirty="0">
                  <a:solidFill>
                    <a:srgbClr val="000000"/>
                  </a:solidFill>
                  <a:latin typeface="SimSun"/>
                  <a:ea typeface="SimSun"/>
                  <a:cs typeface="SimSun"/>
                </a:rPr>
                <a:t>年</a:t>
              </a:r>
              <a:r>
                <a:rPr lang="en-US" altLang="zh-CN" sz="1800" spc="0" dirty="0">
                  <a:solidFill>
                    <a:srgbClr val="000000"/>
                  </a:solidFill>
                  <a:latin typeface="MS Gothic"/>
                  <a:ea typeface="MS Gothic"/>
                  <a:cs typeface="MS Gothic"/>
                </a:rPr>
                <a:t>１</a:t>
              </a:r>
              <a:r>
                <a:rPr lang="en-US" altLang="zh-CN" sz="1800" spc="0" dirty="0">
                  <a:solidFill>
                    <a:srgbClr val="000000"/>
                  </a:solidFill>
                  <a:latin typeface="SimSun"/>
                  <a:ea typeface="SimSun"/>
                  <a:cs typeface="SimSun"/>
                </a:rPr>
                <a:t>月</a:t>
              </a:r>
              <a:r>
                <a:rPr lang="en-US" altLang="zh-CN" sz="1800" spc="0" dirty="0">
                  <a:solidFill>
                    <a:srgbClr val="000000"/>
                  </a:solidFill>
                  <a:latin typeface="MS Gothic"/>
                  <a:ea typeface="MS Gothic"/>
                  <a:cs typeface="MS Gothic"/>
                </a:rPr>
                <a:t>）</a:t>
              </a:r>
              <a:r>
                <a:rPr lang="en-US" altLang="zh-CN" sz="1800" spc="-604" dirty="0">
                  <a:solidFill>
                    <a:srgbClr val="000000"/>
                  </a:solidFill>
                  <a:latin typeface="SimSun"/>
                  <a:ea typeface="SimSun"/>
                  <a:cs typeface="SimSun"/>
                </a:rPr>
                <a:t>。</a:t>
              </a:r>
              <a:r>
                <a:rPr lang="en-US" altLang="zh-CN" sz="1800" dirty="0">
                  <a:solidFill>
                    <a:srgbClr val="000000"/>
                  </a:solidFill>
                  <a:latin typeface="SimSun"/>
                  <a:ea typeface="SimSun"/>
                  <a:cs typeface="SimSun"/>
                </a:rPr>
                <a:t> </a:t>
              </a:r>
              <a:r>
                <a:rPr lang="en-US" altLang="zh-CN" sz="1800" spc="-556" dirty="0">
                  <a:solidFill>
                    <a:srgbClr val="000000"/>
                  </a:solidFill>
                  <a:latin typeface="MS Gothic"/>
                  <a:ea typeface="MS Gothic"/>
                  <a:cs typeface="MS Gothic"/>
                </a:rPr>
                <a:t>こ</a:t>
              </a:r>
              <a:r>
                <a:rPr lang="en-US" altLang="zh-CN" sz="1800" spc="-204" dirty="0">
                  <a:solidFill>
                    <a:srgbClr val="000000"/>
                  </a:solidFill>
                  <a:latin typeface="MS Gothic"/>
                  <a:ea typeface="MS Gothic"/>
                  <a:cs typeface="MS Gothic"/>
                </a:rPr>
                <a:t>れ</a:t>
              </a:r>
              <a:r>
                <a:rPr lang="en-US" altLang="zh-CN" sz="1800" spc="-387" dirty="0">
                  <a:solidFill>
                    <a:srgbClr val="000000"/>
                  </a:solidFill>
                  <a:latin typeface="MS Gothic"/>
                  <a:ea typeface="MS Gothic"/>
                  <a:cs typeface="MS Gothic"/>
                </a:rPr>
                <a:t>に</a:t>
              </a:r>
              <a:r>
                <a:rPr lang="en-US" altLang="zh-CN" sz="1800" spc="6" dirty="0">
                  <a:solidFill>
                    <a:srgbClr val="000000"/>
                  </a:solidFill>
                  <a:latin typeface="SimSun"/>
                  <a:ea typeface="SimSun"/>
                  <a:cs typeface="SimSun"/>
                </a:rPr>
                <a:t>基</a:t>
              </a:r>
              <a:r>
                <a:rPr lang="en-US" altLang="zh-CN" sz="1800" spc="-337" dirty="0">
                  <a:solidFill>
                    <a:srgbClr val="000000"/>
                  </a:solidFill>
                  <a:latin typeface="MS Gothic"/>
                  <a:ea typeface="MS Gothic"/>
                  <a:cs typeface="MS Gothic"/>
                </a:rPr>
                <a:t>づ</a:t>
              </a:r>
              <a:r>
                <a:rPr lang="en-US" altLang="zh-CN" sz="1800" spc="-893" dirty="0">
                  <a:solidFill>
                    <a:srgbClr val="000000"/>
                  </a:solidFill>
                  <a:latin typeface="MS Gothic"/>
                  <a:ea typeface="MS Gothic"/>
                  <a:cs typeface="MS Gothic"/>
                </a:rPr>
                <a:t>く</a:t>
              </a:r>
              <a:r>
                <a:rPr lang="en-US" altLang="zh-CN" sz="1800" spc="0" dirty="0">
                  <a:solidFill>
                    <a:srgbClr val="000000"/>
                  </a:solidFill>
                  <a:latin typeface="SimSun"/>
                  <a:ea typeface="SimSun"/>
                  <a:cs typeface="SimSun"/>
                </a:rPr>
                <a:t>具体的</a:t>
              </a:r>
              <a:r>
                <a:rPr lang="en-US" altLang="zh-CN" sz="1800" spc="-261" dirty="0">
                  <a:solidFill>
                    <a:srgbClr val="000000"/>
                  </a:solidFill>
                  <a:latin typeface="MS Gothic"/>
                  <a:ea typeface="MS Gothic"/>
                  <a:cs typeface="MS Gothic"/>
                </a:rPr>
                <a:t>な</a:t>
              </a:r>
              <a:r>
                <a:rPr lang="en-US" altLang="zh-CN" sz="1800" spc="0" dirty="0">
                  <a:solidFill>
                    <a:srgbClr val="000000"/>
                  </a:solidFill>
                  <a:latin typeface="SimSun"/>
                  <a:ea typeface="SimSun"/>
                  <a:cs typeface="SimSun"/>
                </a:rPr>
                <a:t>措置</a:t>
              </a:r>
              <a:r>
                <a:rPr lang="en-US" altLang="zh-CN" sz="1800" spc="-443" dirty="0">
                  <a:solidFill>
                    <a:srgbClr val="000000"/>
                  </a:solidFill>
                  <a:latin typeface="MS Gothic"/>
                  <a:ea typeface="MS Gothic"/>
                  <a:cs typeface="MS Gothic"/>
                </a:rPr>
                <a:t>を</a:t>
              </a:r>
              <a:r>
                <a:rPr lang="en-US" altLang="zh-CN" sz="1800" spc="0" dirty="0">
                  <a:solidFill>
                    <a:srgbClr val="000000"/>
                  </a:solidFill>
                  <a:latin typeface="SimSun"/>
                  <a:ea typeface="SimSun"/>
                  <a:cs typeface="SimSun"/>
                </a:rPr>
                <a:t>今後</a:t>
              </a:r>
              <a:r>
                <a:rPr lang="en-US" altLang="zh-CN" sz="1800" spc="-605" dirty="0">
                  <a:solidFill>
                    <a:srgbClr val="000000"/>
                  </a:solidFill>
                  <a:latin typeface="SimSun"/>
                  <a:ea typeface="SimSun"/>
                  <a:cs typeface="SimSun"/>
                </a:rPr>
                <a:t>、</a:t>
              </a:r>
              <a:r>
                <a:rPr lang="en-US" altLang="zh-CN" sz="1800" spc="0" dirty="0">
                  <a:solidFill>
                    <a:srgbClr val="000000"/>
                  </a:solidFill>
                  <a:latin typeface="SimSun"/>
                  <a:ea typeface="SimSun"/>
                  <a:cs typeface="SimSun"/>
                </a:rPr>
                <a:t>計画的</a:t>
              </a:r>
              <a:r>
                <a:rPr lang="en-US" altLang="zh-CN" sz="1800" spc="-387" dirty="0">
                  <a:solidFill>
                    <a:srgbClr val="000000"/>
                  </a:solidFill>
                  <a:latin typeface="MS Gothic"/>
                  <a:ea typeface="MS Gothic"/>
                  <a:cs typeface="MS Gothic"/>
                </a:rPr>
                <a:t>に</a:t>
              </a:r>
              <a:r>
                <a:rPr lang="en-US" altLang="zh-CN" sz="1800" spc="0" dirty="0">
                  <a:solidFill>
                    <a:srgbClr val="000000"/>
                  </a:solidFill>
                  <a:latin typeface="SimSun"/>
                  <a:ea typeface="SimSun"/>
                  <a:cs typeface="SimSun"/>
                </a:rPr>
                <a:t>実施</a:t>
              </a:r>
              <a:r>
                <a:rPr lang="en-US" altLang="zh-CN" sz="1800" spc="-605" dirty="0">
                  <a:solidFill>
                    <a:srgbClr val="000000"/>
                  </a:solidFill>
                  <a:latin typeface="SimSun"/>
                  <a:ea typeface="SimSun"/>
                  <a:cs typeface="SimSun"/>
                </a:rPr>
                <a:t>。</a:t>
              </a:r>
              <a:endParaRPr lang="en-US" altLang="zh-CN" sz="1800">
                <a:latin typeface="SimSun"/>
                <a:ea typeface="SimSun"/>
                <a:cs typeface="SimSun"/>
              </a:endParaRPr>
            </a:p>
          </p:txBody>
        </p:sp>
        <p:pic>
          <p:nvPicPr>
            <p:cNvPr id="130" name="Image130"/>
            <p:cNvPicPr>
              <a:picLocks noChangeAspect="1"/>
            </p:cNvPicPr>
            <p:nvPr/>
          </p:nvPicPr>
          <p:blipFill>
            <a:blip r:embed="rId2"/>
            <a:stretch>
              <a:fillRect/>
            </a:stretch>
          </p:blipFill>
          <p:spPr>
            <a:xfrm>
              <a:off x="0" y="0"/>
              <a:ext cx="9144000" cy="498348"/>
            </a:xfrm>
            <a:prstGeom prst="rect">
              <a:avLst/>
            </a:prstGeom>
            <a:noFill/>
          </p:spPr>
        </p:pic>
        <p:pic>
          <p:nvPicPr>
            <p:cNvPr id="131" name="Image131"/>
            <p:cNvPicPr>
              <a:picLocks noChangeAspect="1"/>
            </p:cNvPicPr>
            <p:nvPr/>
          </p:nvPicPr>
          <p:blipFill>
            <a:blip r:embed="rId3"/>
            <a:stretch>
              <a:fillRect/>
            </a:stretch>
          </p:blipFill>
          <p:spPr>
            <a:xfrm>
              <a:off x="3101340" y="0"/>
              <a:ext cx="2936748" cy="635508"/>
            </a:xfrm>
            <a:prstGeom prst="rect">
              <a:avLst/>
            </a:prstGeom>
            <a:noFill/>
          </p:spPr>
        </p:pic>
        <p:sp>
          <p:nvSpPr>
            <p:cNvPr id="132" name="Text Box132"/>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3336671" algn="l" rtl="0">
                <a:lnSpc>
                  <a:spcPts val="2837"/>
                </a:lnSpc>
              </a:pPr>
              <a:r>
                <a:rPr lang="en-US" altLang="zh-CN" sz="2400" b="1" spc="59" dirty="0">
                  <a:solidFill>
                    <a:srgbClr val="FFFFFF"/>
                  </a:solidFill>
                  <a:latin typeface="Arial"/>
                  <a:ea typeface="Arial"/>
                  <a:cs typeface="Arial"/>
                </a:rPr>
                <a:t>EU</a:t>
              </a:r>
              <a:r>
                <a:rPr lang="en-US" altLang="zh-CN" sz="2400" b="1" spc="-481" dirty="0">
                  <a:solidFill>
                    <a:srgbClr val="FFFFFF"/>
                  </a:solidFill>
                  <a:latin typeface="MS Gothic"/>
                  <a:ea typeface="MS Gothic"/>
                  <a:cs typeface="MS Gothic"/>
                </a:rPr>
                <a:t>プ</a:t>
              </a:r>
              <a:r>
                <a:rPr lang="en-US" altLang="zh-CN" sz="2400" b="1" spc="-602" dirty="0">
                  <a:solidFill>
                    <a:srgbClr val="FFFFFF"/>
                  </a:solidFill>
                  <a:latin typeface="MS Gothic"/>
                  <a:ea typeface="MS Gothic"/>
                  <a:cs typeface="MS Gothic"/>
                </a:rPr>
                <a:t>ラ</a:t>
              </a:r>
              <a:r>
                <a:rPr lang="en-US" altLang="zh-CN" sz="2400" b="1" spc="-542" dirty="0">
                  <a:solidFill>
                    <a:srgbClr val="FFFFFF"/>
                  </a:solidFill>
                  <a:latin typeface="MS Gothic"/>
                  <a:ea typeface="MS Gothic"/>
                  <a:cs typeface="MS Gothic"/>
                </a:rPr>
                <a:t>ス</a:t>
              </a:r>
              <a:r>
                <a:rPr lang="en-US" altLang="zh-CN" sz="2400" b="1" spc="-592" dirty="0">
                  <a:solidFill>
                    <a:srgbClr val="FFFFFF"/>
                  </a:solidFill>
                  <a:latin typeface="MS Gothic"/>
                  <a:ea typeface="MS Gothic"/>
                  <a:cs typeface="MS Gothic"/>
                </a:rPr>
                <a:t>チ</a:t>
              </a:r>
              <a:r>
                <a:rPr lang="en-US" altLang="zh-CN" sz="2400" b="1" spc="-932" dirty="0">
                  <a:solidFill>
                    <a:srgbClr val="FFFFFF"/>
                  </a:solidFill>
                  <a:latin typeface="MS Gothic"/>
                  <a:ea typeface="MS Gothic"/>
                  <a:cs typeface="MS Gothic"/>
                </a:rPr>
                <a:t>ッ</a:t>
              </a:r>
              <a:r>
                <a:rPr lang="en-US" altLang="zh-CN" sz="2400" b="1" spc="-561" dirty="0">
                  <a:solidFill>
                    <a:srgbClr val="FFFFFF"/>
                  </a:solidFill>
                  <a:latin typeface="MS Gothic"/>
                  <a:ea typeface="MS Gothic"/>
                  <a:cs typeface="MS Gothic"/>
                </a:rPr>
                <a:t>ク</a:t>
              </a:r>
              <a:r>
                <a:rPr lang="en-US" altLang="zh-CN" sz="2400" b="1" spc="-100" dirty="0">
                  <a:solidFill>
                    <a:srgbClr val="FFFFFF"/>
                  </a:solidFill>
                  <a:latin typeface="SimSun"/>
                  <a:ea typeface="SimSun"/>
                  <a:cs typeface="SimSun"/>
                </a:rPr>
                <a:t>戦略</a:t>
              </a:r>
              <a:endParaRPr lang="en-US" altLang="zh-CN" sz="2400">
                <a:latin typeface="SimSun"/>
                <a:ea typeface="SimSun"/>
                <a:cs typeface="SimSun"/>
              </a:endParaRPr>
            </a:p>
          </p:txBody>
        </p:sp>
      </p:grpSp>
      <p:grpSp>
        <p:nvGrpSpPr>
          <p:cNvPr id="133" name="Group133"/>
          <p:cNvGrpSpPr/>
          <p:nvPr/>
        </p:nvGrpSpPr>
        <p:grpSpPr>
          <a:xfrm>
            <a:off x="151638" y="1305306"/>
            <a:ext cx="8910828" cy="1537716"/>
            <a:chOff x="151638" y="1305306"/>
            <a:chExt cx="8910828" cy="1537716"/>
          </a:xfrm>
        </p:grpSpPr>
        <p:sp>
          <p:nvSpPr>
            <p:cNvPr id="134" name="Path134"/>
            <p:cNvSpPr/>
            <p:nvPr/>
          </p:nvSpPr>
          <p:spPr>
            <a:xfrm>
              <a:off x="252222" y="1701546"/>
              <a:ext cx="8784336" cy="1115568"/>
            </a:xfrm>
            <a:custGeom>
              <a:avLst/>
              <a:gdLst/>
              <a:ahLst/>
              <a:cxnLst/>
              <a:rect l="l" t="t" r="r" b="b"/>
              <a:pathLst>
                <a:path w="8784336" h="1115568">
                  <a:moveTo>
                    <a:pt x="0" y="70612"/>
                  </a:moveTo>
                  <a:cubicBezTo>
                    <a:pt x="0" y="31623"/>
                    <a:pt x="31623" y="0"/>
                    <a:pt x="70625" y="0"/>
                  </a:cubicBezTo>
                  <a:lnTo>
                    <a:pt x="8713726" y="0"/>
                  </a:lnTo>
                  <a:cubicBezTo>
                    <a:pt x="8752714" y="0"/>
                    <a:pt x="8784336" y="31623"/>
                    <a:pt x="8784336" y="70612"/>
                  </a:cubicBezTo>
                  <a:lnTo>
                    <a:pt x="8784336" y="1044956"/>
                  </a:lnTo>
                  <a:cubicBezTo>
                    <a:pt x="8784336" y="1083945"/>
                    <a:pt x="8752714" y="1115568"/>
                    <a:pt x="8713726" y="1115568"/>
                  </a:cubicBezTo>
                  <a:lnTo>
                    <a:pt x="70625" y="1115568"/>
                  </a:lnTo>
                  <a:cubicBezTo>
                    <a:pt x="31623" y="1115568"/>
                    <a:pt x="0" y="1083945"/>
                    <a:pt x="0" y="1044956"/>
                  </a:cubicBezTo>
                  <a:lnTo>
                    <a:pt x="0" y="70612"/>
                  </a:lnTo>
                  <a:close/>
                </a:path>
              </a:pathLst>
            </a:custGeom>
            <a:solidFill>
              <a:srgbClr val="FFFFFF">
                <a:alpha val="100000"/>
              </a:srgbClr>
            </a:solidFill>
            <a:ln w="0" cap="sq">
              <a:solidFill>
                <a:srgbClr val="FFFFFF"/>
              </a:solidFill>
              <a:prstDash val="solid"/>
            </a:ln>
          </p:spPr>
          <p:txBody>
            <a:bodyPr rtlCol="0" anchor="ctr"/>
            <a:lstStyle/>
            <a:p>
              <a:pPr algn="ctr"/>
              <a:endParaRPr lang="en-US" altLang="zh-CN"/>
            </a:p>
          </p:txBody>
        </p:sp>
        <p:sp>
          <p:nvSpPr>
            <p:cNvPr id="135" name="Path135"/>
            <p:cNvSpPr/>
            <p:nvPr/>
          </p:nvSpPr>
          <p:spPr>
            <a:xfrm>
              <a:off x="226314" y="1675638"/>
              <a:ext cx="8836152" cy="1167384"/>
            </a:xfrm>
            <a:custGeom>
              <a:avLst/>
              <a:gdLst/>
              <a:ahLst/>
              <a:cxnLst/>
              <a:rect l="l" t="t" r="r" b="b"/>
              <a:pathLst>
                <a:path w="8836152" h="1167384">
                  <a:moveTo>
                    <a:pt x="25908" y="96520"/>
                  </a:moveTo>
                  <a:cubicBezTo>
                    <a:pt x="25908" y="57531"/>
                    <a:pt x="57531" y="25908"/>
                    <a:pt x="96533" y="25908"/>
                  </a:cubicBezTo>
                  <a:lnTo>
                    <a:pt x="8739632" y="25908"/>
                  </a:lnTo>
                  <a:cubicBezTo>
                    <a:pt x="8778622" y="25908"/>
                    <a:pt x="8810244" y="57531"/>
                    <a:pt x="8810244" y="96520"/>
                  </a:cubicBezTo>
                  <a:lnTo>
                    <a:pt x="8810244" y="1070864"/>
                  </a:lnTo>
                  <a:cubicBezTo>
                    <a:pt x="8810244" y="1109853"/>
                    <a:pt x="8778622" y="1141476"/>
                    <a:pt x="8739632" y="1141476"/>
                  </a:cubicBezTo>
                  <a:lnTo>
                    <a:pt x="96533" y="1141476"/>
                  </a:lnTo>
                  <a:cubicBezTo>
                    <a:pt x="57531" y="1141476"/>
                    <a:pt x="25908" y="1109853"/>
                    <a:pt x="25908" y="1070864"/>
                  </a:cubicBezTo>
                  <a:lnTo>
                    <a:pt x="25908" y="96520"/>
                  </a:lnTo>
                  <a:close/>
                </a:path>
              </a:pathLst>
            </a:custGeom>
            <a:solidFill>
              <a:srgbClr val="FFFFFF">
                <a:alpha val="0"/>
              </a:srgbClr>
            </a:solidFill>
            <a:ln w="25908" cap="sq">
              <a:solidFill>
                <a:srgbClr val="F79646"/>
              </a:solidFill>
              <a:prstDash val="solid"/>
            </a:ln>
          </p:spPr>
          <p:txBody>
            <a:bodyPr rtlCol="0" anchor="ctr"/>
            <a:lstStyle/>
            <a:p>
              <a:pPr algn="ctr"/>
              <a:endParaRPr lang="en-US" altLang="zh-CN"/>
            </a:p>
          </p:txBody>
        </p:sp>
        <p:sp>
          <p:nvSpPr>
            <p:cNvPr id="136" name="Text Box136"/>
            <p:cNvSpPr txBox="1"/>
            <p:nvPr/>
          </p:nvSpPr>
          <p:spPr>
            <a:xfrm>
              <a:off x="363017" y="1727327"/>
              <a:ext cx="8492515" cy="1062457"/>
            </a:xfrm>
            <a:prstGeom prst="rect">
              <a:avLst/>
            </a:prstGeom>
          </p:spPr>
          <p:txBody>
            <a:bodyPr wrap="square" lIns="0" tIns="0" rIns="0" rtlCol="0">
              <a:spAutoFit/>
            </a:bodyPr>
            <a:lstStyle/>
            <a:p>
              <a:pPr algn="l">
                <a:lnSpc>
                  <a:spcPts val="0"/>
                </a:lnSpc>
              </a:pPr>
              <a:endParaRPr/>
            </a:p>
            <a:p>
              <a:pPr algn="l" rtl="0">
                <a:lnSpc>
                  <a:spcPts val="2021"/>
                </a:lnSpc>
              </a:pPr>
              <a:r>
                <a:rPr lang="en-US" altLang="zh-CN" sz="1800" spc="0" dirty="0">
                  <a:solidFill>
                    <a:srgbClr val="000000"/>
                  </a:solidFill>
                  <a:latin typeface="MS PGothic"/>
                  <a:ea typeface="MS PGothic"/>
                  <a:cs typeface="MS PGothic"/>
                </a:rPr>
                <a:t>・</a:t>
              </a:r>
              <a:r>
                <a:rPr lang="en-US" altLang="zh-CN" sz="1800" spc="-5" dirty="0">
                  <a:solidFill>
                    <a:srgbClr val="000000"/>
                  </a:solidFill>
                  <a:latin typeface="Arial"/>
                  <a:ea typeface="Arial"/>
                  <a:cs typeface="Arial"/>
                </a:rPr>
                <a:t>2030</a:t>
              </a:r>
              <a:r>
                <a:rPr lang="en-US" altLang="zh-CN" sz="1800" spc="0" dirty="0">
                  <a:solidFill>
                    <a:srgbClr val="000000"/>
                  </a:solidFill>
                  <a:latin typeface="MS PGothic"/>
                  <a:ea typeface="MS PGothic"/>
                  <a:cs typeface="MS PGothic"/>
                </a:rPr>
                <a:t>年ま</a:t>
              </a:r>
              <a:r>
                <a:rPr lang="en-US" altLang="zh-CN" sz="1800" spc="7" dirty="0">
                  <a:solidFill>
                    <a:srgbClr val="000000"/>
                  </a:solidFill>
                  <a:latin typeface="MS PGothic"/>
                  <a:ea typeface="MS PGothic"/>
                  <a:cs typeface="MS PGothic"/>
                </a:rPr>
                <a:t>で</a:t>
              </a:r>
              <a:r>
                <a:rPr lang="en-US" altLang="zh-CN" sz="1800" spc="-8" dirty="0">
                  <a:solidFill>
                    <a:srgbClr val="000000"/>
                  </a:solidFill>
                  <a:latin typeface="MS PGothic"/>
                  <a:ea typeface="MS PGothic"/>
                  <a:cs typeface="MS PGothic"/>
                </a:rPr>
                <a:t>に</a:t>
              </a:r>
              <a:r>
                <a:rPr lang="en-US" altLang="zh-CN" sz="1800" spc="0" dirty="0">
                  <a:solidFill>
                    <a:srgbClr val="000000"/>
                  </a:solidFill>
                  <a:latin typeface="MS PGothic"/>
                  <a:ea typeface="MS PGothic"/>
                  <a:cs typeface="MS PGothic"/>
                </a:rPr>
                <a:t>すべてのプラ容器包装を、</a:t>
              </a:r>
              <a:r>
                <a:rPr lang="en-US" altLang="zh-CN" sz="1800" spc="11" dirty="0">
                  <a:solidFill>
                    <a:srgbClr val="000000"/>
                  </a:solidFill>
                  <a:latin typeface="MS PGothic"/>
                  <a:ea typeface="MS PGothic"/>
                  <a:cs typeface="MS PGothic"/>
                </a:rPr>
                <a:t>コ</a:t>
              </a:r>
              <a:r>
                <a:rPr lang="en-US" altLang="zh-CN" sz="1800" spc="-6" dirty="0">
                  <a:solidFill>
                    <a:srgbClr val="000000"/>
                  </a:solidFill>
                  <a:latin typeface="MS PGothic"/>
                  <a:ea typeface="MS PGothic"/>
                  <a:cs typeface="MS PGothic"/>
                </a:rPr>
                <a:t>ス</a:t>
              </a:r>
              <a:r>
                <a:rPr lang="en-US" altLang="zh-CN" sz="1800" spc="0" dirty="0">
                  <a:solidFill>
                    <a:srgbClr val="000000"/>
                  </a:solidFill>
                  <a:latin typeface="MS PGothic"/>
                  <a:ea typeface="MS PGothic"/>
                  <a:cs typeface="MS PGothic"/>
                </a:rPr>
                <a:t>ト効果的にリユース・リサ</a:t>
              </a:r>
              <a:r>
                <a:rPr lang="en-US" altLang="zh-CN" sz="1800" spc="9" dirty="0">
                  <a:solidFill>
                    <a:srgbClr val="000000"/>
                  </a:solidFill>
                  <a:latin typeface="MS PGothic"/>
                  <a:ea typeface="MS PGothic"/>
                  <a:cs typeface="MS PGothic"/>
                </a:rPr>
                <a:t>イ</a:t>
              </a:r>
              <a:r>
                <a:rPr lang="en-US" altLang="zh-CN" sz="1800" spc="0" dirty="0">
                  <a:solidFill>
                    <a:srgbClr val="000000"/>
                  </a:solidFill>
                  <a:latin typeface="MS PGothic"/>
                  <a:ea typeface="MS PGothic"/>
                  <a:cs typeface="MS PGothic"/>
                </a:rPr>
                <a:t>クル可能</a:t>
              </a:r>
              <a:r>
                <a:rPr lang="en-US" altLang="zh-CN" sz="1800" spc="7" dirty="0">
                  <a:solidFill>
                    <a:srgbClr val="000000"/>
                  </a:solidFill>
                  <a:latin typeface="MS PGothic"/>
                  <a:ea typeface="MS PGothic"/>
                  <a:cs typeface="MS PGothic"/>
                </a:rPr>
                <a:t>と</a:t>
              </a:r>
              <a:r>
                <a:rPr lang="en-US" altLang="zh-CN" sz="1800" spc="-7" dirty="0">
                  <a:solidFill>
                    <a:srgbClr val="000000"/>
                  </a:solidFill>
                  <a:latin typeface="MS PGothic"/>
                  <a:ea typeface="MS PGothic"/>
                  <a:cs typeface="MS PGothic"/>
                </a:rPr>
                <a:t>す</a:t>
              </a:r>
              <a:r>
                <a:rPr lang="en-US" altLang="zh-CN" sz="1800" spc="0" dirty="0">
                  <a:solidFill>
                    <a:srgbClr val="000000"/>
                  </a:solidFill>
                  <a:latin typeface="MS PGothic"/>
                  <a:ea typeface="MS PGothic"/>
                  <a:cs typeface="MS PGothic"/>
                </a:rPr>
                <a:t>る</a:t>
              </a:r>
              <a:r>
                <a:rPr lang="en-US" altLang="zh-CN" sz="1800" dirty="0">
                  <a:solidFill>
                    <a:srgbClr val="000000"/>
                  </a:solidFill>
                  <a:latin typeface="MS PGothic"/>
                  <a:ea typeface="MS PGothic"/>
                  <a:cs typeface="MS PGothic"/>
                </a:rPr>
                <a:t> </a:t>
              </a:r>
              <a:r>
                <a:rPr lang="en-US" altLang="zh-CN" sz="1800" spc="0" dirty="0">
                  <a:solidFill>
                    <a:srgbClr val="000000"/>
                  </a:solidFill>
                  <a:latin typeface="MS PGothic"/>
                  <a:ea typeface="MS PGothic"/>
                  <a:cs typeface="MS PGothic"/>
                </a:rPr>
                <a:t>・企業に</a:t>
              </a:r>
              <a:r>
                <a:rPr lang="en-US" altLang="zh-CN" sz="1800" spc="-8" dirty="0">
                  <a:solidFill>
                    <a:srgbClr val="000000"/>
                  </a:solidFill>
                  <a:latin typeface="MS PGothic"/>
                  <a:ea typeface="MS PGothic"/>
                  <a:cs typeface="MS PGothic"/>
                </a:rPr>
                <a:t>よ</a:t>
              </a:r>
              <a:r>
                <a:rPr lang="en-US" altLang="zh-CN" sz="1800" spc="0" dirty="0">
                  <a:solidFill>
                    <a:srgbClr val="000000"/>
                  </a:solidFill>
                  <a:latin typeface="MS PGothic"/>
                  <a:ea typeface="MS PGothic"/>
                  <a:cs typeface="MS PGothic"/>
                </a:rPr>
                <a:t>る再生材利用の</a:t>
              </a:r>
              <a:r>
                <a:rPr lang="en-US" altLang="zh-CN" sz="1800" spc="-11" dirty="0">
                  <a:solidFill>
                    <a:srgbClr val="000000"/>
                  </a:solidFill>
                  <a:latin typeface="MS PGothic"/>
                  <a:ea typeface="MS PGothic"/>
                  <a:cs typeface="MS PGothic"/>
                </a:rPr>
                <a:t>プ</a:t>
              </a:r>
              <a:r>
                <a:rPr lang="en-US" altLang="zh-CN" sz="1800" spc="0" dirty="0">
                  <a:solidFill>
                    <a:srgbClr val="000000"/>
                  </a:solidFill>
                  <a:latin typeface="MS PGothic"/>
                  <a:ea typeface="MS PGothic"/>
                  <a:cs typeface="MS PGothic"/>
                </a:rPr>
                <a:t>レッジ・キャンペーン</a:t>
              </a:r>
              <a:endParaRPr lang="en-US" altLang="zh-CN" sz="1800">
                <a:latin typeface="MS PGothic"/>
                <a:ea typeface="MS PGothic"/>
                <a:cs typeface="MS PGothic"/>
              </a:endParaRPr>
            </a:p>
            <a:p>
              <a:pPr algn="l" rtl="0">
                <a:lnSpc>
                  <a:spcPts val="1800"/>
                </a:lnSpc>
                <a:spcBef>
                  <a:spcPts val="363"/>
                </a:spcBef>
              </a:pPr>
              <a:r>
                <a:rPr lang="en-US" altLang="zh-CN" sz="1800" spc="0" dirty="0">
                  <a:solidFill>
                    <a:srgbClr val="000000"/>
                  </a:solidFill>
                  <a:latin typeface="MS PGothic"/>
                  <a:ea typeface="MS PGothic"/>
                  <a:cs typeface="MS PGothic"/>
                </a:rPr>
                <a:t>・再生プ</a:t>
              </a:r>
              <a:r>
                <a:rPr lang="en-US" altLang="zh-CN" sz="1800" spc="-8" dirty="0">
                  <a:solidFill>
                    <a:srgbClr val="000000"/>
                  </a:solidFill>
                  <a:latin typeface="MS PGothic"/>
                  <a:ea typeface="MS PGothic"/>
                  <a:cs typeface="MS PGothic"/>
                </a:rPr>
                <a:t>ラ</a:t>
              </a:r>
              <a:r>
                <a:rPr lang="en-US" altLang="zh-CN" sz="1800" spc="0" dirty="0">
                  <a:solidFill>
                    <a:srgbClr val="000000"/>
                  </a:solidFill>
                  <a:latin typeface="MS PGothic"/>
                  <a:ea typeface="MS PGothic"/>
                  <a:cs typeface="MS PGothic"/>
                </a:rPr>
                <a:t>スチックの品質基準の設定</a:t>
              </a:r>
              <a:endParaRPr lang="en-US" altLang="zh-CN" sz="1800">
                <a:latin typeface="MS PGothic"/>
                <a:ea typeface="MS PGothic"/>
                <a:cs typeface="MS PGothic"/>
              </a:endParaRPr>
            </a:p>
            <a:p>
              <a:pPr algn="l" rtl="0">
                <a:lnSpc>
                  <a:spcPts val="1800"/>
                </a:lnSpc>
                <a:spcBef>
                  <a:spcPts val="360"/>
                </a:spcBef>
              </a:pPr>
              <a:r>
                <a:rPr lang="en-US" altLang="zh-CN" sz="1800" spc="0" dirty="0">
                  <a:solidFill>
                    <a:srgbClr val="000000"/>
                  </a:solidFill>
                  <a:latin typeface="MS PGothic"/>
                  <a:ea typeface="MS PGothic"/>
                  <a:cs typeface="MS PGothic"/>
                </a:rPr>
                <a:t>・分別収集と選別のガイドラインの発行</a:t>
              </a:r>
              <a:endParaRPr lang="en-US" altLang="zh-CN" sz="1800">
                <a:latin typeface="MS PGothic"/>
                <a:ea typeface="MS PGothic"/>
                <a:cs typeface="MS PGothic"/>
              </a:endParaRPr>
            </a:p>
          </p:txBody>
        </p:sp>
        <p:sp>
          <p:nvSpPr>
            <p:cNvPr id="137" name="Text Box137"/>
            <p:cNvSpPr txBox="1"/>
            <p:nvPr/>
          </p:nvSpPr>
          <p:spPr>
            <a:xfrm>
              <a:off x="151638" y="1305306"/>
              <a:ext cx="5742432" cy="422148"/>
            </a:xfrm>
            <a:prstGeom prst="rect">
              <a:avLst/>
            </a:prstGeom>
            <a:solidFill>
              <a:srgbClr val="F79646"/>
            </a:solidFill>
            <a:ln w="25908">
              <a:solidFill>
                <a:srgbClr val="B66D31"/>
              </a:solidFill>
            </a:ln>
          </p:spPr>
          <p:txBody>
            <a:bodyPr wrap="square" lIns="0" tIns="0" rIns="0" rtlCol="0">
              <a:spAutoFit/>
            </a:bodyPr>
            <a:lstStyle/>
            <a:p>
              <a:pPr algn="l">
                <a:lnSpc>
                  <a:spcPts val="793"/>
                </a:lnSpc>
              </a:pPr>
              <a:endParaRPr/>
            </a:p>
            <a:p>
              <a:pPr marL="115976" algn="l" rtl="0">
                <a:lnSpc>
                  <a:spcPts val="1800"/>
                </a:lnSpc>
              </a:pPr>
              <a:r>
                <a:rPr lang="en-US" altLang="zh-CN" sz="1800" spc="0" dirty="0">
                  <a:solidFill>
                    <a:srgbClr val="FFFFFF"/>
                  </a:solidFill>
                  <a:latin typeface="MS PGothic"/>
                  <a:ea typeface="MS PGothic"/>
                  <a:cs typeface="MS PGothic"/>
                </a:rPr>
                <a:t>（１）プラ</a:t>
              </a:r>
              <a:r>
                <a:rPr lang="en-US" altLang="zh-CN" sz="1800" spc="-8" dirty="0">
                  <a:solidFill>
                    <a:srgbClr val="FFFFFF"/>
                  </a:solidFill>
                  <a:latin typeface="MS PGothic"/>
                  <a:ea typeface="MS PGothic"/>
                  <a:cs typeface="MS PGothic"/>
                </a:rPr>
                <a:t>ス</a:t>
              </a:r>
              <a:r>
                <a:rPr lang="en-US" altLang="zh-CN" sz="1800" spc="0" dirty="0">
                  <a:solidFill>
                    <a:srgbClr val="FFFFFF"/>
                  </a:solidFill>
                  <a:latin typeface="MS PGothic"/>
                  <a:ea typeface="MS PGothic"/>
                  <a:cs typeface="MS PGothic"/>
                </a:rPr>
                <a:t>チックリサイ</a:t>
              </a:r>
              <a:r>
                <a:rPr lang="en-US" altLang="zh-CN" sz="1800" spc="9" dirty="0">
                  <a:solidFill>
                    <a:srgbClr val="FFFFFF"/>
                  </a:solidFill>
                  <a:latin typeface="MS PGothic"/>
                  <a:ea typeface="MS PGothic"/>
                  <a:cs typeface="MS PGothic"/>
                </a:rPr>
                <a:t>ク</a:t>
              </a:r>
              <a:r>
                <a:rPr lang="en-US" altLang="zh-CN" sz="1800" spc="-9" dirty="0">
                  <a:solidFill>
                    <a:srgbClr val="FFFFFF"/>
                  </a:solidFill>
                  <a:latin typeface="MS PGothic"/>
                  <a:ea typeface="MS PGothic"/>
                  <a:cs typeface="MS PGothic"/>
                </a:rPr>
                <a:t>ル</a:t>
              </a:r>
              <a:r>
                <a:rPr lang="en-US" altLang="zh-CN" sz="1800" spc="0" dirty="0">
                  <a:solidFill>
                    <a:srgbClr val="FFFFFF"/>
                  </a:solidFill>
                  <a:latin typeface="MS PGothic"/>
                  <a:ea typeface="MS PGothic"/>
                  <a:cs typeface="MS PGothic"/>
                </a:rPr>
                <a:t>の経済性と品質の向上</a:t>
              </a:r>
              <a:endParaRPr lang="en-US" altLang="zh-CN" sz="1800">
                <a:latin typeface="MS PGothic"/>
                <a:ea typeface="MS PGothic"/>
                <a:cs typeface="MS PGothic"/>
              </a:endParaRPr>
            </a:p>
          </p:txBody>
        </p:sp>
      </p:grpSp>
      <p:sp>
        <p:nvSpPr>
          <p:cNvPr id="138" name="Text Box138"/>
          <p:cNvSpPr txBox="1"/>
          <p:nvPr/>
        </p:nvSpPr>
        <p:spPr>
          <a:xfrm>
            <a:off x="8975090" y="6632753"/>
            <a:ext cx="115368"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5</a:t>
            </a:r>
            <a:endParaRPr lang="en-US" altLang="zh-CN" sz="1200">
              <a:latin typeface="Calibri"/>
              <a:ea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ath139"/>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140" name="Group140"/>
          <p:cNvGrpSpPr/>
          <p:nvPr/>
        </p:nvGrpSpPr>
        <p:grpSpPr>
          <a:xfrm>
            <a:off x="-9144" y="-18287"/>
            <a:ext cx="9162288" cy="653795"/>
            <a:chOff x="-9144" y="-18287"/>
            <a:chExt cx="9162288" cy="653795"/>
          </a:xfrm>
        </p:grpSpPr>
        <p:pic>
          <p:nvPicPr>
            <p:cNvPr id="141" name="Image141"/>
            <p:cNvPicPr>
              <a:picLocks noChangeAspect="1"/>
            </p:cNvPicPr>
            <p:nvPr/>
          </p:nvPicPr>
          <p:blipFill>
            <a:blip r:embed="rId2"/>
            <a:stretch>
              <a:fillRect/>
            </a:stretch>
          </p:blipFill>
          <p:spPr>
            <a:xfrm>
              <a:off x="0" y="0"/>
              <a:ext cx="9144000" cy="635508"/>
            </a:xfrm>
            <a:prstGeom prst="rect">
              <a:avLst/>
            </a:prstGeom>
            <a:noFill/>
          </p:spPr>
        </p:pic>
        <p:sp>
          <p:nvSpPr>
            <p:cNvPr id="142" name="Text Box142"/>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1854962" algn="l" rtl="0">
                <a:lnSpc>
                  <a:spcPts val="2837"/>
                </a:lnSpc>
              </a:pPr>
              <a:r>
                <a:rPr lang="en-US" altLang="zh-CN" sz="2400" b="1" spc="59" dirty="0">
                  <a:solidFill>
                    <a:srgbClr val="FFFFFF"/>
                  </a:solidFill>
                  <a:latin typeface="Arial"/>
                  <a:ea typeface="Arial"/>
                  <a:cs typeface="Arial"/>
                </a:rPr>
                <a:t>EU</a:t>
              </a:r>
              <a:r>
                <a:rPr lang="en-US" altLang="zh-CN" sz="2400" b="1" spc="-601" dirty="0">
                  <a:solidFill>
                    <a:srgbClr val="FFFFFF"/>
                  </a:solidFill>
                  <a:latin typeface="MS Gothic"/>
                  <a:ea typeface="MS Gothic"/>
                  <a:cs typeface="MS Gothic"/>
                </a:rPr>
                <a:t>に</a:t>
              </a:r>
              <a:r>
                <a:rPr lang="en-US" altLang="zh-CN" sz="2400" b="1" spc="-494" dirty="0">
                  <a:solidFill>
                    <a:srgbClr val="FFFFFF"/>
                  </a:solidFill>
                  <a:latin typeface="MS Gothic"/>
                  <a:ea typeface="MS Gothic"/>
                  <a:cs typeface="MS Gothic"/>
                </a:rPr>
                <a:t>お</a:t>
              </a:r>
              <a:r>
                <a:rPr lang="en-US" altLang="zh-CN" sz="2400" b="1" spc="-448" dirty="0">
                  <a:solidFill>
                    <a:srgbClr val="FFFFFF"/>
                  </a:solidFill>
                  <a:latin typeface="MS Gothic"/>
                  <a:ea typeface="MS Gothic"/>
                  <a:cs typeface="MS Gothic"/>
                </a:rPr>
                <a:t>け</a:t>
              </a:r>
              <a:r>
                <a:rPr lang="en-US" altLang="zh-CN" sz="2400" b="1" spc="-573" dirty="0">
                  <a:solidFill>
                    <a:srgbClr val="FFFFFF"/>
                  </a:solidFill>
                  <a:latin typeface="MS Gothic"/>
                  <a:ea typeface="MS Gothic"/>
                  <a:cs typeface="MS Gothic"/>
                </a:rPr>
                <a:t>る</a:t>
              </a:r>
              <a:r>
                <a:rPr lang="en-US" altLang="zh-CN" sz="2400" b="1" spc="-100" dirty="0">
                  <a:solidFill>
                    <a:srgbClr val="FFFFFF"/>
                  </a:solidFill>
                  <a:latin typeface="SimSun"/>
                  <a:ea typeface="SimSun"/>
                  <a:cs typeface="SimSun"/>
                </a:rPr>
                <a:t>使</a:t>
              </a:r>
              <a:r>
                <a:rPr lang="en-US" altLang="zh-CN" sz="2400" b="1" spc="-407" dirty="0">
                  <a:solidFill>
                    <a:srgbClr val="FFFFFF"/>
                  </a:solidFill>
                  <a:latin typeface="MS Gothic"/>
                  <a:ea typeface="MS Gothic"/>
                  <a:cs typeface="MS Gothic"/>
                </a:rPr>
                <a:t>い</a:t>
              </a:r>
              <a:r>
                <a:rPr lang="en-US" altLang="zh-CN" sz="2400" b="1" spc="-100" dirty="0">
                  <a:solidFill>
                    <a:srgbClr val="FFFFFF"/>
                  </a:solidFill>
                  <a:latin typeface="SimSun"/>
                  <a:ea typeface="SimSun"/>
                  <a:cs typeface="SimSun"/>
                </a:rPr>
                <a:t>捨</a:t>
              </a:r>
              <a:r>
                <a:rPr lang="en-US" altLang="zh-CN" sz="2400" b="1" spc="-568" dirty="0">
                  <a:solidFill>
                    <a:srgbClr val="FFFFFF"/>
                  </a:solidFill>
                  <a:latin typeface="MS Gothic"/>
                  <a:ea typeface="MS Gothic"/>
                  <a:cs typeface="MS Gothic"/>
                </a:rPr>
                <a:t>て</a:t>
              </a:r>
              <a:r>
                <a:rPr lang="en-US" altLang="zh-CN" sz="2400" b="1" spc="-421" dirty="0">
                  <a:solidFill>
                    <a:srgbClr val="FFFFFF"/>
                  </a:solidFill>
                  <a:latin typeface="MS Gothic"/>
                  <a:ea typeface="MS Gothic"/>
                  <a:cs typeface="MS Gothic"/>
                </a:rPr>
                <a:t>プ</a:t>
              </a:r>
              <a:r>
                <a:rPr lang="en-US" altLang="zh-CN" sz="2400" b="1" spc="-602" dirty="0">
                  <a:solidFill>
                    <a:srgbClr val="FFFFFF"/>
                  </a:solidFill>
                  <a:latin typeface="MS Gothic"/>
                  <a:ea typeface="MS Gothic"/>
                  <a:cs typeface="MS Gothic"/>
                </a:rPr>
                <a:t>ラ</a:t>
              </a:r>
              <a:r>
                <a:rPr lang="en-US" altLang="zh-CN" sz="2400" b="1" spc="-542" dirty="0">
                  <a:solidFill>
                    <a:srgbClr val="FFFFFF"/>
                  </a:solidFill>
                  <a:latin typeface="MS Gothic"/>
                  <a:ea typeface="MS Gothic"/>
                  <a:cs typeface="MS Gothic"/>
                </a:rPr>
                <a:t>ス</a:t>
              </a:r>
              <a:r>
                <a:rPr lang="en-US" altLang="zh-CN" sz="2400" b="1" spc="-592" dirty="0">
                  <a:solidFill>
                    <a:srgbClr val="FFFFFF"/>
                  </a:solidFill>
                  <a:latin typeface="MS Gothic"/>
                  <a:ea typeface="MS Gothic"/>
                  <a:cs typeface="MS Gothic"/>
                </a:rPr>
                <a:t>チ</a:t>
              </a:r>
              <a:r>
                <a:rPr lang="en-US" altLang="zh-CN" sz="2400" b="1" spc="-932" dirty="0">
                  <a:solidFill>
                    <a:srgbClr val="FFFFFF"/>
                  </a:solidFill>
                  <a:latin typeface="MS Gothic"/>
                  <a:ea typeface="MS Gothic"/>
                  <a:cs typeface="MS Gothic"/>
                </a:rPr>
                <a:t>ッ</a:t>
              </a:r>
              <a:r>
                <a:rPr lang="en-US" altLang="zh-CN" sz="2400" b="1" spc="-561" dirty="0">
                  <a:solidFill>
                    <a:srgbClr val="FFFFFF"/>
                  </a:solidFill>
                  <a:latin typeface="MS Gothic"/>
                  <a:ea typeface="MS Gothic"/>
                  <a:cs typeface="MS Gothic"/>
                </a:rPr>
                <a:t>ク</a:t>
              </a:r>
              <a:r>
                <a:rPr lang="en-US" altLang="zh-CN" sz="2400" b="1" spc="-100" dirty="0">
                  <a:solidFill>
                    <a:srgbClr val="FFFFFF"/>
                  </a:solidFill>
                  <a:latin typeface="SimSun"/>
                  <a:ea typeface="SimSun"/>
                  <a:cs typeface="SimSun"/>
                </a:rPr>
                <a:t>等</a:t>
              </a:r>
              <a:r>
                <a:rPr lang="en-US" altLang="zh-CN" sz="2400" b="1" spc="-527" dirty="0">
                  <a:solidFill>
                    <a:srgbClr val="FFFFFF"/>
                  </a:solidFill>
                  <a:latin typeface="MS Gothic"/>
                  <a:ea typeface="MS Gothic"/>
                  <a:cs typeface="MS Gothic"/>
                </a:rPr>
                <a:t>へ</a:t>
              </a:r>
              <a:r>
                <a:rPr lang="en-US" altLang="zh-CN" sz="2400" b="1" spc="-300" dirty="0">
                  <a:solidFill>
                    <a:srgbClr val="FFFFFF"/>
                  </a:solidFill>
                  <a:latin typeface="MS Gothic"/>
                  <a:ea typeface="MS Gothic"/>
                  <a:cs typeface="MS Gothic"/>
                </a:rPr>
                <a:t>の</a:t>
              </a:r>
              <a:r>
                <a:rPr lang="en-US" altLang="zh-CN" sz="2400" b="1" spc="-100" dirty="0">
                  <a:solidFill>
                    <a:srgbClr val="FFFFFF"/>
                  </a:solidFill>
                  <a:latin typeface="SimSun"/>
                  <a:ea typeface="SimSun"/>
                  <a:cs typeface="SimSun"/>
                </a:rPr>
                <a:t>対策</a:t>
              </a:r>
              <a:endParaRPr lang="en-US" altLang="zh-CN" sz="2400">
                <a:latin typeface="SimSun"/>
                <a:ea typeface="SimSun"/>
                <a:cs typeface="SimSun"/>
              </a:endParaRPr>
            </a:p>
          </p:txBody>
        </p:sp>
      </p:grpSp>
      <p:sp>
        <p:nvSpPr>
          <p:cNvPr id="143" name="Text Box143"/>
          <p:cNvSpPr txBox="1"/>
          <p:nvPr/>
        </p:nvSpPr>
        <p:spPr>
          <a:xfrm>
            <a:off x="83058" y="523494"/>
            <a:ext cx="8979408" cy="882396"/>
          </a:xfrm>
          <a:prstGeom prst="rect">
            <a:avLst/>
          </a:prstGeom>
          <a:solidFill>
            <a:srgbClr val="DCE6F2"/>
          </a:solidFill>
          <a:ln w="25908">
            <a:solidFill>
              <a:srgbClr val="DCE6F2"/>
            </a:solidFill>
          </a:ln>
        </p:spPr>
        <p:txBody>
          <a:bodyPr wrap="square" lIns="0" tIns="0" rIns="0" rtlCol="0">
            <a:spAutoFit/>
          </a:bodyPr>
          <a:lstStyle/>
          <a:p>
            <a:pPr algn="l">
              <a:lnSpc>
                <a:spcPts val="476"/>
              </a:lnSpc>
            </a:pPr>
            <a:endParaRPr/>
          </a:p>
          <a:p>
            <a:pPr marL="458876" marR="153400" indent="-342900" algn="just" rtl="0">
              <a:lnSpc>
                <a:spcPts val="1909"/>
              </a:lnSpc>
            </a:pPr>
            <a:r>
              <a:rPr lang="en-US" altLang="zh-CN" sz="1600" spc="80" dirty="0">
                <a:solidFill>
                  <a:srgbClr val="000000"/>
                </a:solidFill>
                <a:latin typeface="Wingdings"/>
                <a:ea typeface="Wingdings"/>
                <a:cs typeface="Wingdings"/>
              </a:rPr>
              <a:t></a:t>
            </a:r>
            <a:r>
              <a:rPr lang="en-US" altLang="zh-CN" sz="1600" spc="-172" dirty="0">
                <a:solidFill>
                  <a:srgbClr val="000000"/>
                </a:solidFill>
                <a:latin typeface="Wingdings"/>
                <a:ea typeface="Wingdings"/>
                <a:cs typeface="Wingdings"/>
              </a:rPr>
              <a:t> </a:t>
            </a:r>
            <a:r>
              <a:rPr lang="en-US" altLang="zh-CN" sz="1600" spc="0" dirty="0">
                <a:solidFill>
                  <a:srgbClr val="000000"/>
                </a:solidFill>
                <a:latin typeface="SimSun"/>
                <a:ea typeface="SimSun"/>
                <a:cs typeface="SimSun"/>
              </a:rPr>
              <a:t>欧</a:t>
            </a:r>
            <a:r>
              <a:rPr lang="en-US" altLang="zh-CN" sz="1600" spc="-8" dirty="0">
                <a:solidFill>
                  <a:srgbClr val="000000"/>
                </a:solidFill>
                <a:latin typeface="SimSun"/>
                <a:ea typeface="SimSun"/>
                <a:cs typeface="SimSun"/>
              </a:rPr>
              <a:t>州</a:t>
            </a:r>
            <a:r>
              <a:rPr lang="en-US" altLang="zh-CN" sz="1600" spc="0" dirty="0">
                <a:solidFill>
                  <a:srgbClr val="000000"/>
                </a:solidFill>
                <a:latin typeface="SimSun"/>
                <a:ea typeface="SimSun"/>
                <a:cs typeface="SimSun"/>
              </a:rPr>
              <a:t>委</a:t>
            </a:r>
            <a:r>
              <a:rPr lang="en-US" altLang="zh-CN" sz="1600" spc="-8" dirty="0">
                <a:solidFill>
                  <a:srgbClr val="000000"/>
                </a:solidFill>
                <a:latin typeface="SimSun"/>
                <a:ea typeface="SimSun"/>
                <a:cs typeface="SimSun"/>
              </a:rPr>
              <a:t>員</a:t>
            </a:r>
            <a:r>
              <a:rPr lang="en-US" altLang="zh-CN" sz="1600" spc="0" dirty="0">
                <a:solidFill>
                  <a:srgbClr val="000000"/>
                </a:solidFill>
                <a:latin typeface="SimSun"/>
                <a:ea typeface="SimSun"/>
                <a:cs typeface="SimSun"/>
              </a:rPr>
              <a:t>会</a:t>
            </a:r>
            <a:r>
              <a:rPr lang="en-US" altLang="zh-CN" sz="1600" spc="-239" dirty="0">
                <a:solidFill>
                  <a:srgbClr val="000000"/>
                </a:solidFill>
                <a:latin typeface="MS Gothic"/>
                <a:ea typeface="MS Gothic"/>
                <a:cs typeface="MS Gothic"/>
              </a:rPr>
              <a:t>は</a:t>
            </a:r>
            <a:r>
              <a:rPr lang="en-US" altLang="zh-CN" sz="1600" spc="107" dirty="0">
                <a:solidFill>
                  <a:srgbClr val="000000"/>
                </a:solidFill>
                <a:latin typeface="Arial"/>
                <a:ea typeface="Arial"/>
                <a:cs typeface="Arial"/>
              </a:rPr>
              <a:t>2</a:t>
            </a:r>
            <a:r>
              <a:rPr lang="en-US" altLang="zh-CN" sz="1600" spc="71" dirty="0">
                <a:solidFill>
                  <a:srgbClr val="000000"/>
                </a:solidFill>
                <a:latin typeface="Arial"/>
                <a:ea typeface="Arial"/>
                <a:cs typeface="Arial"/>
              </a:rPr>
              <a:t>018</a:t>
            </a:r>
            <a:r>
              <a:rPr lang="en-US" altLang="zh-CN" sz="1600" spc="-71" dirty="0">
                <a:solidFill>
                  <a:srgbClr val="000000"/>
                </a:solidFill>
                <a:latin typeface="SimSun"/>
                <a:ea typeface="SimSun"/>
                <a:cs typeface="SimSun"/>
              </a:rPr>
              <a:t>年</a:t>
            </a:r>
            <a:r>
              <a:rPr lang="en-US" altLang="zh-CN" sz="1600" spc="101" dirty="0">
                <a:solidFill>
                  <a:srgbClr val="000000"/>
                </a:solidFill>
                <a:latin typeface="Arial"/>
                <a:ea typeface="Arial"/>
                <a:cs typeface="Arial"/>
              </a:rPr>
              <a:t>5</a:t>
            </a:r>
            <a:r>
              <a:rPr lang="en-US" altLang="zh-CN" sz="1600" spc="-100" dirty="0">
                <a:solidFill>
                  <a:srgbClr val="000000"/>
                </a:solidFill>
                <a:latin typeface="SimSun"/>
                <a:ea typeface="SimSun"/>
                <a:cs typeface="SimSun"/>
              </a:rPr>
              <a:t>月</a:t>
            </a:r>
            <a:r>
              <a:rPr lang="en-US" altLang="zh-CN" sz="1600" spc="101" dirty="0">
                <a:solidFill>
                  <a:srgbClr val="000000"/>
                </a:solidFill>
                <a:latin typeface="Arial"/>
                <a:ea typeface="Arial"/>
                <a:cs typeface="Arial"/>
              </a:rPr>
              <a:t>2</a:t>
            </a:r>
            <a:r>
              <a:rPr lang="en-US" altLang="zh-CN" sz="1600" spc="5" dirty="0">
                <a:solidFill>
                  <a:srgbClr val="000000"/>
                </a:solidFill>
                <a:latin typeface="Arial"/>
                <a:ea typeface="Arial"/>
                <a:cs typeface="Arial"/>
              </a:rPr>
              <a:t>8</a:t>
            </a:r>
            <a:r>
              <a:rPr lang="en-US" altLang="zh-CN" sz="1600" spc="-430" dirty="0">
                <a:solidFill>
                  <a:srgbClr val="000000"/>
                </a:solidFill>
                <a:latin typeface="Arial"/>
                <a:ea typeface="Arial"/>
                <a:cs typeface="Arial"/>
              </a:rPr>
              <a:t> </a:t>
            </a:r>
            <a:r>
              <a:rPr lang="en-US" altLang="zh-CN" sz="1600" spc="0" dirty="0">
                <a:solidFill>
                  <a:srgbClr val="000000"/>
                </a:solidFill>
                <a:latin typeface="SimSun"/>
                <a:ea typeface="SimSun"/>
                <a:cs typeface="SimSun"/>
              </a:rPr>
              <a:t>日</a:t>
            </a:r>
            <a:r>
              <a:rPr lang="en-US" altLang="zh-CN" sz="1600" spc="-544" dirty="0">
                <a:solidFill>
                  <a:srgbClr val="000000"/>
                </a:solidFill>
                <a:latin typeface="SimSun"/>
                <a:ea typeface="SimSun"/>
                <a:cs typeface="SimSun"/>
              </a:rPr>
              <a:t>、</a:t>
            </a:r>
            <a:r>
              <a:rPr lang="en-US" altLang="zh-CN" sz="1600" spc="0" dirty="0">
                <a:solidFill>
                  <a:srgbClr val="000000"/>
                </a:solidFill>
                <a:latin typeface="SimSun"/>
                <a:ea typeface="SimSun"/>
                <a:cs typeface="SimSun"/>
              </a:rPr>
              <a:t>大量</a:t>
            </a:r>
            <a:r>
              <a:rPr lang="en-US" altLang="zh-CN" sz="1600" spc="-343" dirty="0">
                <a:solidFill>
                  <a:srgbClr val="000000"/>
                </a:solidFill>
                <a:latin typeface="MS Gothic"/>
                <a:ea typeface="MS Gothic"/>
                <a:cs typeface="MS Gothic"/>
              </a:rPr>
              <a:t>に</a:t>
            </a:r>
            <a:r>
              <a:rPr lang="en-US" altLang="zh-CN" sz="1600" spc="0" dirty="0">
                <a:solidFill>
                  <a:srgbClr val="000000"/>
                </a:solidFill>
                <a:latin typeface="SimSun"/>
                <a:ea typeface="SimSun"/>
                <a:cs typeface="SimSun"/>
              </a:rPr>
              <a:t>蓄積</a:t>
            </a:r>
            <a:r>
              <a:rPr lang="en-US" altLang="zh-CN" sz="1600" spc="-431" dirty="0">
                <a:solidFill>
                  <a:srgbClr val="000000"/>
                </a:solidFill>
                <a:latin typeface="MS Gothic"/>
                <a:ea typeface="MS Gothic"/>
                <a:cs typeface="MS Gothic"/>
              </a:rPr>
              <a:t>し</a:t>
            </a:r>
            <a:r>
              <a:rPr lang="en-US" altLang="zh-CN" sz="1600" spc="-344" dirty="0">
                <a:solidFill>
                  <a:srgbClr val="000000"/>
                </a:solidFill>
                <a:latin typeface="MS Gothic"/>
                <a:ea typeface="MS Gothic"/>
                <a:cs typeface="MS Gothic"/>
              </a:rPr>
              <a:t>た</a:t>
            </a:r>
            <a:r>
              <a:rPr lang="en-US" altLang="zh-CN" sz="1600" spc="0" dirty="0">
                <a:solidFill>
                  <a:srgbClr val="000000"/>
                </a:solidFill>
                <a:latin typeface="SimSun"/>
                <a:ea typeface="SimSun"/>
                <a:cs typeface="SimSun"/>
              </a:rPr>
              <a:t>有</a:t>
            </a:r>
            <a:r>
              <a:rPr lang="en-US" altLang="zh-CN" sz="1600" spc="-8" dirty="0">
                <a:solidFill>
                  <a:srgbClr val="000000"/>
                </a:solidFill>
                <a:latin typeface="SimSun"/>
                <a:ea typeface="SimSun"/>
                <a:cs typeface="SimSun"/>
              </a:rPr>
              <a:t>害</a:t>
            </a:r>
            <a:r>
              <a:rPr lang="en-US" altLang="zh-CN" sz="1600" spc="-225" dirty="0">
                <a:solidFill>
                  <a:srgbClr val="000000"/>
                </a:solidFill>
                <a:latin typeface="MS Gothic"/>
                <a:ea typeface="MS Gothic"/>
                <a:cs typeface="MS Gothic"/>
              </a:rPr>
              <a:t>な</a:t>
            </a:r>
            <a:r>
              <a:rPr lang="en-US" altLang="zh-CN" sz="1600" spc="-382" dirty="0">
                <a:solidFill>
                  <a:srgbClr val="000000"/>
                </a:solidFill>
                <a:latin typeface="MS Gothic"/>
                <a:ea typeface="MS Gothic"/>
                <a:cs typeface="MS Gothic"/>
              </a:rPr>
              <a:t>プ</a:t>
            </a:r>
            <a:r>
              <a:rPr lang="en-US" altLang="zh-CN" sz="1600" spc="-491" dirty="0">
                <a:solidFill>
                  <a:srgbClr val="000000"/>
                </a:solidFill>
                <a:latin typeface="MS Gothic"/>
                <a:ea typeface="MS Gothic"/>
                <a:cs typeface="MS Gothic"/>
              </a:rPr>
              <a:t>ラ</a:t>
            </a:r>
            <a:r>
              <a:rPr lang="en-US" altLang="zh-CN" sz="1600" spc="-377" dirty="0">
                <a:solidFill>
                  <a:srgbClr val="000000"/>
                </a:solidFill>
                <a:latin typeface="MS Gothic"/>
                <a:ea typeface="MS Gothic"/>
                <a:cs typeface="MS Gothic"/>
              </a:rPr>
              <a:t>ス</a:t>
            </a:r>
            <a:r>
              <a:rPr lang="en-US" altLang="zh-CN" sz="1600" spc="-339" dirty="0">
                <a:solidFill>
                  <a:srgbClr val="000000"/>
                </a:solidFill>
                <a:latin typeface="MS Gothic"/>
                <a:ea typeface="MS Gothic"/>
                <a:cs typeface="MS Gothic"/>
              </a:rPr>
              <a:t>チ</a:t>
            </a:r>
            <a:r>
              <a:rPr lang="en-US" altLang="zh-CN" sz="1600" spc="-678" dirty="0">
                <a:solidFill>
                  <a:srgbClr val="000000"/>
                </a:solidFill>
                <a:latin typeface="MS Gothic"/>
                <a:ea typeface="MS Gothic"/>
                <a:cs typeface="MS Gothic"/>
              </a:rPr>
              <a:t>ッ</a:t>
            </a:r>
            <a:r>
              <a:rPr lang="en-US" altLang="zh-CN" sz="1600" spc="-486" dirty="0">
                <a:solidFill>
                  <a:srgbClr val="000000"/>
                </a:solidFill>
                <a:latin typeface="MS Gothic"/>
                <a:ea typeface="MS Gothic"/>
                <a:cs typeface="MS Gothic"/>
              </a:rPr>
              <a:t>ク</a:t>
            </a:r>
            <a:r>
              <a:rPr lang="en-US" altLang="zh-CN" sz="1600" spc="0" dirty="0">
                <a:solidFill>
                  <a:srgbClr val="000000"/>
                </a:solidFill>
                <a:latin typeface="SimSun"/>
                <a:ea typeface="SimSun"/>
                <a:cs typeface="SimSun"/>
              </a:rPr>
              <a:t>海</a:t>
            </a:r>
            <a:r>
              <a:rPr lang="en-US" altLang="zh-CN" sz="1600" spc="-364" dirty="0">
                <a:solidFill>
                  <a:srgbClr val="000000"/>
                </a:solidFill>
                <a:latin typeface="MS Gothic"/>
                <a:ea typeface="MS Gothic"/>
                <a:cs typeface="MS Gothic"/>
              </a:rPr>
              <a:t>ご</a:t>
            </a:r>
            <a:r>
              <a:rPr lang="en-US" altLang="zh-CN" sz="1600" spc="-179" dirty="0">
                <a:solidFill>
                  <a:srgbClr val="000000"/>
                </a:solidFill>
                <a:latin typeface="MS Gothic"/>
                <a:ea typeface="MS Gothic"/>
                <a:cs typeface="MS Gothic"/>
              </a:rPr>
              <a:t>み</a:t>
            </a:r>
            <a:r>
              <a:rPr lang="en-US" altLang="zh-CN" sz="1600" spc="0" dirty="0">
                <a:solidFill>
                  <a:srgbClr val="000000"/>
                </a:solidFill>
                <a:latin typeface="SimSun"/>
                <a:ea typeface="SimSun"/>
                <a:cs typeface="SimSun"/>
              </a:rPr>
              <a:t>削減</a:t>
            </a:r>
            <a:r>
              <a:rPr lang="en-US" altLang="zh-CN" sz="1600" spc="-338" dirty="0">
                <a:solidFill>
                  <a:srgbClr val="000000"/>
                </a:solidFill>
                <a:latin typeface="MS Gothic"/>
                <a:ea typeface="MS Gothic"/>
                <a:cs typeface="MS Gothic"/>
              </a:rPr>
              <a:t>に</a:t>
            </a:r>
            <a:r>
              <a:rPr lang="en-US" altLang="zh-CN" sz="1600" spc="0" dirty="0">
                <a:solidFill>
                  <a:srgbClr val="000000"/>
                </a:solidFill>
                <a:latin typeface="SimSun"/>
                <a:ea typeface="SimSun"/>
                <a:cs typeface="SimSun"/>
              </a:rPr>
              <a:t>向</a:t>
            </a:r>
            <a:r>
              <a:rPr lang="en-US" altLang="zh-CN" sz="1600" spc="-290" dirty="0">
                <a:solidFill>
                  <a:srgbClr val="000000"/>
                </a:solidFill>
                <a:latin typeface="MS Gothic"/>
                <a:ea typeface="MS Gothic"/>
                <a:cs typeface="MS Gothic"/>
              </a:rPr>
              <a:t>け</a:t>
            </a:r>
            <a:r>
              <a:rPr lang="en-US" altLang="zh-CN" sz="1600" spc="-336" dirty="0">
                <a:solidFill>
                  <a:srgbClr val="000000"/>
                </a:solidFill>
                <a:latin typeface="MS Gothic"/>
                <a:ea typeface="MS Gothic"/>
                <a:cs typeface="MS Gothic"/>
              </a:rPr>
              <a:t>て</a:t>
            </a:r>
            <a:r>
              <a:rPr lang="en-US" altLang="zh-CN" sz="1600" spc="-540" dirty="0">
                <a:solidFill>
                  <a:srgbClr val="000000"/>
                </a:solidFill>
                <a:latin typeface="SimSun"/>
                <a:ea typeface="SimSun"/>
                <a:cs typeface="SimSun"/>
              </a:rPr>
              <a:t>、</a:t>
            </a:r>
            <a:r>
              <a:rPr lang="en-US" altLang="zh-CN" sz="1600" spc="-762" dirty="0">
                <a:solidFill>
                  <a:srgbClr val="000000"/>
                </a:solidFill>
                <a:latin typeface="SimSun"/>
                <a:ea typeface="SimSun"/>
                <a:cs typeface="SimSun"/>
              </a:rPr>
              <a:t> </a:t>
            </a:r>
            <a:r>
              <a:rPr lang="en-US" altLang="zh-CN" sz="1600" spc="-38" dirty="0">
                <a:solidFill>
                  <a:srgbClr val="000000"/>
                </a:solidFill>
                <a:latin typeface="Arial"/>
                <a:ea typeface="Arial"/>
                <a:cs typeface="Arial"/>
              </a:rPr>
              <a:t>EU</a:t>
            </a:r>
            <a:r>
              <a:rPr lang="en-US" altLang="zh-CN" sz="1600" spc="0" dirty="0">
                <a:solidFill>
                  <a:srgbClr val="000000"/>
                </a:solidFill>
                <a:latin typeface="SimSun"/>
                <a:ea typeface="SimSun"/>
                <a:cs typeface="SimSun"/>
              </a:rPr>
              <a:t>全</a:t>
            </a:r>
            <a:r>
              <a:rPr lang="en-US" altLang="zh-CN" sz="1600" spc="-7" dirty="0">
                <a:solidFill>
                  <a:srgbClr val="000000"/>
                </a:solidFill>
                <a:latin typeface="SimSun"/>
                <a:ea typeface="SimSun"/>
                <a:cs typeface="SimSun"/>
              </a:rPr>
              <a:t>域</a:t>
            </a:r>
            <a:r>
              <a:rPr lang="en-US" altLang="zh-CN" sz="1600" spc="-336" dirty="0">
                <a:solidFill>
                  <a:srgbClr val="000000"/>
                </a:solidFill>
                <a:latin typeface="MS Gothic"/>
                <a:ea typeface="MS Gothic"/>
                <a:cs typeface="MS Gothic"/>
              </a:rPr>
              <a:t>に</a:t>
            </a:r>
            <a:r>
              <a:rPr lang="en-US" altLang="zh-CN" sz="1600" spc="0" dirty="0">
                <a:solidFill>
                  <a:srgbClr val="000000"/>
                </a:solidFill>
                <a:latin typeface="SimSun"/>
                <a:ea typeface="SimSun"/>
                <a:cs typeface="SimSun"/>
              </a:rPr>
              <a:t>渡</a:t>
            </a:r>
            <a:r>
              <a:rPr lang="en-US" altLang="zh-CN" sz="1600" dirty="0">
                <a:solidFill>
                  <a:srgbClr val="000000"/>
                </a:solidFill>
                <a:latin typeface="SimSun"/>
                <a:ea typeface="SimSun"/>
                <a:cs typeface="SimSun"/>
              </a:rPr>
              <a:t> </a:t>
            </a:r>
            <a:r>
              <a:rPr lang="en-US" altLang="zh-CN" sz="1600" spc="-384" dirty="0">
                <a:solidFill>
                  <a:srgbClr val="000000"/>
                </a:solidFill>
                <a:latin typeface="MS Gothic"/>
                <a:ea typeface="MS Gothic"/>
                <a:cs typeface="MS Gothic"/>
              </a:rPr>
              <a:t>る</a:t>
            </a:r>
            <a:r>
              <a:rPr lang="en-US" altLang="zh-CN" sz="1600" spc="0" dirty="0">
                <a:solidFill>
                  <a:srgbClr val="000000"/>
                </a:solidFill>
                <a:latin typeface="SimSun"/>
                <a:ea typeface="SimSun"/>
                <a:cs typeface="SimSun"/>
              </a:rPr>
              <a:t>新</a:t>
            </a:r>
            <a:r>
              <a:rPr lang="en-US" altLang="zh-CN" sz="1600" spc="-456" dirty="0">
                <a:solidFill>
                  <a:srgbClr val="000000"/>
                </a:solidFill>
                <a:latin typeface="MS Gothic"/>
                <a:ea typeface="MS Gothic"/>
                <a:cs typeface="MS Gothic"/>
              </a:rPr>
              <a:t>し</a:t>
            </a:r>
            <a:r>
              <a:rPr lang="en-US" altLang="zh-CN" sz="1600" spc="-298" dirty="0">
                <a:solidFill>
                  <a:srgbClr val="000000"/>
                </a:solidFill>
                <a:latin typeface="MS Gothic"/>
                <a:ea typeface="MS Gothic"/>
                <a:cs typeface="MS Gothic"/>
              </a:rPr>
              <a:t>い</a:t>
            </a:r>
            <a:r>
              <a:rPr lang="en-US" altLang="zh-CN" sz="1600" spc="0" dirty="0">
                <a:solidFill>
                  <a:srgbClr val="000000"/>
                </a:solidFill>
                <a:latin typeface="SimSun"/>
                <a:ea typeface="SimSun"/>
                <a:cs typeface="SimSun"/>
              </a:rPr>
              <a:t>規制</a:t>
            </a:r>
            <a:r>
              <a:rPr lang="en-US" altLang="zh-CN" sz="1600" spc="-400" dirty="0">
                <a:solidFill>
                  <a:srgbClr val="000000"/>
                </a:solidFill>
                <a:latin typeface="MS Gothic"/>
                <a:ea typeface="MS Gothic"/>
                <a:cs typeface="MS Gothic"/>
              </a:rPr>
              <a:t>を</a:t>
            </a:r>
            <a:r>
              <a:rPr lang="en-US" altLang="zh-CN" sz="1600" spc="0" dirty="0">
                <a:solidFill>
                  <a:srgbClr val="000000"/>
                </a:solidFill>
                <a:latin typeface="SimSun"/>
                <a:ea typeface="SimSun"/>
                <a:cs typeface="SimSun"/>
              </a:rPr>
              <a:t>提</a:t>
            </a:r>
            <a:r>
              <a:rPr lang="en-US" altLang="zh-CN" sz="1600" spc="-8" dirty="0">
                <a:solidFill>
                  <a:srgbClr val="000000"/>
                </a:solidFill>
                <a:latin typeface="SimSun"/>
                <a:ea typeface="SimSun"/>
                <a:cs typeface="SimSun"/>
              </a:rPr>
              <a:t>案</a:t>
            </a:r>
            <a:r>
              <a:rPr lang="en-US" altLang="zh-CN" sz="1600" spc="-440" dirty="0">
                <a:solidFill>
                  <a:srgbClr val="000000"/>
                </a:solidFill>
                <a:latin typeface="MS Gothic"/>
                <a:ea typeface="MS Gothic"/>
                <a:cs typeface="MS Gothic"/>
              </a:rPr>
              <a:t>し</a:t>
            </a:r>
            <a:r>
              <a:rPr lang="en-US" altLang="zh-CN" sz="1600" spc="-339" dirty="0">
                <a:solidFill>
                  <a:srgbClr val="000000"/>
                </a:solidFill>
                <a:latin typeface="MS Gothic"/>
                <a:ea typeface="MS Gothic"/>
                <a:cs typeface="MS Gothic"/>
              </a:rPr>
              <a:t>た</a:t>
            </a:r>
            <a:r>
              <a:rPr lang="en-US" altLang="zh-CN" sz="1600" spc="-535" dirty="0">
                <a:solidFill>
                  <a:srgbClr val="000000"/>
                </a:solidFill>
                <a:latin typeface="SimSun"/>
                <a:ea typeface="SimSun"/>
                <a:cs typeface="SimSun"/>
              </a:rPr>
              <a:t>。</a:t>
            </a:r>
            <a:r>
              <a:rPr lang="en-US" altLang="zh-CN" sz="1600" spc="0" dirty="0">
                <a:solidFill>
                  <a:srgbClr val="000000"/>
                </a:solidFill>
                <a:latin typeface="SimSun"/>
                <a:ea typeface="SimSun"/>
                <a:cs typeface="SimSun"/>
              </a:rPr>
              <a:t>欧</a:t>
            </a:r>
            <a:r>
              <a:rPr lang="en-US" altLang="zh-CN" sz="1600" spc="-8" dirty="0">
                <a:solidFill>
                  <a:srgbClr val="000000"/>
                </a:solidFill>
                <a:latin typeface="SimSun"/>
                <a:ea typeface="SimSun"/>
                <a:cs typeface="SimSun"/>
              </a:rPr>
              <a:t>州</a:t>
            </a:r>
            <a:r>
              <a:rPr lang="en-US" altLang="zh-CN" sz="1600" spc="-291" dirty="0">
                <a:solidFill>
                  <a:srgbClr val="000000"/>
                </a:solidFill>
                <a:latin typeface="MS Gothic"/>
                <a:ea typeface="MS Gothic"/>
                <a:cs typeface="MS Gothic"/>
              </a:rPr>
              <a:t>の</a:t>
            </a:r>
            <a:r>
              <a:rPr lang="en-US" altLang="zh-CN" sz="1600" spc="0" dirty="0">
                <a:solidFill>
                  <a:srgbClr val="000000"/>
                </a:solidFill>
                <a:latin typeface="SimSun"/>
                <a:ea typeface="SimSun"/>
                <a:cs typeface="SimSun"/>
              </a:rPr>
              <a:t>海岸</a:t>
            </a:r>
            <a:r>
              <a:rPr lang="en-US" altLang="zh-CN" sz="1600" spc="-239" dirty="0">
                <a:solidFill>
                  <a:srgbClr val="000000"/>
                </a:solidFill>
                <a:latin typeface="MS Gothic"/>
                <a:ea typeface="MS Gothic"/>
                <a:cs typeface="MS Gothic"/>
              </a:rPr>
              <a:t>や</a:t>
            </a:r>
            <a:r>
              <a:rPr lang="en-US" altLang="zh-CN" sz="1600" spc="0" dirty="0">
                <a:solidFill>
                  <a:srgbClr val="000000"/>
                </a:solidFill>
                <a:latin typeface="SimSun"/>
                <a:ea typeface="SimSun"/>
                <a:cs typeface="SimSun"/>
              </a:rPr>
              <a:t>海</a:t>
            </a:r>
            <a:r>
              <a:rPr lang="en-US" altLang="zh-CN" sz="1600" spc="-338" dirty="0">
                <a:solidFill>
                  <a:srgbClr val="000000"/>
                </a:solidFill>
                <a:latin typeface="MS Gothic"/>
                <a:ea typeface="MS Gothic"/>
                <a:cs typeface="MS Gothic"/>
              </a:rPr>
              <a:t>に</a:t>
            </a:r>
            <a:r>
              <a:rPr lang="en-US" altLang="zh-CN" sz="1600" spc="0" dirty="0">
                <a:solidFill>
                  <a:srgbClr val="000000"/>
                </a:solidFill>
                <a:latin typeface="SimSun"/>
                <a:ea typeface="SimSun"/>
                <a:cs typeface="SimSun"/>
              </a:rPr>
              <a:t>多</a:t>
            </a:r>
            <a:r>
              <a:rPr lang="en-US" altLang="zh-CN" sz="1600" spc="-784" dirty="0">
                <a:solidFill>
                  <a:srgbClr val="000000"/>
                </a:solidFill>
                <a:latin typeface="MS Gothic"/>
                <a:ea typeface="MS Gothic"/>
                <a:cs typeface="MS Gothic"/>
              </a:rPr>
              <a:t>く</a:t>
            </a:r>
            <a:r>
              <a:rPr lang="en-US" altLang="zh-CN" sz="1600" spc="0" dirty="0">
                <a:solidFill>
                  <a:srgbClr val="000000"/>
                </a:solidFill>
                <a:latin typeface="SimSun"/>
                <a:ea typeface="SimSun"/>
                <a:cs typeface="SimSun"/>
              </a:rPr>
              <a:t>見</a:t>
            </a:r>
            <a:r>
              <a:rPr lang="en-US" altLang="zh-CN" sz="1600" spc="-492" dirty="0">
                <a:solidFill>
                  <a:srgbClr val="000000"/>
                </a:solidFill>
                <a:latin typeface="MS Gothic"/>
                <a:ea typeface="MS Gothic"/>
                <a:cs typeface="MS Gothic"/>
              </a:rPr>
              <a:t>ら</a:t>
            </a:r>
            <a:r>
              <a:rPr lang="en-US" altLang="zh-CN" sz="1600" spc="-184" dirty="0">
                <a:solidFill>
                  <a:srgbClr val="000000"/>
                </a:solidFill>
                <a:latin typeface="MS Gothic"/>
                <a:ea typeface="MS Gothic"/>
                <a:cs typeface="MS Gothic"/>
              </a:rPr>
              <a:t>れ</a:t>
            </a:r>
            <a:r>
              <a:rPr lang="en-US" altLang="zh-CN" sz="1600" spc="-373" dirty="0">
                <a:solidFill>
                  <a:srgbClr val="000000"/>
                </a:solidFill>
                <a:latin typeface="MS Gothic"/>
                <a:ea typeface="MS Gothic"/>
                <a:cs typeface="MS Gothic"/>
              </a:rPr>
              <a:t>る</a:t>
            </a:r>
            <a:r>
              <a:rPr lang="en-US" altLang="zh-CN" sz="1600" spc="-534" dirty="0">
                <a:solidFill>
                  <a:srgbClr val="000000"/>
                </a:solidFill>
                <a:latin typeface="SimSun"/>
                <a:ea typeface="SimSun"/>
                <a:cs typeface="SimSun"/>
              </a:rPr>
              <a:t>、</a:t>
            </a:r>
            <a:r>
              <a:rPr lang="en-US" altLang="zh-CN" sz="1600" spc="0" dirty="0">
                <a:solidFill>
                  <a:srgbClr val="000000"/>
                </a:solidFill>
                <a:latin typeface="SimSun"/>
                <a:ea typeface="SimSun"/>
                <a:cs typeface="SimSun"/>
              </a:rPr>
              <a:t>使</a:t>
            </a:r>
            <a:r>
              <a:rPr lang="en-US" altLang="zh-CN" sz="1600" spc="-295" dirty="0">
                <a:solidFill>
                  <a:srgbClr val="000000"/>
                </a:solidFill>
                <a:latin typeface="MS Gothic"/>
                <a:ea typeface="MS Gothic"/>
                <a:cs typeface="MS Gothic"/>
              </a:rPr>
              <a:t>い</a:t>
            </a:r>
            <a:r>
              <a:rPr lang="en-US" altLang="zh-CN" sz="1600" spc="0" dirty="0">
                <a:solidFill>
                  <a:srgbClr val="000000"/>
                </a:solidFill>
                <a:latin typeface="SimSun"/>
                <a:ea typeface="SimSun"/>
                <a:cs typeface="SimSun"/>
              </a:rPr>
              <a:t>捨</a:t>
            </a:r>
            <a:r>
              <a:rPr lang="en-US" altLang="zh-CN" sz="1600" spc="-335" dirty="0">
                <a:solidFill>
                  <a:srgbClr val="000000"/>
                </a:solidFill>
                <a:latin typeface="MS Gothic"/>
                <a:ea typeface="MS Gothic"/>
                <a:cs typeface="MS Gothic"/>
              </a:rPr>
              <a:t>て</a:t>
            </a:r>
            <a:r>
              <a:rPr lang="en-US" altLang="zh-CN" sz="1600" spc="-392" dirty="0">
                <a:solidFill>
                  <a:srgbClr val="000000"/>
                </a:solidFill>
                <a:latin typeface="MS Gothic"/>
                <a:ea typeface="MS Gothic"/>
                <a:cs typeface="MS Gothic"/>
              </a:rPr>
              <a:t>プ</a:t>
            </a:r>
            <a:r>
              <a:rPr lang="en-US" altLang="zh-CN" sz="1600" spc="-491" dirty="0">
                <a:solidFill>
                  <a:srgbClr val="000000"/>
                </a:solidFill>
                <a:latin typeface="MS Gothic"/>
                <a:ea typeface="MS Gothic"/>
                <a:cs typeface="MS Gothic"/>
              </a:rPr>
              <a:t>ラ</a:t>
            </a:r>
            <a:r>
              <a:rPr lang="en-US" altLang="zh-CN" sz="1600" spc="-377" dirty="0">
                <a:solidFill>
                  <a:srgbClr val="000000"/>
                </a:solidFill>
                <a:latin typeface="MS Gothic"/>
                <a:ea typeface="MS Gothic"/>
                <a:cs typeface="MS Gothic"/>
              </a:rPr>
              <a:t>ス</a:t>
            </a:r>
            <a:r>
              <a:rPr lang="en-US" altLang="zh-CN" sz="1600" spc="-339" dirty="0">
                <a:solidFill>
                  <a:srgbClr val="000000"/>
                </a:solidFill>
                <a:latin typeface="MS Gothic"/>
                <a:ea typeface="MS Gothic"/>
                <a:cs typeface="MS Gothic"/>
              </a:rPr>
              <a:t>チ</a:t>
            </a:r>
            <a:r>
              <a:rPr lang="en-US" altLang="zh-CN" sz="1600" spc="-678" dirty="0">
                <a:solidFill>
                  <a:srgbClr val="000000"/>
                </a:solidFill>
                <a:latin typeface="MS Gothic"/>
                <a:ea typeface="MS Gothic"/>
                <a:cs typeface="MS Gothic"/>
              </a:rPr>
              <a:t>ッ</a:t>
            </a:r>
            <a:r>
              <a:rPr lang="en-US" altLang="zh-CN" sz="1600" spc="-486" dirty="0">
                <a:solidFill>
                  <a:srgbClr val="000000"/>
                </a:solidFill>
                <a:latin typeface="MS Gothic"/>
                <a:ea typeface="MS Gothic"/>
                <a:cs typeface="MS Gothic"/>
              </a:rPr>
              <a:t>ク</a:t>
            </a:r>
            <a:r>
              <a:rPr lang="en-US" altLang="zh-CN" sz="1600" spc="-754" dirty="0">
                <a:solidFill>
                  <a:srgbClr val="000000"/>
                </a:solidFill>
                <a:latin typeface="MS Gothic"/>
                <a:ea typeface="MS Gothic"/>
                <a:cs typeface="MS Gothic"/>
              </a:rPr>
              <a:t> </a:t>
            </a:r>
            <a:r>
              <a:rPr lang="en-US" altLang="zh-CN" sz="1600" spc="101" dirty="0">
                <a:solidFill>
                  <a:srgbClr val="000000"/>
                </a:solidFill>
                <a:latin typeface="Arial"/>
                <a:ea typeface="Arial"/>
                <a:cs typeface="Arial"/>
              </a:rPr>
              <a:t>1</a:t>
            </a:r>
            <a:r>
              <a:rPr lang="en-US" altLang="zh-CN" sz="1600" spc="18" dirty="0">
                <a:solidFill>
                  <a:srgbClr val="000000"/>
                </a:solidFill>
                <a:latin typeface="Arial"/>
                <a:ea typeface="Arial"/>
                <a:cs typeface="Arial"/>
              </a:rPr>
              <a:t>0</a:t>
            </a:r>
            <a:r>
              <a:rPr lang="en-US" altLang="zh-CN" sz="1600" spc="-18" dirty="0">
                <a:solidFill>
                  <a:srgbClr val="000000"/>
                </a:solidFill>
                <a:latin typeface="SimSun"/>
                <a:ea typeface="SimSun"/>
                <a:cs typeface="SimSun"/>
              </a:rPr>
              <a:t>品</a:t>
            </a:r>
            <a:r>
              <a:rPr lang="en-US" altLang="zh-CN" sz="1600" spc="0" dirty="0">
                <a:solidFill>
                  <a:srgbClr val="000000"/>
                </a:solidFill>
                <a:latin typeface="SimSun"/>
                <a:ea typeface="SimSun"/>
                <a:cs typeface="SimSun"/>
              </a:rPr>
              <a:t>目</a:t>
            </a:r>
            <a:r>
              <a:rPr lang="en-US" altLang="zh-CN" sz="1600" spc="-589" dirty="0">
                <a:solidFill>
                  <a:srgbClr val="000000"/>
                </a:solidFill>
                <a:latin typeface="MS Gothic"/>
                <a:ea typeface="MS Gothic"/>
                <a:cs typeface="MS Gothic"/>
              </a:rPr>
              <a:t>と</a:t>
            </a:r>
            <a:r>
              <a:rPr lang="en-US" altLang="zh-CN" sz="1600" spc="0" dirty="0">
                <a:solidFill>
                  <a:srgbClr val="000000"/>
                </a:solidFill>
                <a:latin typeface="SimSun"/>
                <a:ea typeface="SimSun"/>
                <a:cs typeface="SimSun"/>
              </a:rPr>
              <a:t>漁</a:t>
            </a:r>
            <a:r>
              <a:rPr lang="en-US" altLang="zh-CN" sz="1600" spc="-8" dirty="0">
                <a:solidFill>
                  <a:srgbClr val="000000"/>
                </a:solidFill>
                <a:latin typeface="SimSun"/>
                <a:ea typeface="SimSun"/>
                <a:cs typeface="SimSun"/>
              </a:rPr>
              <a:t>具</a:t>
            </a:r>
            <a:r>
              <a:rPr lang="en-US" altLang="zh-CN" sz="1600" spc="-382" dirty="0">
                <a:solidFill>
                  <a:srgbClr val="000000"/>
                </a:solidFill>
                <a:latin typeface="MS Gothic"/>
                <a:ea typeface="MS Gothic"/>
                <a:cs typeface="MS Gothic"/>
              </a:rPr>
              <a:t>を</a:t>
            </a:r>
            <a:r>
              <a:rPr lang="en-US" altLang="zh-CN" sz="1600" spc="0" dirty="0">
                <a:solidFill>
                  <a:srgbClr val="000000"/>
                </a:solidFill>
                <a:latin typeface="SimSun"/>
                <a:ea typeface="SimSun"/>
                <a:cs typeface="SimSun"/>
              </a:rPr>
              <a:t>対象</a:t>
            </a:r>
            <a:r>
              <a:rPr lang="en-US" altLang="zh-CN" sz="1600" spc="-598" dirty="0">
                <a:solidFill>
                  <a:srgbClr val="000000"/>
                </a:solidFill>
                <a:latin typeface="MS Gothic"/>
                <a:ea typeface="MS Gothic"/>
                <a:cs typeface="MS Gothic"/>
              </a:rPr>
              <a:t>と</a:t>
            </a:r>
            <a:r>
              <a:rPr lang="en-US" altLang="zh-CN" sz="1600" spc="-431" dirty="0">
                <a:solidFill>
                  <a:srgbClr val="000000"/>
                </a:solidFill>
                <a:latin typeface="MS Gothic"/>
                <a:ea typeface="MS Gothic"/>
                <a:cs typeface="MS Gothic"/>
              </a:rPr>
              <a:t>し</a:t>
            </a:r>
            <a:r>
              <a:rPr lang="en-US" altLang="zh-CN" sz="1600" dirty="0">
                <a:solidFill>
                  <a:srgbClr val="000000"/>
                </a:solidFill>
                <a:latin typeface="MS Gothic"/>
                <a:ea typeface="MS Gothic"/>
                <a:cs typeface="MS Gothic"/>
              </a:rPr>
              <a:t> </a:t>
            </a:r>
            <a:r>
              <a:rPr lang="en-US" altLang="zh-CN" sz="1600" spc="-352" dirty="0">
                <a:solidFill>
                  <a:srgbClr val="000000"/>
                </a:solidFill>
                <a:latin typeface="MS Gothic"/>
                <a:ea typeface="MS Gothic"/>
                <a:cs typeface="MS Gothic"/>
              </a:rPr>
              <a:t>た</a:t>
            </a:r>
            <a:r>
              <a:rPr lang="en-US" altLang="zh-CN" sz="1600" spc="0" dirty="0">
                <a:solidFill>
                  <a:srgbClr val="000000"/>
                </a:solidFill>
                <a:latin typeface="SimSun"/>
                <a:ea typeface="SimSun"/>
                <a:cs typeface="SimSun"/>
              </a:rPr>
              <a:t>規</a:t>
            </a:r>
            <a:r>
              <a:rPr lang="en-US" altLang="zh-CN" sz="1600" spc="-8" dirty="0">
                <a:solidFill>
                  <a:srgbClr val="000000"/>
                </a:solidFill>
                <a:latin typeface="SimSun"/>
                <a:ea typeface="SimSun"/>
                <a:cs typeface="SimSun"/>
              </a:rPr>
              <a:t>制</a:t>
            </a:r>
            <a:r>
              <a:rPr lang="en-US" altLang="zh-CN" sz="1600" spc="0" dirty="0">
                <a:solidFill>
                  <a:srgbClr val="000000"/>
                </a:solidFill>
                <a:latin typeface="SimSun"/>
                <a:ea typeface="SimSun"/>
                <a:cs typeface="SimSun"/>
              </a:rPr>
              <a:t>内</a:t>
            </a:r>
            <a:r>
              <a:rPr lang="en-US" altLang="zh-CN" sz="1600" spc="-8" dirty="0">
                <a:solidFill>
                  <a:srgbClr val="000000"/>
                </a:solidFill>
                <a:latin typeface="SimSun"/>
                <a:ea typeface="SimSun"/>
                <a:cs typeface="SimSun"/>
              </a:rPr>
              <a:t>容</a:t>
            </a:r>
            <a:r>
              <a:rPr lang="en-US" altLang="zh-CN" sz="1600" spc="0" dirty="0">
                <a:solidFill>
                  <a:srgbClr val="000000"/>
                </a:solidFill>
                <a:latin typeface="SimSun"/>
                <a:ea typeface="SimSun"/>
                <a:cs typeface="SimSun"/>
              </a:rPr>
              <a:t>案</a:t>
            </a:r>
            <a:r>
              <a:rPr lang="en-US" altLang="zh-CN" sz="1600" spc="-239" dirty="0">
                <a:solidFill>
                  <a:srgbClr val="000000"/>
                </a:solidFill>
                <a:latin typeface="MS Gothic"/>
                <a:ea typeface="MS Gothic"/>
                <a:cs typeface="MS Gothic"/>
              </a:rPr>
              <a:t>は</a:t>
            </a:r>
            <a:r>
              <a:rPr lang="en-US" altLang="zh-CN" sz="1600" spc="0" dirty="0">
                <a:solidFill>
                  <a:srgbClr val="000000"/>
                </a:solidFill>
                <a:latin typeface="SimSun"/>
                <a:ea typeface="SimSun"/>
                <a:cs typeface="SimSun"/>
              </a:rPr>
              <a:t>以</a:t>
            </a:r>
            <a:r>
              <a:rPr lang="en-US" altLang="zh-CN" sz="1600" spc="-8" dirty="0">
                <a:solidFill>
                  <a:srgbClr val="000000"/>
                </a:solidFill>
                <a:latin typeface="SimSun"/>
                <a:ea typeface="SimSun"/>
                <a:cs typeface="SimSun"/>
              </a:rPr>
              <a:t>下</a:t>
            </a:r>
            <a:r>
              <a:rPr lang="en-US" altLang="zh-CN" sz="1600" spc="-292" dirty="0">
                <a:solidFill>
                  <a:srgbClr val="000000"/>
                </a:solidFill>
                <a:latin typeface="MS Gothic"/>
                <a:ea typeface="MS Gothic"/>
                <a:cs typeface="MS Gothic"/>
              </a:rPr>
              <a:t>の</a:t>
            </a:r>
            <a:r>
              <a:rPr lang="en-US" altLang="zh-CN" sz="1600" spc="-591" dirty="0">
                <a:solidFill>
                  <a:srgbClr val="000000"/>
                </a:solidFill>
                <a:latin typeface="MS Gothic"/>
                <a:ea typeface="MS Gothic"/>
                <a:cs typeface="MS Gothic"/>
              </a:rPr>
              <a:t>と</a:t>
            </a:r>
            <a:r>
              <a:rPr lang="en-US" altLang="zh-CN" sz="1600" spc="-298" dirty="0">
                <a:solidFill>
                  <a:srgbClr val="000000"/>
                </a:solidFill>
                <a:latin typeface="MS Gothic"/>
                <a:ea typeface="MS Gothic"/>
                <a:cs typeface="MS Gothic"/>
              </a:rPr>
              <a:t>お</a:t>
            </a:r>
            <a:r>
              <a:rPr lang="en-US" altLang="zh-CN" sz="1600" spc="-575" dirty="0">
                <a:solidFill>
                  <a:srgbClr val="000000"/>
                </a:solidFill>
                <a:latin typeface="MS Gothic"/>
                <a:ea typeface="MS Gothic"/>
                <a:cs typeface="MS Gothic"/>
              </a:rPr>
              <a:t>り</a:t>
            </a:r>
            <a:r>
              <a:rPr lang="en-US" altLang="zh-CN" sz="1600" spc="-534" dirty="0">
                <a:solidFill>
                  <a:srgbClr val="000000"/>
                </a:solidFill>
                <a:latin typeface="SimSun"/>
                <a:ea typeface="SimSun"/>
                <a:cs typeface="SimSun"/>
              </a:rPr>
              <a:t>。</a:t>
            </a:r>
            <a:endParaRPr lang="en-US" altLang="zh-CN" sz="1600">
              <a:latin typeface="SimSun"/>
              <a:ea typeface="SimSun"/>
              <a:cs typeface="SimSun"/>
            </a:endParaRPr>
          </a:p>
        </p:txBody>
      </p:sp>
      <p:sp>
        <p:nvSpPr>
          <p:cNvPr id="144" name="Text Box144"/>
          <p:cNvSpPr txBox="1"/>
          <p:nvPr/>
        </p:nvSpPr>
        <p:spPr>
          <a:xfrm>
            <a:off x="311544" y="1433322"/>
            <a:ext cx="8609318" cy="4084574"/>
          </a:xfrm>
          <a:prstGeom prst="rect">
            <a:avLst/>
          </a:prstGeom>
        </p:spPr>
        <p:txBody>
          <a:bodyPr wrap="square" lIns="0" tIns="0" rIns="0" rtlCol="0">
            <a:spAutoFit/>
          </a:bodyPr>
          <a:lstStyle/>
          <a:p>
            <a:pPr algn="l">
              <a:lnSpc>
                <a:spcPts val="0"/>
              </a:lnSpc>
            </a:pPr>
            <a:endParaRPr/>
          </a:p>
        </p:txBody>
      </p:sp>
      <p:graphicFrame>
        <p:nvGraphicFramePr>
          <p:cNvPr id="145" name="Table145"/>
          <p:cNvGraphicFramePr>
            <a:graphicFrameLocks noGrp="1"/>
          </p:cNvGraphicFramePr>
          <p:nvPr/>
        </p:nvGraphicFramePr>
        <p:xfrm>
          <a:off x="311544" y="1433322"/>
          <a:ext cx="8571217" cy="4084574"/>
        </p:xfrm>
        <a:graphic>
          <a:graphicData uri="http://schemas.openxmlformats.org/drawingml/2006/table">
            <a:tbl>
              <a:tblPr>
                <a:tableStyleId>{2D5ABB26-0587-4C30-8999-92F81FD0307C}</a:tableStyleId>
              </a:tblPr>
              <a:tblGrid>
                <a:gridCol w="1823580"/>
                <a:gridCol w="949960"/>
                <a:gridCol w="977900"/>
                <a:gridCol w="963930"/>
                <a:gridCol w="963930"/>
                <a:gridCol w="963930"/>
                <a:gridCol w="964057"/>
                <a:gridCol w="963930"/>
              </a:tblGrid>
              <a:tr h="433832">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1106"/>
                        </a:lnSpc>
                      </a:pPr>
                      <a:endParaRPr/>
                    </a:p>
                    <a:p>
                      <a:pPr marL="117602" algn="l" rtl="0">
                        <a:lnSpc>
                          <a:spcPts val="1404"/>
                        </a:lnSpc>
                      </a:pPr>
                      <a:r>
                        <a:rPr lang="en-US" altLang="zh-CN" sz="1400" spc="0" dirty="0">
                          <a:solidFill>
                            <a:srgbClr val="FFFFFF"/>
                          </a:solidFill>
                          <a:latin typeface="MS PGothic"/>
                          <a:ea typeface="MS PGothic"/>
                          <a:cs typeface="MS PGothic"/>
                        </a:rPr>
                        <a:t>消</a:t>
                      </a:r>
                      <a:r>
                        <a:rPr lang="en-US" altLang="zh-CN" sz="1400" spc="8" dirty="0">
                          <a:solidFill>
                            <a:srgbClr val="FFFFFF"/>
                          </a:solidFill>
                          <a:latin typeface="MS PGothic"/>
                          <a:ea typeface="MS PGothic"/>
                          <a:cs typeface="MS PGothic"/>
                        </a:rPr>
                        <a:t>費</a:t>
                      </a:r>
                      <a:r>
                        <a:rPr lang="en-US" altLang="zh-CN" sz="1400" spc="0" dirty="0">
                          <a:solidFill>
                            <a:srgbClr val="FFFFFF"/>
                          </a:solidFill>
                          <a:latin typeface="MS PGothic"/>
                          <a:ea typeface="MS PGothic"/>
                          <a:cs typeface="MS PGothic"/>
                        </a:rPr>
                        <a:t>削減</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1106"/>
                        </a:lnSpc>
                      </a:pPr>
                      <a:endParaRPr/>
                    </a:p>
                    <a:p>
                      <a:pPr marL="132080" algn="l" rtl="0">
                        <a:lnSpc>
                          <a:spcPts val="1404"/>
                        </a:lnSpc>
                      </a:pPr>
                      <a:r>
                        <a:rPr lang="en-US" altLang="zh-CN" sz="1400" spc="0" dirty="0">
                          <a:solidFill>
                            <a:srgbClr val="FFFFFF"/>
                          </a:solidFill>
                          <a:latin typeface="MS PGothic"/>
                          <a:ea typeface="MS PGothic"/>
                          <a:cs typeface="MS PGothic"/>
                        </a:rPr>
                        <a:t>市</a:t>
                      </a:r>
                      <a:r>
                        <a:rPr lang="en-US" altLang="zh-CN" sz="1400" spc="8" dirty="0">
                          <a:solidFill>
                            <a:srgbClr val="FFFFFF"/>
                          </a:solidFill>
                          <a:latin typeface="MS PGothic"/>
                          <a:ea typeface="MS PGothic"/>
                          <a:cs typeface="MS PGothic"/>
                        </a:rPr>
                        <a:t>場</a:t>
                      </a:r>
                      <a:r>
                        <a:rPr lang="en-US" altLang="zh-CN" sz="1400" spc="0" dirty="0">
                          <a:solidFill>
                            <a:srgbClr val="FFFFFF"/>
                          </a:solidFill>
                          <a:latin typeface="MS PGothic"/>
                          <a:ea typeface="MS PGothic"/>
                          <a:cs typeface="MS PGothic"/>
                        </a:rPr>
                        <a:t>規制</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266"/>
                        </a:lnSpc>
                      </a:pPr>
                      <a:endParaRPr/>
                    </a:p>
                    <a:p>
                      <a:pPr marL="129540" algn="l" rtl="0">
                        <a:lnSpc>
                          <a:spcPts val="1404"/>
                        </a:lnSpc>
                      </a:pPr>
                      <a:r>
                        <a:rPr lang="en-US" altLang="zh-CN" sz="1400" spc="0" dirty="0">
                          <a:solidFill>
                            <a:srgbClr val="FFFFFF"/>
                          </a:solidFill>
                          <a:latin typeface="MS PGothic"/>
                          <a:ea typeface="MS PGothic"/>
                          <a:cs typeface="MS PGothic"/>
                        </a:rPr>
                        <a:t>製</a:t>
                      </a:r>
                      <a:r>
                        <a:rPr lang="en-US" altLang="zh-CN" sz="1400" spc="8" dirty="0">
                          <a:solidFill>
                            <a:srgbClr val="FFFFFF"/>
                          </a:solidFill>
                          <a:latin typeface="MS PGothic"/>
                          <a:ea typeface="MS PGothic"/>
                          <a:cs typeface="MS PGothic"/>
                        </a:rPr>
                        <a:t>品</a:t>
                      </a:r>
                      <a:r>
                        <a:rPr lang="en-US" altLang="zh-CN" sz="1400" spc="-10" dirty="0">
                          <a:solidFill>
                            <a:srgbClr val="FFFFFF"/>
                          </a:solidFill>
                          <a:latin typeface="MS PGothic"/>
                          <a:ea typeface="MS PGothic"/>
                          <a:cs typeface="MS PGothic"/>
                        </a:rPr>
                        <a:t>デ</a:t>
                      </a:r>
                      <a:r>
                        <a:rPr lang="en-US" altLang="zh-CN" sz="1400" spc="0" dirty="0">
                          <a:solidFill>
                            <a:srgbClr val="FFFFFF"/>
                          </a:solidFill>
                          <a:latin typeface="MS PGothic"/>
                          <a:ea typeface="MS PGothic"/>
                          <a:cs typeface="MS PGothic"/>
                        </a:rPr>
                        <a:t>ザ</a:t>
                      </a:r>
                      <a:endParaRPr lang="en-US" altLang="zh-CN" sz="1400">
                        <a:latin typeface="MS PGothic"/>
                        <a:ea typeface="MS PGothic"/>
                        <a:cs typeface="MS PGothic"/>
                      </a:endParaRPr>
                    </a:p>
                    <a:p>
                      <a:pPr marL="153924" algn="l" rtl="0">
                        <a:lnSpc>
                          <a:spcPts val="1404"/>
                        </a:lnSpc>
                        <a:spcBef>
                          <a:spcPts val="276"/>
                        </a:spcBef>
                      </a:pPr>
                      <a:r>
                        <a:rPr lang="en-US" altLang="zh-CN" sz="1400" spc="0" dirty="0">
                          <a:solidFill>
                            <a:srgbClr val="FFFFFF"/>
                          </a:solidFill>
                          <a:latin typeface="MS PGothic"/>
                          <a:ea typeface="MS PGothic"/>
                          <a:cs typeface="MS PGothic"/>
                        </a:rPr>
                        <a:t>イン</a:t>
                      </a:r>
                      <a:r>
                        <a:rPr lang="en-US" altLang="zh-CN" sz="1400" spc="6" dirty="0">
                          <a:solidFill>
                            <a:srgbClr val="FFFFFF"/>
                          </a:solidFill>
                          <a:latin typeface="MS PGothic"/>
                          <a:ea typeface="MS PGothic"/>
                          <a:cs typeface="MS PGothic"/>
                        </a:rPr>
                        <a:t>要</a:t>
                      </a:r>
                      <a:r>
                        <a:rPr lang="en-US" altLang="zh-CN" sz="1400" spc="0" dirty="0">
                          <a:solidFill>
                            <a:srgbClr val="FFFFFF"/>
                          </a:solidFill>
                          <a:latin typeface="MS PGothic"/>
                          <a:ea typeface="MS PGothic"/>
                          <a:cs typeface="MS PGothic"/>
                        </a:rPr>
                        <a:t>求</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266"/>
                        </a:lnSpc>
                      </a:pPr>
                      <a:endParaRPr/>
                    </a:p>
                    <a:p>
                      <a:pPr marL="236347" algn="l" rtl="0">
                        <a:lnSpc>
                          <a:spcPts val="1404"/>
                        </a:lnSpc>
                      </a:pPr>
                      <a:r>
                        <a:rPr lang="en-US" altLang="zh-CN" sz="1400" spc="0" dirty="0">
                          <a:solidFill>
                            <a:srgbClr val="FFFFFF"/>
                          </a:solidFill>
                          <a:latin typeface="MS PGothic"/>
                          <a:ea typeface="MS PGothic"/>
                          <a:cs typeface="MS PGothic"/>
                        </a:rPr>
                        <a:t>ラ</a:t>
                      </a:r>
                      <a:r>
                        <a:rPr lang="en-US" altLang="zh-CN" sz="1400" spc="7" dirty="0">
                          <a:solidFill>
                            <a:srgbClr val="FFFFFF"/>
                          </a:solidFill>
                          <a:latin typeface="MS PGothic"/>
                          <a:ea typeface="MS PGothic"/>
                          <a:cs typeface="MS PGothic"/>
                        </a:rPr>
                        <a:t>ベ</a:t>
                      </a:r>
                      <a:r>
                        <a:rPr lang="en-US" altLang="zh-CN" sz="1400" spc="6" dirty="0">
                          <a:solidFill>
                            <a:srgbClr val="FFFFFF"/>
                          </a:solidFill>
                          <a:latin typeface="MS PGothic"/>
                          <a:ea typeface="MS PGothic"/>
                          <a:cs typeface="MS PGothic"/>
                        </a:rPr>
                        <a:t>ル</a:t>
                      </a:r>
                      <a:endParaRPr lang="en-US" altLang="zh-CN" sz="1400">
                        <a:latin typeface="MS PGothic"/>
                        <a:ea typeface="MS PGothic"/>
                        <a:cs typeface="MS PGothic"/>
                      </a:endParaRPr>
                    </a:p>
                    <a:p>
                      <a:pPr marL="304927" algn="l" rtl="0">
                        <a:lnSpc>
                          <a:spcPts val="1404"/>
                        </a:lnSpc>
                        <a:spcBef>
                          <a:spcPts val="276"/>
                        </a:spcBef>
                      </a:pPr>
                      <a:r>
                        <a:rPr lang="en-US" altLang="zh-CN" sz="1400" spc="0" dirty="0">
                          <a:solidFill>
                            <a:srgbClr val="FFFFFF"/>
                          </a:solidFill>
                          <a:latin typeface="MS PGothic"/>
                          <a:ea typeface="MS PGothic"/>
                          <a:cs typeface="MS PGothic"/>
                        </a:rPr>
                        <a:t>要</a:t>
                      </a:r>
                      <a:r>
                        <a:rPr lang="en-US" altLang="zh-CN" sz="1400" spc="8" dirty="0">
                          <a:solidFill>
                            <a:srgbClr val="FFFFFF"/>
                          </a:solidFill>
                          <a:latin typeface="MS PGothic"/>
                          <a:ea typeface="MS PGothic"/>
                          <a:cs typeface="MS PGothic"/>
                        </a:rPr>
                        <a:t>求</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1106"/>
                        </a:lnSpc>
                      </a:pPr>
                      <a:endParaRPr/>
                    </a:p>
                    <a:p>
                      <a:pPr marL="321818" algn="l" rtl="0">
                        <a:lnSpc>
                          <a:spcPts val="1404"/>
                        </a:lnSpc>
                      </a:pPr>
                      <a:r>
                        <a:rPr lang="en-US" altLang="zh-CN" sz="1400" spc="0" dirty="0">
                          <a:solidFill>
                            <a:srgbClr val="FFFFFF"/>
                          </a:solidFill>
                          <a:latin typeface="MS PGothic"/>
                          <a:ea typeface="MS PGothic"/>
                          <a:cs typeface="MS PGothic"/>
                        </a:rPr>
                        <a:t>EPR</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266"/>
                        </a:lnSpc>
                      </a:pPr>
                      <a:endParaRPr/>
                    </a:p>
                    <a:p>
                      <a:pPr marL="127000" algn="l" rtl="0">
                        <a:lnSpc>
                          <a:spcPts val="1404"/>
                        </a:lnSpc>
                      </a:pPr>
                      <a:r>
                        <a:rPr lang="en-US" altLang="zh-CN" sz="1400" spc="0" dirty="0">
                          <a:solidFill>
                            <a:srgbClr val="FFFFFF"/>
                          </a:solidFill>
                          <a:latin typeface="MS PGothic"/>
                          <a:ea typeface="MS PGothic"/>
                          <a:cs typeface="MS PGothic"/>
                        </a:rPr>
                        <a:t>分</a:t>
                      </a:r>
                      <a:r>
                        <a:rPr lang="en-US" altLang="zh-CN" sz="1400" spc="8" dirty="0">
                          <a:solidFill>
                            <a:srgbClr val="FFFFFF"/>
                          </a:solidFill>
                          <a:latin typeface="MS PGothic"/>
                          <a:ea typeface="MS PGothic"/>
                          <a:cs typeface="MS PGothic"/>
                        </a:rPr>
                        <a:t>別</a:t>
                      </a:r>
                      <a:r>
                        <a:rPr lang="en-US" altLang="zh-CN" sz="1400" spc="0" dirty="0">
                          <a:solidFill>
                            <a:srgbClr val="FFFFFF"/>
                          </a:solidFill>
                          <a:latin typeface="MS PGothic"/>
                          <a:ea typeface="MS PGothic"/>
                          <a:cs typeface="MS PGothic"/>
                        </a:rPr>
                        <a:t>収集</a:t>
                      </a:r>
                      <a:endParaRPr lang="en-US" altLang="zh-CN" sz="1400">
                        <a:latin typeface="MS PGothic"/>
                        <a:ea typeface="MS PGothic"/>
                        <a:cs typeface="MS PGothic"/>
                      </a:endParaRPr>
                    </a:p>
                    <a:p>
                      <a:pPr marL="215392" algn="l" rtl="0">
                        <a:lnSpc>
                          <a:spcPts val="1404"/>
                        </a:lnSpc>
                        <a:spcBef>
                          <a:spcPts val="276"/>
                        </a:spcBef>
                      </a:pPr>
                      <a:r>
                        <a:rPr lang="en-US" altLang="zh-CN" sz="1400" spc="0" dirty="0">
                          <a:solidFill>
                            <a:srgbClr val="FFFFFF"/>
                          </a:solidFill>
                          <a:latin typeface="MS PGothic"/>
                          <a:ea typeface="MS PGothic"/>
                          <a:cs typeface="MS PGothic"/>
                        </a:rPr>
                        <a:t>対</a:t>
                      </a:r>
                      <a:r>
                        <a:rPr lang="en-US" altLang="zh-CN" sz="1400" spc="8" dirty="0">
                          <a:solidFill>
                            <a:srgbClr val="FFFFFF"/>
                          </a:solidFill>
                          <a:latin typeface="MS PGothic"/>
                          <a:ea typeface="MS PGothic"/>
                          <a:cs typeface="MS PGothic"/>
                        </a:rPr>
                        <a:t>象</a:t>
                      </a:r>
                      <a:r>
                        <a:rPr lang="en-US" altLang="zh-CN" sz="1400" spc="0" dirty="0">
                          <a:solidFill>
                            <a:srgbClr val="FFFFFF"/>
                          </a:solidFill>
                          <a:latin typeface="MS PGothic"/>
                          <a:ea typeface="MS PGothic"/>
                          <a:cs typeface="MS PGothic"/>
                        </a:rPr>
                        <a:t>物</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1106"/>
                        </a:lnSpc>
                      </a:pPr>
                      <a:endParaRPr/>
                    </a:p>
                    <a:p>
                      <a:pPr marL="127000" algn="l" rtl="0">
                        <a:lnSpc>
                          <a:spcPts val="1404"/>
                        </a:lnSpc>
                      </a:pPr>
                      <a:r>
                        <a:rPr lang="en-US" altLang="zh-CN" sz="1400" spc="0" dirty="0">
                          <a:solidFill>
                            <a:srgbClr val="FFFFFF"/>
                          </a:solidFill>
                          <a:latin typeface="MS PGothic"/>
                          <a:ea typeface="MS PGothic"/>
                          <a:cs typeface="MS PGothic"/>
                        </a:rPr>
                        <a:t>意</a:t>
                      </a:r>
                      <a:r>
                        <a:rPr lang="en-US" altLang="zh-CN" sz="1400" spc="8" dirty="0">
                          <a:solidFill>
                            <a:srgbClr val="FFFFFF"/>
                          </a:solidFill>
                          <a:latin typeface="MS PGothic"/>
                          <a:ea typeface="MS PGothic"/>
                          <a:cs typeface="MS PGothic"/>
                        </a:rPr>
                        <a:t>識</a:t>
                      </a:r>
                      <a:r>
                        <a:rPr lang="en-US" altLang="zh-CN" sz="1400" spc="0" dirty="0">
                          <a:solidFill>
                            <a:srgbClr val="FFFFFF"/>
                          </a:solidFill>
                          <a:latin typeface="MS PGothic"/>
                          <a:ea typeface="MS PGothic"/>
                          <a:cs typeface="MS PGothic"/>
                        </a:rPr>
                        <a:t>向上</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r>
              <a:tr h="216916">
                <a:tc>
                  <a:txBody>
                    <a:bodyPr/>
                    <a:lstStyle/>
                    <a:p>
                      <a:pPr algn="l">
                        <a:lnSpc>
                          <a:spcPts val="249"/>
                        </a:lnSpc>
                      </a:pPr>
                      <a:endParaRPr/>
                    </a:p>
                    <a:p>
                      <a:pPr marL="68542" algn="l" rtl="0">
                        <a:lnSpc>
                          <a:spcPts val="1406"/>
                        </a:lnSpc>
                      </a:pPr>
                      <a:r>
                        <a:rPr lang="en-US" altLang="zh-CN" sz="1400" b="1" spc="-52" dirty="0">
                          <a:solidFill>
                            <a:srgbClr val="FFFFFF"/>
                          </a:solidFill>
                          <a:latin typeface="MS PGothic"/>
                          <a:ea typeface="MS PGothic"/>
                          <a:cs typeface="MS PGothic"/>
                        </a:rPr>
                        <a:t>食</a:t>
                      </a:r>
                      <a:r>
                        <a:rPr lang="en-US" altLang="zh-CN" sz="1400" b="1" spc="-43" dirty="0">
                          <a:solidFill>
                            <a:srgbClr val="FFFFFF"/>
                          </a:solidFill>
                          <a:latin typeface="MS PGothic"/>
                          <a:ea typeface="MS PGothic"/>
                          <a:cs typeface="MS PGothic"/>
                        </a:rPr>
                        <a:t>品</a:t>
                      </a:r>
                      <a:r>
                        <a:rPr lang="en-US" altLang="zh-CN" sz="1400" b="1" spc="-44" dirty="0">
                          <a:solidFill>
                            <a:srgbClr val="FFFFFF"/>
                          </a:solidFill>
                          <a:latin typeface="MS PGothic"/>
                          <a:ea typeface="MS PGothic"/>
                          <a:cs typeface="MS PGothic"/>
                        </a:rPr>
                        <a:t>容</a:t>
                      </a:r>
                      <a:r>
                        <a:rPr lang="en-US" altLang="zh-CN" sz="1400" b="1" spc="-52" dirty="0">
                          <a:solidFill>
                            <a:srgbClr val="FFFFFF"/>
                          </a:solidFill>
                          <a:latin typeface="MS PGothic"/>
                          <a:ea typeface="MS PGothic"/>
                          <a:cs typeface="MS PGothic"/>
                        </a:rPr>
                        <a:t>器</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249"/>
                        </a:lnSpc>
                      </a:pPr>
                      <a:endParaRPr/>
                    </a:p>
                    <a:p>
                      <a:pPr marL="385826" algn="l" rtl="0">
                        <a:lnSpc>
                          <a:spcPts val="1406"/>
                        </a:lnSpc>
                      </a:pPr>
                      <a:r>
                        <a:rPr lang="en-US" altLang="zh-CN" sz="1400" spc="6"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249"/>
                        </a:lnSpc>
                      </a:pPr>
                      <a:endParaRPr/>
                    </a:p>
                    <a:p>
                      <a:pPr marL="393446" algn="l" rtl="0">
                        <a:lnSpc>
                          <a:spcPts val="1406"/>
                        </a:lnSpc>
                      </a:pPr>
                      <a:r>
                        <a:rPr lang="en-US" altLang="zh-CN" sz="1400" spc="6"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249"/>
                        </a:lnSpc>
                      </a:pPr>
                      <a:endParaRPr/>
                    </a:p>
                    <a:p>
                      <a:pPr marL="393700" algn="l" rtl="0">
                        <a:lnSpc>
                          <a:spcPts val="1406"/>
                        </a:lnSpc>
                      </a:pPr>
                      <a:r>
                        <a:rPr lang="en-US" altLang="zh-CN" sz="1400" spc="6"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260858">
                <a:tc>
                  <a:txBody>
                    <a:bodyPr/>
                    <a:lstStyle/>
                    <a:p>
                      <a:pPr algn="l">
                        <a:lnSpc>
                          <a:spcPts val="425"/>
                        </a:lnSpc>
                      </a:pPr>
                      <a:endParaRPr/>
                    </a:p>
                    <a:p>
                      <a:pPr marL="68542" algn="l" rtl="0">
                        <a:lnSpc>
                          <a:spcPts val="1404"/>
                        </a:lnSpc>
                      </a:pPr>
                      <a:r>
                        <a:rPr lang="en-US" altLang="zh-CN" sz="1400" b="1" spc="-54" dirty="0">
                          <a:solidFill>
                            <a:srgbClr val="FFFFFF"/>
                          </a:solidFill>
                          <a:latin typeface="MS PGothic"/>
                          <a:ea typeface="MS PGothic"/>
                          <a:cs typeface="MS PGothic"/>
                        </a:rPr>
                        <a:t>飲</a:t>
                      </a:r>
                      <a:r>
                        <a:rPr lang="en-US" altLang="zh-CN" sz="1400" b="1" spc="-43" dirty="0">
                          <a:solidFill>
                            <a:srgbClr val="FFFFFF"/>
                          </a:solidFill>
                          <a:latin typeface="MS PGothic"/>
                          <a:ea typeface="MS PGothic"/>
                          <a:cs typeface="MS PGothic"/>
                        </a:rPr>
                        <a:t>料の</a:t>
                      </a:r>
                      <a:r>
                        <a:rPr lang="en-US" altLang="zh-CN" sz="1400" b="1" spc="-55" dirty="0">
                          <a:solidFill>
                            <a:srgbClr val="FFFFFF"/>
                          </a:solidFill>
                          <a:latin typeface="MS PGothic"/>
                          <a:ea typeface="MS PGothic"/>
                          <a:cs typeface="MS PGothic"/>
                        </a:rPr>
                        <a:t>フタ</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425"/>
                        </a:lnSpc>
                      </a:pPr>
                      <a:endParaRPr/>
                    </a:p>
                    <a:p>
                      <a:pPr marL="385826"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425"/>
                        </a:lnSpc>
                      </a:pPr>
                      <a:endParaRPr/>
                    </a:p>
                    <a:p>
                      <a:pPr marL="393446"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425"/>
                        </a:lnSpc>
                      </a:pPr>
                      <a:endParaRPr/>
                    </a:p>
                    <a:p>
                      <a:pPr marL="393700"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216916">
                <a:tc>
                  <a:txBody>
                    <a:bodyPr/>
                    <a:lstStyle/>
                    <a:p>
                      <a:pPr algn="l">
                        <a:lnSpc>
                          <a:spcPts val="252"/>
                        </a:lnSpc>
                      </a:pPr>
                      <a:endParaRPr/>
                    </a:p>
                    <a:p>
                      <a:pPr marL="68542" algn="l" rtl="0">
                        <a:lnSpc>
                          <a:spcPts val="1404"/>
                        </a:lnSpc>
                      </a:pPr>
                      <a:r>
                        <a:rPr lang="en-US" altLang="zh-CN" sz="1400" b="1" spc="-54" dirty="0">
                          <a:solidFill>
                            <a:srgbClr val="FFFFFF"/>
                          </a:solidFill>
                          <a:latin typeface="MS PGothic"/>
                          <a:ea typeface="MS PGothic"/>
                          <a:cs typeface="MS PGothic"/>
                        </a:rPr>
                        <a:t>綿</a:t>
                      </a:r>
                      <a:r>
                        <a:rPr lang="en-US" altLang="zh-CN" sz="1400" b="1" spc="-43" dirty="0">
                          <a:solidFill>
                            <a:srgbClr val="FFFFFF"/>
                          </a:solidFill>
                          <a:latin typeface="MS PGothic"/>
                          <a:ea typeface="MS PGothic"/>
                          <a:cs typeface="MS PGothic"/>
                        </a:rPr>
                        <a:t>棒</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252"/>
                        </a:lnSpc>
                      </a:pPr>
                      <a:endParaRPr/>
                    </a:p>
                    <a:p>
                      <a:pPr marL="400304"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433832">
                <a:tc>
                  <a:txBody>
                    <a:bodyPr/>
                    <a:lstStyle/>
                    <a:p>
                      <a:pPr algn="l">
                        <a:lnSpc>
                          <a:spcPts val="268"/>
                        </a:lnSpc>
                      </a:pPr>
                      <a:endParaRPr/>
                    </a:p>
                    <a:p>
                      <a:pPr marL="68542" algn="l" rtl="0">
                        <a:lnSpc>
                          <a:spcPts val="1404"/>
                        </a:lnSpc>
                      </a:pPr>
                      <a:r>
                        <a:rPr lang="en-US" altLang="zh-CN" sz="1400" b="1" spc="-55" dirty="0">
                          <a:solidFill>
                            <a:srgbClr val="FFFFFF"/>
                          </a:solidFill>
                          <a:latin typeface="MS PGothic"/>
                          <a:ea typeface="MS PGothic"/>
                          <a:cs typeface="MS PGothic"/>
                        </a:rPr>
                        <a:t>カ</a:t>
                      </a:r>
                      <a:r>
                        <a:rPr lang="en-US" altLang="zh-CN" sz="1400" b="1" spc="-51" dirty="0">
                          <a:solidFill>
                            <a:srgbClr val="FFFFFF"/>
                          </a:solidFill>
                          <a:latin typeface="MS PGothic"/>
                          <a:ea typeface="MS PGothic"/>
                          <a:cs typeface="MS PGothic"/>
                        </a:rPr>
                        <a:t>ト</a:t>
                      </a:r>
                      <a:r>
                        <a:rPr lang="en-US" altLang="zh-CN" sz="1400" b="1" spc="-42" dirty="0">
                          <a:solidFill>
                            <a:srgbClr val="FFFFFF"/>
                          </a:solidFill>
                          <a:latin typeface="MS PGothic"/>
                          <a:ea typeface="MS PGothic"/>
                          <a:cs typeface="MS PGothic"/>
                        </a:rPr>
                        <a:t>ラ</a:t>
                      </a:r>
                      <a:r>
                        <a:rPr lang="en-US" altLang="zh-CN" sz="1400" b="1" spc="-469" dirty="0">
                          <a:solidFill>
                            <a:srgbClr val="FFFFFF"/>
                          </a:solidFill>
                          <a:latin typeface="MS PGothic"/>
                          <a:ea typeface="MS PGothic"/>
                          <a:cs typeface="MS PGothic"/>
                        </a:rPr>
                        <a:t> </a:t>
                      </a:r>
                      <a:r>
                        <a:rPr lang="en-US" altLang="zh-CN" sz="1400" b="1" spc="-55" dirty="0">
                          <a:solidFill>
                            <a:srgbClr val="FFFFFF"/>
                          </a:solidFill>
                          <a:latin typeface="MS PGothic"/>
                          <a:ea typeface="MS PGothic"/>
                          <a:cs typeface="MS PGothic"/>
                        </a:rPr>
                        <a:t>リ</a:t>
                      </a:r>
                      <a:r>
                        <a:rPr lang="en-US" altLang="zh-CN" sz="1400" b="1" spc="-48" dirty="0">
                          <a:solidFill>
                            <a:srgbClr val="FFFFFF"/>
                          </a:solidFill>
                          <a:latin typeface="MS PGothic"/>
                          <a:ea typeface="MS PGothic"/>
                          <a:cs typeface="MS PGothic"/>
                        </a:rPr>
                        <a:t>ー</a:t>
                      </a:r>
                      <a:r>
                        <a:rPr lang="en-US" altLang="zh-CN" sz="1400" b="1" spc="-54" dirty="0">
                          <a:solidFill>
                            <a:srgbClr val="FFFFFF"/>
                          </a:solidFill>
                          <a:latin typeface="MS PGothic"/>
                          <a:ea typeface="MS PGothic"/>
                          <a:cs typeface="MS PGothic"/>
                        </a:rPr>
                        <a:t>・</a:t>
                      </a:r>
                      <a:r>
                        <a:rPr lang="en-US" altLang="zh-CN" sz="1400" b="1" spc="-48" dirty="0">
                          <a:solidFill>
                            <a:srgbClr val="FFFFFF"/>
                          </a:solidFill>
                          <a:latin typeface="MS PGothic"/>
                          <a:ea typeface="MS PGothic"/>
                          <a:cs typeface="MS PGothic"/>
                        </a:rPr>
                        <a:t>皿</a:t>
                      </a:r>
                      <a:r>
                        <a:rPr lang="en-US" altLang="zh-CN" sz="1400" b="1" spc="-56" dirty="0">
                          <a:solidFill>
                            <a:srgbClr val="FFFFFF"/>
                          </a:solidFill>
                          <a:latin typeface="MS PGothic"/>
                          <a:ea typeface="MS PGothic"/>
                          <a:cs typeface="MS PGothic"/>
                        </a:rPr>
                        <a:t>・</a:t>
                      </a:r>
                      <a:endParaRPr lang="en-US" altLang="zh-CN" sz="1400">
                        <a:latin typeface="MS PGothic"/>
                        <a:ea typeface="MS PGothic"/>
                        <a:cs typeface="MS PGothic"/>
                      </a:endParaRPr>
                    </a:p>
                    <a:p>
                      <a:pPr marL="68542" algn="l" rtl="0">
                        <a:lnSpc>
                          <a:spcPts val="1404"/>
                        </a:lnSpc>
                        <a:spcBef>
                          <a:spcPts val="276"/>
                        </a:spcBef>
                      </a:pPr>
                      <a:r>
                        <a:rPr lang="en-US" altLang="zh-CN" sz="1400" b="1" spc="-55" dirty="0">
                          <a:solidFill>
                            <a:srgbClr val="FFFFFF"/>
                          </a:solidFill>
                          <a:latin typeface="MS PGothic"/>
                          <a:ea typeface="MS PGothic"/>
                          <a:cs typeface="MS PGothic"/>
                        </a:rPr>
                        <a:t>マ</a:t>
                      </a:r>
                      <a:r>
                        <a:rPr lang="en-US" altLang="zh-CN" sz="1400" b="1" spc="-468" dirty="0">
                          <a:solidFill>
                            <a:srgbClr val="FFFFFF"/>
                          </a:solidFill>
                          <a:latin typeface="MS PGothic"/>
                          <a:ea typeface="MS PGothic"/>
                          <a:cs typeface="MS PGothic"/>
                        </a:rPr>
                        <a:t> </a:t>
                      </a:r>
                      <a:r>
                        <a:rPr lang="en-US" altLang="zh-CN" sz="1400" b="1" spc="-55" dirty="0">
                          <a:solidFill>
                            <a:srgbClr val="FFFFFF"/>
                          </a:solidFill>
                          <a:latin typeface="MS PGothic"/>
                          <a:ea typeface="MS PGothic"/>
                          <a:cs typeface="MS PGothic"/>
                        </a:rPr>
                        <a:t>ド</a:t>
                      </a:r>
                      <a:r>
                        <a:rPr lang="en-US" altLang="zh-CN" sz="1400" b="1" spc="-41" dirty="0">
                          <a:solidFill>
                            <a:srgbClr val="FFFFFF"/>
                          </a:solidFill>
                          <a:latin typeface="MS PGothic"/>
                          <a:ea typeface="MS PGothic"/>
                          <a:cs typeface="MS PGothic"/>
                        </a:rPr>
                        <a:t>ラ</a:t>
                      </a:r>
                      <a:r>
                        <a:rPr lang="en-US" altLang="zh-CN" sz="1400" b="1" spc="-469" dirty="0">
                          <a:solidFill>
                            <a:srgbClr val="FFFFFF"/>
                          </a:solidFill>
                          <a:latin typeface="MS PGothic"/>
                          <a:ea typeface="MS PGothic"/>
                          <a:cs typeface="MS PGothic"/>
                        </a:rPr>
                        <a:t> </a:t>
                      </a:r>
                      <a:r>
                        <a:rPr lang="en-US" altLang="zh-CN" sz="1400" b="1" spc="-54" dirty="0">
                          <a:solidFill>
                            <a:srgbClr val="FFFFFF"/>
                          </a:solidFill>
                          <a:latin typeface="MS PGothic"/>
                          <a:ea typeface="MS PGothic"/>
                          <a:cs typeface="MS PGothic"/>
                        </a:rPr>
                        <a:t>ー</a:t>
                      </a:r>
                      <a:r>
                        <a:rPr lang="en-US" altLang="zh-CN" sz="1400" b="1" spc="-57" dirty="0">
                          <a:solidFill>
                            <a:srgbClr val="FFFFFF"/>
                          </a:solidFill>
                          <a:latin typeface="MS PGothic"/>
                          <a:ea typeface="MS PGothic"/>
                          <a:cs typeface="MS PGothic"/>
                        </a:rPr>
                        <a:t>・</a:t>
                      </a:r>
                      <a:r>
                        <a:rPr lang="en-US" altLang="zh-CN" sz="1400" b="1" spc="-49" dirty="0">
                          <a:solidFill>
                            <a:srgbClr val="FFFFFF"/>
                          </a:solidFill>
                          <a:latin typeface="MS PGothic"/>
                          <a:ea typeface="MS PGothic"/>
                          <a:cs typeface="MS PGothic"/>
                        </a:rPr>
                        <a:t>ス</a:t>
                      </a:r>
                      <a:r>
                        <a:rPr lang="en-US" altLang="zh-CN" sz="1400" b="1" spc="-52" dirty="0">
                          <a:solidFill>
                            <a:srgbClr val="FFFFFF"/>
                          </a:solidFill>
                          <a:latin typeface="MS PGothic"/>
                          <a:ea typeface="MS PGothic"/>
                          <a:cs typeface="MS PGothic"/>
                        </a:rPr>
                        <a:t>ト</a:t>
                      </a:r>
                      <a:r>
                        <a:rPr lang="en-US" altLang="zh-CN" sz="1400" b="1" spc="-55" dirty="0">
                          <a:solidFill>
                            <a:srgbClr val="FFFFFF"/>
                          </a:solidFill>
                          <a:latin typeface="MS PGothic"/>
                          <a:ea typeface="MS PGothic"/>
                          <a:cs typeface="MS PGothic"/>
                        </a:rPr>
                        <a:t>ロ</a:t>
                      </a:r>
                      <a:r>
                        <a:rPr lang="en-US" altLang="zh-CN" sz="1400" b="1" spc="-42" dirty="0">
                          <a:solidFill>
                            <a:srgbClr val="FFFFFF"/>
                          </a:solidFill>
                          <a:latin typeface="MS PGothic"/>
                          <a:ea typeface="MS PGothic"/>
                          <a:cs typeface="MS PGothic"/>
                        </a:rPr>
                        <a:t>ー</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1108"/>
                        </a:lnSpc>
                      </a:pPr>
                      <a:endParaRPr/>
                    </a:p>
                    <a:p>
                      <a:pPr marL="400304"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221234">
                <a:tc rowSpan="2">
                  <a:txBody>
                    <a:bodyPr/>
                    <a:lstStyle/>
                    <a:p>
                      <a:pPr algn="l">
                        <a:lnSpc>
                          <a:spcPts val="423"/>
                        </a:lnSpc>
                      </a:pPr>
                      <a:endParaRPr/>
                    </a:p>
                    <a:p>
                      <a:pPr marL="68542" algn="l" rtl="0">
                        <a:lnSpc>
                          <a:spcPts val="1404"/>
                        </a:lnSpc>
                      </a:pPr>
                      <a:r>
                        <a:rPr lang="en-US" altLang="zh-CN" sz="1400" b="1" spc="-54" dirty="0">
                          <a:solidFill>
                            <a:srgbClr val="FFFFFF"/>
                          </a:solidFill>
                          <a:latin typeface="MS PGothic"/>
                          <a:ea typeface="MS PGothic"/>
                          <a:cs typeface="MS PGothic"/>
                        </a:rPr>
                        <a:t>風</a:t>
                      </a:r>
                      <a:r>
                        <a:rPr lang="en-US" altLang="zh-CN" sz="1400" b="1" spc="-43" dirty="0">
                          <a:solidFill>
                            <a:srgbClr val="FFFFFF"/>
                          </a:solidFill>
                          <a:latin typeface="MS PGothic"/>
                          <a:ea typeface="MS PGothic"/>
                          <a:cs typeface="MS PGothic"/>
                        </a:rPr>
                        <a:t>船の</a:t>
                      </a:r>
                      <a:r>
                        <a:rPr lang="en-US" altLang="zh-CN" sz="1400" b="1" spc="-55" dirty="0">
                          <a:solidFill>
                            <a:srgbClr val="FFFFFF"/>
                          </a:solidFill>
                          <a:latin typeface="MS PGothic"/>
                          <a:ea typeface="MS PGothic"/>
                          <a:cs typeface="MS PGothic"/>
                        </a:rPr>
                        <a:t>棒</a:t>
                      </a:r>
                      <a:endParaRPr lang="en-US" altLang="zh-CN" sz="1400">
                        <a:latin typeface="MS PGothic"/>
                        <a:ea typeface="MS PGothic"/>
                        <a:cs typeface="MS PGothic"/>
                      </a:endParaRPr>
                    </a:p>
                    <a:p>
                      <a:pPr marL="68542" algn="l" rtl="0">
                        <a:lnSpc>
                          <a:spcPts val="1404"/>
                        </a:lnSpc>
                        <a:spcBef>
                          <a:spcPts val="276"/>
                        </a:spcBef>
                      </a:pPr>
                      <a:r>
                        <a:rPr lang="en-US" altLang="zh-CN" sz="1400" b="1" spc="-54" dirty="0">
                          <a:solidFill>
                            <a:srgbClr val="FFFFFF"/>
                          </a:solidFill>
                          <a:latin typeface="MS PGothic"/>
                          <a:ea typeface="MS PGothic"/>
                          <a:cs typeface="MS PGothic"/>
                        </a:rPr>
                        <a:t>風</a:t>
                      </a:r>
                      <a:r>
                        <a:rPr lang="en-US" altLang="zh-CN" sz="1400" b="1" spc="-43" dirty="0">
                          <a:solidFill>
                            <a:srgbClr val="FFFFFF"/>
                          </a:solidFill>
                          <a:latin typeface="MS PGothic"/>
                          <a:ea typeface="MS PGothic"/>
                          <a:cs typeface="MS PGothic"/>
                        </a:rPr>
                        <a:t>船</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272"/>
                        </a:lnSpc>
                      </a:pPr>
                      <a:endParaRPr/>
                    </a:p>
                    <a:p>
                      <a:pPr marL="400304" algn="l" rtl="0">
                        <a:lnSpc>
                          <a:spcPts val="1404"/>
                        </a:lnSpc>
                      </a:pPr>
                      <a:r>
                        <a:rPr lang="en-US" altLang="zh-CN" sz="1400" spc="0" dirty="0">
                          <a:solidFill>
                            <a:srgbClr val="000000"/>
                          </a:solidFill>
                          <a:latin typeface="MS PGothic"/>
                          <a:ea typeface="MS PGothic"/>
                          <a:cs typeface="MS PGothic"/>
                        </a:rPr>
                        <a:t>〇</a:t>
                      </a:r>
                      <a:endParaRPr lang="en-US" altLang="zh-CN" sz="140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251968">
                <a:tc vMerge="1">
                  <a:txBody>
                    <a:bodyPr/>
                    <a:lstStyle/>
                    <a:p>
                      <a:pPr>
                        <a:lnSpc>
                          <a:spcPct val="100000"/>
                        </a:lnSpc>
                      </a:pPr>
                      <a:endParaRPr sz="600"/>
                    </a:p>
                  </a:txBody>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392"/>
                        </a:lnSpc>
                      </a:pPr>
                      <a:endParaRPr/>
                    </a:p>
                    <a:p>
                      <a:pPr marL="393319"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392"/>
                        </a:lnSpc>
                      </a:pPr>
                      <a:endParaRPr/>
                    </a:p>
                    <a:p>
                      <a:pPr marL="393446"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392"/>
                        </a:lnSpc>
                      </a:pPr>
                      <a:endParaRPr/>
                    </a:p>
                    <a:p>
                      <a:pPr marL="393700"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264414">
                <a:tc>
                  <a:txBody>
                    <a:bodyPr/>
                    <a:lstStyle/>
                    <a:p>
                      <a:pPr algn="l">
                        <a:lnSpc>
                          <a:spcPts val="441"/>
                        </a:lnSpc>
                      </a:pPr>
                      <a:endParaRPr/>
                    </a:p>
                    <a:p>
                      <a:pPr marL="68542" algn="l" rtl="0">
                        <a:lnSpc>
                          <a:spcPts val="1404"/>
                        </a:lnSpc>
                      </a:pPr>
                      <a:r>
                        <a:rPr lang="en-US" altLang="zh-CN" sz="1400" b="1" spc="-54" dirty="0">
                          <a:solidFill>
                            <a:srgbClr val="FFFFFF"/>
                          </a:solidFill>
                          <a:latin typeface="MS PGothic"/>
                          <a:ea typeface="MS PGothic"/>
                          <a:cs typeface="MS PGothic"/>
                        </a:rPr>
                        <a:t>箱</a:t>
                      </a:r>
                      <a:r>
                        <a:rPr lang="en-US" altLang="zh-CN" sz="1400" b="1" spc="-42" dirty="0">
                          <a:solidFill>
                            <a:srgbClr val="FFFFFF"/>
                          </a:solidFill>
                          <a:latin typeface="MS PGothic"/>
                          <a:ea typeface="MS PGothic"/>
                          <a:cs typeface="MS PGothic"/>
                        </a:rPr>
                        <a:t>・</a:t>
                      </a:r>
                      <a:r>
                        <a:rPr lang="en-US" altLang="zh-CN" sz="1400" b="1" spc="-467" dirty="0">
                          <a:solidFill>
                            <a:srgbClr val="FFFFFF"/>
                          </a:solidFill>
                          <a:latin typeface="MS PGothic"/>
                          <a:ea typeface="MS PGothic"/>
                          <a:cs typeface="MS PGothic"/>
                        </a:rPr>
                        <a:t> </a:t>
                      </a:r>
                      <a:r>
                        <a:rPr lang="en-US" altLang="zh-CN" sz="1400" b="1" spc="-54" dirty="0">
                          <a:solidFill>
                            <a:srgbClr val="FFFFFF"/>
                          </a:solidFill>
                          <a:latin typeface="MS PGothic"/>
                          <a:ea typeface="MS PGothic"/>
                          <a:cs typeface="MS PGothic"/>
                        </a:rPr>
                        <a:t>包</a:t>
                      </a:r>
                      <a:r>
                        <a:rPr lang="en-US" altLang="zh-CN" sz="1400" b="1" spc="-55" dirty="0">
                          <a:solidFill>
                            <a:srgbClr val="FFFFFF"/>
                          </a:solidFill>
                          <a:latin typeface="MS PGothic"/>
                          <a:ea typeface="MS PGothic"/>
                          <a:cs typeface="MS PGothic"/>
                        </a:rPr>
                        <a:t>装</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441"/>
                        </a:lnSpc>
                      </a:pPr>
                      <a:endParaRPr/>
                    </a:p>
                    <a:p>
                      <a:pPr marL="393446"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441"/>
                        </a:lnSpc>
                      </a:pPr>
                      <a:endParaRPr/>
                    </a:p>
                    <a:p>
                      <a:pPr marL="393700"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238760">
                <a:tc rowSpan="2">
                  <a:txBody>
                    <a:bodyPr/>
                    <a:lstStyle/>
                    <a:p>
                      <a:pPr algn="l">
                        <a:lnSpc>
                          <a:spcPts val="610"/>
                        </a:lnSpc>
                      </a:pPr>
                      <a:endParaRPr/>
                    </a:p>
                    <a:p>
                      <a:pPr marL="68542" marR="592986" algn="l" rtl="0">
                        <a:lnSpc>
                          <a:spcPts val="1542"/>
                        </a:lnSpc>
                      </a:pPr>
                      <a:r>
                        <a:rPr lang="en-US" altLang="zh-CN" sz="1400" b="1" spc="-54" dirty="0">
                          <a:solidFill>
                            <a:srgbClr val="FFFFFF"/>
                          </a:solidFill>
                          <a:latin typeface="MS PGothic"/>
                          <a:ea typeface="MS PGothic"/>
                          <a:cs typeface="MS PGothic"/>
                        </a:rPr>
                        <a:t>飲</a:t>
                      </a:r>
                      <a:r>
                        <a:rPr lang="en-US" altLang="zh-CN" sz="1400" b="1" spc="-43" dirty="0">
                          <a:solidFill>
                            <a:srgbClr val="FFFFFF"/>
                          </a:solidFill>
                          <a:latin typeface="MS PGothic"/>
                          <a:ea typeface="MS PGothic"/>
                          <a:cs typeface="MS PGothic"/>
                        </a:rPr>
                        <a:t>料用</a:t>
                      </a:r>
                      <a:r>
                        <a:rPr lang="en-US" altLang="zh-CN" sz="1400" b="1" spc="-55" dirty="0">
                          <a:solidFill>
                            <a:srgbClr val="FFFFFF"/>
                          </a:solidFill>
                          <a:latin typeface="MS PGothic"/>
                          <a:ea typeface="MS PGothic"/>
                          <a:cs typeface="MS PGothic"/>
                        </a:rPr>
                        <a:t>容</a:t>
                      </a:r>
                      <a:r>
                        <a:rPr lang="en-US" altLang="zh-CN" sz="1400" b="1" spc="-62" dirty="0">
                          <a:solidFill>
                            <a:srgbClr val="FFFFFF"/>
                          </a:solidFill>
                          <a:latin typeface="MS PGothic"/>
                          <a:ea typeface="MS PGothic"/>
                          <a:cs typeface="MS PGothic"/>
                        </a:rPr>
                        <a:t>器</a:t>
                      </a:r>
                      <a:r>
                        <a:rPr lang="en-US" altLang="zh-CN" sz="1400" b="1" spc="-57" dirty="0">
                          <a:solidFill>
                            <a:srgbClr val="FFFFFF"/>
                          </a:solidFill>
                          <a:latin typeface="MS PGothic"/>
                          <a:ea typeface="MS PGothic"/>
                          <a:cs typeface="MS PGothic"/>
                        </a:rPr>
                        <a:t>・</a:t>
                      </a:r>
                      <a:r>
                        <a:rPr lang="en-US" altLang="zh-CN" sz="1400" b="1" spc="-48" dirty="0">
                          <a:solidFill>
                            <a:srgbClr val="FFFFFF"/>
                          </a:solidFill>
                          <a:latin typeface="MS PGothic"/>
                          <a:ea typeface="MS PGothic"/>
                          <a:cs typeface="MS PGothic"/>
                        </a:rPr>
                        <a:t>蓋</a:t>
                      </a:r>
                      <a:r>
                        <a:rPr lang="en-US" altLang="zh-CN" sz="1400" b="1" dirty="0">
                          <a:solidFill>
                            <a:srgbClr val="FFFFFF"/>
                          </a:solidFill>
                          <a:latin typeface="MS PGothic"/>
                          <a:ea typeface="MS PGothic"/>
                          <a:cs typeface="MS PGothic"/>
                        </a:rPr>
                        <a:t> </a:t>
                      </a:r>
                      <a:r>
                        <a:rPr lang="en-US" altLang="zh-CN" sz="1400" b="1" spc="-54" dirty="0">
                          <a:solidFill>
                            <a:srgbClr val="FFFFFF"/>
                          </a:solidFill>
                          <a:latin typeface="MS PGothic"/>
                          <a:ea typeface="MS PGothic"/>
                          <a:cs typeface="MS PGothic"/>
                        </a:rPr>
                        <a:t>飲</a:t>
                      </a:r>
                      <a:r>
                        <a:rPr lang="en-US" altLang="zh-CN" sz="1400" b="1" spc="-43" dirty="0">
                          <a:solidFill>
                            <a:srgbClr val="FFFFFF"/>
                          </a:solidFill>
                          <a:latin typeface="MS PGothic"/>
                          <a:ea typeface="MS PGothic"/>
                          <a:cs typeface="MS PGothic"/>
                        </a:rPr>
                        <a:t>料用</a:t>
                      </a:r>
                      <a:r>
                        <a:rPr lang="en-US" altLang="zh-CN" sz="1400" b="1" spc="-61" dirty="0">
                          <a:solidFill>
                            <a:srgbClr val="FFFFFF"/>
                          </a:solidFill>
                          <a:latin typeface="MS PGothic"/>
                          <a:ea typeface="MS PGothic"/>
                          <a:cs typeface="MS PGothic"/>
                        </a:rPr>
                        <a:t>ボ</a:t>
                      </a:r>
                      <a:r>
                        <a:rPr lang="en-US" altLang="zh-CN" sz="1400" b="1" spc="-56" dirty="0">
                          <a:solidFill>
                            <a:srgbClr val="FFFFFF"/>
                          </a:solidFill>
                          <a:latin typeface="MS PGothic"/>
                          <a:ea typeface="MS PGothic"/>
                          <a:cs typeface="MS PGothic"/>
                        </a:rPr>
                        <a:t>ト</a:t>
                      </a:r>
                      <a:r>
                        <a:rPr lang="en-US" altLang="zh-CN" sz="1400" b="1" spc="-54" dirty="0">
                          <a:solidFill>
                            <a:srgbClr val="FFFFFF"/>
                          </a:solidFill>
                          <a:latin typeface="MS PGothic"/>
                          <a:ea typeface="MS PGothic"/>
                          <a:cs typeface="MS PGothic"/>
                        </a:rPr>
                        <a:t>ル</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341"/>
                        </a:lnSpc>
                      </a:pPr>
                      <a:endParaRPr/>
                    </a:p>
                    <a:p>
                      <a:pPr marL="393192"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341"/>
                        </a:lnSpc>
                      </a:pPr>
                      <a:endParaRPr/>
                    </a:p>
                    <a:p>
                      <a:pPr marL="393446"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341"/>
                        </a:lnSpc>
                      </a:pPr>
                      <a:endParaRPr/>
                    </a:p>
                    <a:p>
                      <a:pPr marL="393700"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281432">
                <a:tc vMerge="1">
                  <a:txBody>
                    <a:bodyPr/>
                    <a:lstStyle/>
                    <a:p>
                      <a:pPr>
                        <a:lnSpc>
                          <a:spcPct val="100000"/>
                        </a:lnSpc>
                      </a:pPr>
                      <a:endParaRPr sz="600"/>
                    </a:p>
                  </a:txBody>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511"/>
                        </a:lnSpc>
                      </a:pPr>
                      <a:endParaRPr/>
                    </a:p>
                    <a:p>
                      <a:pPr marL="393192"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511"/>
                        </a:lnSpc>
                      </a:pPr>
                      <a:endParaRPr/>
                    </a:p>
                    <a:p>
                      <a:pPr marL="393446"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511"/>
                        </a:lnSpc>
                      </a:pPr>
                      <a:endParaRPr/>
                    </a:p>
                    <a:p>
                      <a:pPr marL="393700"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511"/>
                        </a:lnSpc>
                      </a:pPr>
                      <a:endParaRPr/>
                    </a:p>
                    <a:p>
                      <a:pPr marL="393700"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218186">
                <a:tc>
                  <a:txBody>
                    <a:bodyPr/>
                    <a:lstStyle/>
                    <a:p>
                      <a:pPr algn="l">
                        <a:lnSpc>
                          <a:spcPts val="263"/>
                        </a:lnSpc>
                      </a:pPr>
                      <a:endParaRPr/>
                    </a:p>
                    <a:p>
                      <a:pPr marL="68542" algn="l" rtl="0">
                        <a:lnSpc>
                          <a:spcPts val="1404"/>
                        </a:lnSpc>
                      </a:pPr>
                      <a:r>
                        <a:rPr lang="en-US" altLang="zh-CN" sz="1400" b="1" spc="-55" dirty="0">
                          <a:solidFill>
                            <a:srgbClr val="FFFFFF"/>
                          </a:solidFill>
                          <a:latin typeface="MS PGothic"/>
                          <a:ea typeface="MS PGothic"/>
                          <a:cs typeface="MS PGothic"/>
                        </a:rPr>
                        <a:t>フ</a:t>
                      </a:r>
                      <a:r>
                        <a:rPr lang="en-US" altLang="zh-CN" sz="1400" b="1" spc="-47" dirty="0">
                          <a:solidFill>
                            <a:srgbClr val="FFFFFF"/>
                          </a:solidFill>
                          <a:latin typeface="MS PGothic"/>
                          <a:ea typeface="MS PGothic"/>
                          <a:cs typeface="MS PGothic"/>
                        </a:rPr>
                        <a:t>ィ</a:t>
                      </a:r>
                      <a:r>
                        <a:rPr lang="en-US" altLang="zh-CN" sz="1400" b="1" spc="-48" dirty="0">
                          <a:solidFill>
                            <a:srgbClr val="FFFFFF"/>
                          </a:solidFill>
                          <a:latin typeface="MS PGothic"/>
                          <a:ea typeface="MS PGothic"/>
                          <a:cs typeface="MS PGothic"/>
                        </a:rPr>
                        <a:t>ル</a:t>
                      </a:r>
                      <a:r>
                        <a:rPr lang="en-US" altLang="zh-CN" sz="1400" b="1" spc="-43" dirty="0">
                          <a:solidFill>
                            <a:srgbClr val="FFFFFF"/>
                          </a:solidFill>
                          <a:latin typeface="MS PGothic"/>
                          <a:ea typeface="MS PGothic"/>
                          <a:cs typeface="MS PGothic"/>
                        </a:rPr>
                        <a:t>タ</a:t>
                      </a:r>
                      <a:r>
                        <a:rPr lang="en-US" altLang="zh-CN" sz="1400" b="1" spc="-470" dirty="0">
                          <a:solidFill>
                            <a:srgbClr val="FFFFFF"/>
                          </a:solidFill>
                          <a:latin typeface="MS PGothic"/>
                          <a:ea typeface="MS PGothic"/>
                          <a:cs typeface="MS PGothic"/>
                        </a:rPr>
                        <a:t> </a:t>
                      </a:r>
                      <a:r>
                        <a:rPr lang="en-US" altLang="zh-CN" sz="1400" b="1" spc="-60" dirty="0">
                          <a:solidFill>
                            <a:srgbClr val="FFFFFF"/>
                          </a:solidFill>
                          <a:latin typeface="MS PGothic"/>
                          <a:ea typeface="MS PGothic"/>
                          <a:cs typeface="MS PGothic"/>
                        </a:rPr>
                        <a:t>ー</a:t>
                      </a:r>
                      <a:r>
                        <a:rPr lang="en-US" altLang="zh-CN" sz="1400" b="1" spc="-54" dirty="0">
                          <a:solidFill>
                            <a:srgbClr val="FFFFFF"/>
                          </a:solidFill>
                          <a:latin typeface="MS PGothic"/>
                          <a:ea typeface="MS PGothic"/>
                          <a:cs typeface="MS PGothic"/>
                        </a:rPr>
                        <a:t>付</a:t>
                      </a:r>
                      <a:r>
                        <a:rPr lang="en-US" altLang="zh-CN" sz="1400" b="1" spc="-55" dirty="0">
                          <a:solidFill>
                            <a:srgbClr val="FFFFFF"/>
                          </a:solidFill>
                          <a:latin typeface="MS PGothic"/>
                          <a:ea typeface="MS PGothic"/>
                          <a:cs typeface="MS PGothic"/>
                        </a:rPr>
                        <a:t>タ</a:t>
                      </a:r>
                      <a:r>
                        <a:rPr lang="en-US" altLang="zh-CN" sz="1400" b="1" spc="-51" dirty="0">
                          <a:solidFill>
                            <a:srgbClr val="FFFFFF"/>
                          </a:solidFill>
                          <a:latin typeface="MS PGothic"/>
                          <a:ea typeface="MS PGothic"/>
                          <a:cs typeface="MS PGothic"/>
                        </a:rPr>
                        <a:t>バ</a:t>
                      </a:r>
                      <a:r>
                        <a:rPr lang="en-US" altLang="zh-CN" sz="1400" b="1" spc="-55" dirty="0">
                          <a:solidFill>
                            <a:srgbClr val="FFFFFF"/>
                          </a:solidFill>
                          <a:latin typeface="MS PGothic"/>
                          <a:ea typeface="MS PGothic"/>
                          <a:cs typeface="MS PGothic"/>
                        </a:rPr>
                        <a:t>コ</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263"/>
                        </a:lnSpc>
                      </a:pPr>
                      <a:endParaRPr/>
                    </a:p>
                    <a:p>
                      <a:pPr marL="393446"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263"/>
                        </a:lnSpc>
                      </a:pPr>
                      <a:endParaRPr/>
                    </a:p>
                    <a:p>
                      <a:pPr marL="393700"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241681">
                <a:tc rowSpan="2">
                  <a:txBody>
                    <a:bodyPr/>
                    <a:lstStyle/>
                    <a:p>
                      <a:pPr algn="l">
                        <a:lnSpc>
                          <a:spcPts val="672"/>
                        </a:lnSpc>
                      </a:pPr>
                      <a:endParaRPr/>
                    </a:p>
                    <a:p>
                      <a:pPr marL="68542" marR="461218" algn="l" rtl="0">
                        <a:lnSpc>
                          <a:spcPts val="1544"/>
                        </a:lnSpc>
                      </a:pPr>
                      <a:r>
                        <a:rPr lang="en-US" altLang="zh-CN" sz="1400" b="1" spc="-53" dirty="0">
                          <a:solidFill>
                            <a:srgbClr val="FFFFFF"/>
                          </a:solidFill>
                          <a:latin typeface="MS PGothic"/>
                          <a:ea typeface="MS PGothic"/>
                          <a:cs typeface="MS PGothic"/>
                        </a:rPr>
                        <a:t>ウ</a:t>
                      </a:r>
                      <a:r>
                        <a:rPr lang="en-US" altLang="zh-CN" sz="1400" b="1" spc="-45" dirty="0">
                          <a:solidFill>
                            <a:srgbClr val="FFFFFF"/>
                          </a:solidFill>
                          <a:latin typeface="MS PGothic"/>
                          <a:ea typeface="MS PGothic"/>
                          <a:cs typeface="MS PGothic"/>
                        </a:rPr>
                        <a:t>エ</a:t>
                      </a:r>
                      <a:r>
                        <a:rPr lang="en-US" altLang="zh-CN" sz="1400" b="1" spc="-43" dirty="0">
                          <a:solidFill>
                            <a:srgbClr val="FFFFFF"/>
                          </a:solidFill>
                          <a:latin typeface="MS PGothic"/>
                          <a:ea typeface="MS PGothic"/>
                          <a:cs typeface="MS PGothic"/>
                        </a:rPr>
                        <a:t>ッ</a:t>
                      </a:r>
                      <a:r>
                        <a:rPr lang="en-US" altLang="zh-CN" sz="1400" b="1" spc="-44" dirty="0">
                          <a:solidFill>
                            <a:srgbClr val="FFFFFF"/>
                          </a:solidFill>
                          <a:latin typeface="MS PGothic"/>
                          <a:ea typeface="MS PGothic"/>
                          <a:cs typeface="MS PGothic"/>
                        </a:rPr>
                        <a:t>ト</a:t>
                      </a:r>
                      <a:r>
                        <a:rPr lang="en-US" altLang="zh-CN" sz="1400" b="1" spc="-41" dirty="0">
                          <a:solidFill>
                            <a:srgbClr val="FFFFFF"/>
                          </a:solidFill>
                          <a:latin typeface="MS PGothic"/>
                          <a:ea typeface="MS PGothic"/>
                          <a:cs typeface="MS PGothic"/>
                        </a:rPr>
                        <a:t>テ</a:t>
                      </a:r>
                      <a:r>
                        <a:rPr lang="en-US" altLang="zh-CN" sz="1400" b="1" spc="-55" dirty="0">
                          <a:solidFill>
                            <a:srgbClr val="FFFFFF"/>
                          </a:solidFill>
                          <a:latin typeface="MS PGothic"/>
                          <a:ea typeface="MS PGothic"/>
                          <a:cs typeface="MS PGothic"/>
                        </a:rPr>
                        <a:t>ィ</a:t>
                      </a:r>
                      <a:r>
                        <a:rPr lang="en-US" altLang="zh-CN" sz="1400" b="1" spc="-49" dirty="0">
                          <a:solidFill>
                            <a:srgbClr val="FFFFFF"/>
                          </a:solidFill>
                          <a:latin typeface="MS PGothic"/>
                          <a:ea typeface="MS PGothic"/>
                          <a:cs typeface="MS PGothic"/>
                        </a:rPr>
                        <a:t>ッ</a:t>
                      </a:r>
                      <a:r>
                        <a:rPr lang="en-US" altLang="zh-CN" sz="1400" b="1" spc="-43" dirty="0">
                          <a:solidFill>
                            <a:srgbClr val="FFFFFF"/>
                          </a:solidFill>
                          <a:latin typeface="MS PGothic"/>
                          <a:ea typeface="MS PGothic"/>
                          <a:cs typeface="MS PGothic"/>
                        </a:rPr>
                        <a:t>シ</a:t>
                      </a:r>
                      <a:r>
                        <a:rPr lang="en-US" altLang="zh-CN" sz="1400" b="1" spc="-52" dirty="0">
                          <a:solidFill>
                            <a:srgbClr val="FFFFFF"/>
                          </a:solidFill>
                          <a:latin typeface="MS PGothic"/>
                          <a:ea typeface="MS PGothic"/>
                          <a:cs typeface="MS PGothic"/>
                        </a:rPr>
                        <a:t>ュ</a:t>
                      </a:r>
                      <a:r>
                        <a:rPr lang="en-US" altLang="zh-CN" sz="1400" b="1" dirty="0">
                          <a:solidFill>
                            <a:srgbClr val="FFFFFF"/>
                          </a:solidFill>
                          <a:latin typeface="MS PGothic"/>
                          <a:ea typeface="MS PGothic"/>
                          <a:cs typeface="MS PGothic"/>
                        </a:rPr>
                        <a:t> </a:t>
                      </a:r>
                      <a:r>
                        <a:rPr lang="en-US" altLang="zh-CN" sz="1400" b="1" spc="-54" dirty="0">
                          <a:solidFill>
                            <a:srgbClr val="FFFFFF"/>
                          </a:solidFill>
                          <a:latin typeface="MS PGothic"/>
                          <a:ea typeface="MS PGothic"/>
                          <a:cs typeface="MS PGothic"/>
                        </a:rPr>
                        <a:t>生</a:t>
                      </a:r>
                      <a:r>
                        <a:rPr lang="en-US" altLang="zh-CN" sz="1400" b="1" spc="-43" dirty="0">
                          <a:solidFill>
                            <a:srgbClr val="FFFFFF"/>
                          </a:solidFill>
                          <a:latin typeface="MS PGothic"/>
                          <a:ea typeface="MS PGothic"/>
                          <a:cs typeface="MS PGothic"/>
                        </a:rPr>
                        <a:t>理用</a:t>
                      </a:r>
                      <a:r>
                        <a:rPr lang="en-US" altLang="zh-CN" sz="1400" b="1" spc="-55" dirty="0">
                          <a:solidFill>
                            <a:srgbClr val="FFFFFF"/>
                          </a:solidFill>
                          <a:latin typeface="MS PGothic"/>
                          <a:ea typeface="MS PGothic"/>
                          <a:cs typeface="MS PGothic"/>
                        </a:rPr>
                        <a:t>品</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354"/>
                        </a:lnSpc>
                      </a:pPr>
                      <a:endParaRPr/>
                    </a:p>
                    <a:p>
                      <a:pPr marL="393319" algn="l" rtl="0">
                        <a:lnSpc>
                          <a:spcPts val="1404"/>
                        </a:lnSpc>
                      </a:pPr>
                      <a:r>
                        <a:rPr lang="en-US" altLang="zh-CN" sz="1400" spc="0" dirty="0">
                          <a:solidFill>
                            <a:srgbClr val="000000"/>
                          </a:solidFill>
                          <a:latin typeface="MS PGothic"/>
                          <a:ea typeface="MS PGothic"/>
                          <a:cs typeface="MS PGothic"/>
                        </a:rPr>
                        <a:t>〇</a:t>
                      </a:r>
                      <a:endParaRPr lang="en-US" altLang="zh-CN" sz="14009">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354"/>
                        </a:lnSpc>
                      </a:pPr>
                      <a:endParaRPr/>
                    </a:p>
                    <a:p>
                      <a:pPr marL="393446"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354"/>
                        </a:lnSpc>
                      </a:pPr>
                      <a:endParaRPr/>
                    </a:p>
                    <a:p>
                      <a:pPr marL="393700"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294640">
                <a:tc vMerge="1">
                  <a:txBody>
                    <a:bodyPr/>
                    <a:lstStyle/>
                    <a:p>
                      <a:pPr>
                        <a:lnSpc>
                          <a:spcPct val="100000"/>
                        </a:lnSpc>
                      </a:pPr>
                      <a:endParaRPr sz="600"/>
                    </a:p>
                  </a:txBody>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563"/>
                        </a:lnSpc>
                      </a:pPr>
                      <a:endParaRPr/>
                    </a:p>
                    <a:p>
                      <a:pPr marL="393319"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563"/>
                        </a:lnSpc>
                      </a:pPr>
                      <a:endParaRPr/>
                    </a:p>
                    <a:p>
                      <a:pPr marL="393700"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236982">
                <a:tc>
                  <a:txBody>
                    <a:bodyPr/>
                    <a:lstStyle/>
                    <a:p>
                      <a:pPr algn="l">
                        <a:lnSpc>
                          <a:spcPts val="334"/>
                        </a:lnSpc>
                      </a:pPr>
                      <a:endParaRPr/>
                    </a:p>
                    <a:p>
                      <a:pPr marL="68542" algn="l" rtl="0">
                        <a:lnSpc>
                          <a:spcPts val="1406"/>
                        </a:lnSpc>
                      </a:pPr>
                      <a:r>
                        <a:rPr lang="en-US" altLang="zh-CN" sz="1400" b="1" spc="-52" dirty="0">
                          <a:solidFill>
                            <a:srgbClr val="FFFFFF"/>
                          </a:solidFill>
                          <a:latin typeface="MS PGothic"/>
                          <a:ea typeface="MS PGothic"/>
                          <a:cs typeface="MS PGothic"/>
                        </a:rPr>
                        <a:t>軽</a:t>
                      </a:r>
                      <a:r>
                        <a:rPr lang="en-US" altLang="zh-CN" sz="1400" b="1" spc="-43" dirty="0">
                          <a:solidFill>
                            <a:srgbClr val="FFFFFF"/>
                          </a:solidFill>
                          <a:latin typeface="MS PGothic"/>
                          <a:ea typeface="MS PGothic"/>
                          <a:cs typeface="MS PGothic"/>
                        </a:rPr>
                        <a:t>量</a:t>
                      </a:r>
                      <a:r>
                        <a:rPr lang="en-US" altLang="zh-CN" sz="1400" b="1" spc="-50" dirty="0">
                          <a:solidFill>
                            <a:srgbClr val="FFFFFF"/>
                          </a:solidFill>
                          <a:latin typeface="MS PGothic"/>
                          <a:ea typeface="MS PGothic"/>
                          <a:cs typeface="MS PGothic"/>
                        </a:rPr>
                        <a:t>プ</a:t>
                      </a:r>
                      <a:r>
                        <a:rPr lang="en-US" altLang="zh-CN" sz="1400" b="1" spc="-52" dirty="0">
                          <a:solidFill>
                            <a:srgbClr val="FFFFFF"/>
                          </a:solidFill>
                          <a:latin typeface="MS PGothic"/>
                          <a:ea typeface="MS PGothic"/>
                          <a:cs typeface="MS PGothic"/>
                        </a:rPr>
                        <a:t>ラ</a:t>
                      </a:r>
                      <a:r>
                        <a:rPr lang="en-US" altLang="zh-CN" sz="1400" b="1" spc="-53" dirty="0">
                          <a:solidFill>
                            <a:srgbClr val="FFFFFF"/>
                          </a:solidFill>
                          <a:latin typeface="MS PGothic"/>
                          <a:ea typeface="MS PGothic"/>
                          <a:cs typeface="MS PGothic"/>
                        </a:rPr>
                        <a:t>ス</a:t>
                      </a:r>
                      <a:r>
                        <a:rPr lang="en-US" altLang="zh-CN" sz="1400" b="1" spc="-49" dirty="0">
                          <a:solidFill>
                            <a:srgbClr val="FFFFFF"/>
                          </a:solidFill>
                          <a:latin typeface="MS PGothic"/>
                          <a:ea typeface="MS PGothic"/>
                          <a:cs typeface="MS PGothic"/>
                        </a:rPr>
                        <a:t>チ</a:t>
                      </a:r>
                      <a:r>
                        <a:rPr lang="en-US" altLang="zh-CN" sz="1400" b="1" spc="-54" dirty="0">
                          <a:solidFill>
                            <a:srgbClr val="FFFFFF"/>
                          </a:solidFill>
                          <a:latin typeface="MS PGothic"/>
                          <a:ea typeface="MS PGothic"/>
                          <a:cs typeface="MS PGothic"/>
                        </a:rPr>
                        <a:t>ッ</a:t>
                      </a:r>
                      <a:r>
                        <a:rPr lang="en-US" altLang="zh-CN" sz="1400" b="1" spc="-53" dirty="0">
                          <a:solidFill>
                            <a:srgbClr val="FFFFFF"/>
                          </a:solidFill>
                          <a:latin typeface="MS PGothic"/>
                          <a:ea typeface="MS PGothic"/>
                          <a:cs typeface="MS PGothic"/>
                        </a:rPr>
                        <a:t>ク</a:t>
                      </a:r>
                      <a:r>
                        <a:rPr lang="en-US" altLang="zh-CN" sz="1400" b="1" spc="-42" dirty="0">
                          <a:solidFill>
                            <a:srgbClr val="FFFFFF"/>
                          </a:solidFill>
                          <a:latin typeface="MS PGothic"/>
                          <a:ea typeface="MS PGothic"/>
                          <a:cs typeface="MS PGothic"/>
                        </a:rPr>
                        <a:t>袋</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334"/>
                        </a:lnSpc>
                      </a:pPr>
                      <a:endParaRPr/>
                    </a:p>
                    <a:p>
                      <a:pPr marL="393446" algn="l" rtl="0">
                        <a:lnSpc>
                          <a:spcPts val="1406"/>
                        </a:lnSpc>
                      </a:pPr>
                      <a:r>
                        <a:rPr lang="en-US" altLang="zh-CN" sz="1400" spc="6" dirty="0">
                          <a:solidFill>
                            <a:srgbClr val="000000"/>
                          </a:solidFill>
                          <a:latin typeface="MS PGothic"/>
                          <a:ea typeface="MS PGothic"/>
                          <a:cs typeface="MS PGothic"/>
                        </a:rPr>
                        <a:t>〇</a:t>
                      </a:r>
                      <a:endParaRPr lang="en-US" altLang="zh-CN" sz="140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334"/>
                        </a:lnSpc>
                      </a:pPr>
                      <a:endParaRPr/>
                    </a:p>
                    <a:p>
                      <a:pPr marL="393700" algn="l" rtl="0">
                        <a:lnSpc>
                          <a:spcPts val="1406"/>
                        </a:lnSpc>
                      </a:pPr>
                      <a:r>
                        <a:rPr lang="en-US" altLang="zh-CN" sz="1400" spc="6"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272923">
                <a:tc>
                  <a:txBody>
                    <a:bodyPr/>
                    <a:lstStyle/>
                    <a:p>
                      <a:pPr algn="l">
                        <a:lnSpc>
                          <a:spcPts val="479"/>
                        </a:lnSpc>
                      </a:pPr>
                      <a:endParaRPr/>
                    </a:p>
                    <a:p>
                      <a:pPr marL="68542" algn="l" rtl="0">
                        <a:lnSpc>
                          <a:spcPts val="1404"/>
                        </a:lnSpc>
                      </a:pPr>
                      <a:r>
                        <a:rPr lang="en-US" altLang="zh-CN" sz="1400" b="1" spc="-54" dirty="0">
                          <a:solidFill>
                            <a:srgbClr val="FFFFFF"/>
                          </a:solidFill>
                          <a:latin typeface="MS PGothic"/>
                          <a:ea typeface="MS PGothic"/>
                          <a:cs typeface="MS PGothic"/>
                        </a:rPr>
                        <a:t>漁</a:t>
                      </a:r>
                      <a:r>
                        <a:rPr lang="en-US" altLang="zh-CN" sz="1400" b="1" spc="-43" dirty="0">
                          <a:solidFill>
                            <a:srgbClr val="FFFFFF"/>
                          </a:solidFill>
                          <a:latin typeface="MS PGothic"/>
                          <a:ea typeface="MS PGothic"/>
                          <a:cs typeface="MS PGothic"/>
                        </a:rPr>
                        <a:t>具</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479"/>
                        </a:lnSpc>
                      </a:pPr>
                      <a:endParaRPr/>
                    </a:p>
                    <a:p>
                      <a:pPr marL="393446"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479"/>
                        </a:lnSpc>
                      </a:pPr>
                      <a:endParaRPr/>
                    </a:p>
                    <a:p>
                      <a:pPr marL="393700" algn="l" rtl="0">
                        <a:lnSpc>
                          <a:spcPts val="1404"/>
                        </a:lnSpc>
                      </a:pPr>
                      <a:r>
                        <a:rPr lang="en-US" altLang="zh-CN" sz="1400" spc="0" dirty="0">
                          <a:solidFill>
                            <a:srgbClr val="000000"/>
                          </a:solidFill>
                          <a:latin typeface="MS PGothic"/>
                          <a:ea typeface="MS PGothic"/>
                          <a:cs typeface="MS PGothic"/>
                        </a:rPr>
                        <a:t>〇</a:t>
                      </a:r>
                      <a:endParaRPr lang="en-US" altLang="zh-CN" sz="1400">
                        <a:latin typeface="MS PGothic"/>
                        <a:ea typeface="MS PGothic"/>
                        <a:cs typeface="MS P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bl>
          </a:graphicData>
        </a:graphic>
      </p:graphicFrame>
      <p:sp>
        <p:nvSpPr>
          <p:cNvPr id="146" name="Text Box146"/>
          <p:cNvSpPr txBox="1"/>
          <p:nvPr/>
        </p:nvSpPr>
        <p:spPr>
          <a:xfrm>
            <a:off x="393497" y="5574731"/>
            <a:ext cx="85039" cy="149535"/>
          </a:xfrm>
          <a:prstGeom prst="rect">
            <a:avLst/>
          </a:prstGeom>
        </p:spPr>
        <p:txBody>
          <a:bodyPr wrap="square" lIns="0" tIns="0" rIns="0" rtlCol="0">
            <a:spAutoFit/>
          </a:bodyPr>
          <a:lstStyle/>
          <a:p>
            <a:pPr algn="l">
              <a:lnSpc>
                <a:spcPts val="0"/>
              </a:lnSpc>
            </a:pPr>
            <a:endParaRPr/>
          </a:p>
          <a:p>
            <a:pPr algn="l" rtl="0">
              <a:lnSpc>
                <a:spcPts val="1177"/>
              </a:lnSpc>
              <a:buChar char="•"/>
            </a:pPr>
            <a:endParaRPr/>
          </a:p>
        </p:txBody>
      </p:sp>
      <p:sp>
        <p:nvSpPr>
          <p:cNvPr id="147" name="Text Box147"/>
          <p:cNvSpPr txBox="1"/>
          <p:nvPr/>
        </p:nvSpPr>
        <p:spPr>
          <a:xfrm>
            <a:off x="393497" y="5734751"/>
            <a:ext cx="85039" cy="149535"/>
          </a:xfrm>
          <a:prstGeom prst="rect">
            <a:avLst/>
          </a:prstGeom>
        </p:spPr>
        <p:txBody>
          <a:bodyPr wrap="square" lIns="0" tIns="0" rIns="0" rtlCol="0">
            <a:spAutoFit/>
          </a:bodyPr>
          <a:lstStyle/>
          <a:p>
            <a:pPr algn="l">
              <a:lnSpc>
                <a:spcPts val="0"/>
              </a:lnSpc>
            </a:pPr>
            <a:endParaRPr/>
          </a:p>
          <a:p>
            <a:pPr algn="l" rtl="0">
              <a:lnSpc>
                <a:spcPts val="1177"/>
              </a:lnSpc>
              <a:buChar char="•"/>
            </a:pPr>
            <a:endParaRPr/>
          </a:p>
        </p:txBody>
      </p:sp>
      <p:sp>
        <p:nvSpPr>
          <p:cNvPr id="148" name="Text Box148"/>
          <p:cNvSpPr txBox="1"/>
          <p:nvPr/>
        </p:nvSpPr>
        <p:spPr>
          <a:xfrm>
            <a:off x="393497" y="5894771"/>
            <a:ext cx="85039" cy="149535"/>
          </a:xfrm>
          <a:prstGeom prst="rect">
            <a:avLst/>
          </a:prstGeom>
        </p:spPr>
        <p:txBody>
          <a:bodyPr wrap="square" lIns="0" tIns="0" rIns="0" rtlCol="0">
            <a:spAutoFit/>
          </a:bodyPr>
          <a:lstStyle/>
          <a:p>
            <a:pPr algn="l">
              <a:lnSpc>
                <a:spcPts val="0"/>
              </a:lnSpc>
            </a:pPr>
            <a:endParaRPr/>
          </a:p>
          <a:p>
            <a:pPr algn="l" rtl="0">
              <a:lnSpc>
                <a:spcPts val="1177"/>
              </a:lnSpc>
              <a:buChar char="•"/>
            </a:pPr>
            <a:endParaRPr/>
          </a:p>
        </p:txBody>
      </p:sp>
      <p:sp>
        <p:nvSpPr>
          <p:cNvPr id="149" name="Text Box149"/>
          <p:cNvSpPr txBox="1"/>
          <p:nvPr/>
        </p:nvSpPr>
        <p:spPr>
          <a:xfrm>
            <a:off x="393497" y="6054791"/>
            <a:ext cx="85039" cy="149535"/>
          </a:xfrm>
          <a:prstGeom prst="rect">
            <a:avLst/>
          </a:prstGeom>
        </p:spPr>
        <p:txBody>
          <a:bodyPr wrap="square" lIns="0" tIns="0" rIns="0" rtlCol="0">
            <a:spAutoFit/>
          </a:bodyPr>
          <a:lstStyle/>
          <a:p>
            <a:pPr algn="l">
              <a:lnSpc>
                <a:spcPts val="0"/>
              </a:lnSpc>
            </a:pPr>
            <a:endParaRPr/>
          </a:p>
          <a:p>
            <a:pPr algn="l" rtl="0">
              <a:lnSpc>
                <a:spcPts val="1177"/>
              </a:lnSpc>
              <a:buChar char="•"/>
            </a:pPr>
            <a:endParaRPr/>
          </a:p>
        </p:txBody>
      </p:sp>
      <p:sp>
        <p:nvSpPr>
          <p:cNvPr id="150" name="Text Box150"/>
          <p:cNvSpPr txBox="1"/>
          <p:nvPr/>
        </p:nvSpPr>
        <p:spPr>
          <a:xfrm>
            <a:off x="680314" y="5580900"/>
            <a:ext cx="4779850" cy="134112"/>
          </a:xfrm>
          <a:prstGeom prst="rect">
            <a:avLst/>
          </a:prstGeom>
        </p:spPr>
        <p:txBody>
          <a:bodyPr wrap="square" lIns="0" tIns="0" rIns="0" rtlCol="0">
            <a:spAutoFit/>
          </a:bodyPr>
          <a:lstStyle/>
          <a:p>
            <a:pPr algn="l">
              <a:lnSpc>
                <a:spcPts val="0"/>
              </a:lnSpc>
            </a:pPr>
            <a:endParaRPr/>
          </a:p>
          <a:p>
            <a:pPr algn="l" rtl="0">
              <a:lnSpc>
                <a:spcPts val="1056"/>
              </a:lnSpc>
            </a:pPr>
            <a:r>
              <a:rPr lang="en-US" altLang="zh-CN" sz="1050" spc="56" dirty="0">
                <a:solidFill>
                  <a:srgbClr val="000000"/>
                </a:solidFill>
                <a:latin typeface="MS PGothic"/>
                <a:ea typeface="MS PGothic"/>
                <a:cs typeface="MS PGothic"/>
              </a:rPr>
              <a:t>消</a:t>
            </a:r>
            <a:r>
              <a:rPr lang="en-US" altLang="zh-CN" sz="1050" spc="0" dirty="0">
                <a:solidFill>
                  <a:srgbClr val="000000"/>
                </a:solidFill>
                <a:latin typeface="MS PGothic"/>
                <a:ea typeface="MS PGothic"/>
                <a:cs typeface="MS PGothic"/>
              </a:rPr>
              <a:t>費</a:t>
            </a:r>
            <a:r>
              <a:rPr lang="en-US" altLang="zh-CN" sz="1050" spc="56" dirty="0">
                <a:solidFill>
                  <a:srgbClr val="000000"/>
                </a:solidFill>
                <a:latin typeface="MS PGothic"/>
                <a:ea typeface="MS PGothic"/>
                <a:cs typeface="MS PGothic"/>
              </a:rPr>
              <a:t>削</a:t>
            </a:r>
            <a:r>
              <a:rPr lang="en-US" altLang="zh-CN" sz="1050" spc="0" dirty="0">
                <a:solidFill>
                  <a:srgbClr val="000000"/>
                </a:solidFill>
                <a:latin typeface="MS PGothic"/>
                <a:ea typeface="MS PGothic"/>
                <a:cs typeface="MS PGothic"/>
              </a:rPr>
              <a:t>減</a:t>
            </a:r>
            <a:r>
              <a:rPr lang="en-US" altLang="zh-CN" sz="1050" spc="368" dirty="0">
                <a:solidFill>
                  <a:srgbClr val="000000"/>
                </a:solidFill>
                <a:latin typeface="MS PGothic"/>
                <a:ea typeface="MS PGothic"/>
                <a:cs typeface="MS PGothic"/>
              </a:rPr>
              <a:t> </a:t>
            </a:r>
            <a:r>
              <a:rPr lang="en-US" altLang="zh-CN" sz="1050" spc="28" dirty="0">
                <a:solidFill>
                  <a:srgbClr val="000000"/>
                </a:solidFill>
                <a:latin typeface="MS PGothic"/>
                <a:ea typeface="MS PGothic"/>
                <a:cs typeface="MS PGothic"/>
              </a:rPr>
              <a:t>：</a:t>
            </a:r>
            <a:r>
              <a:rPr lang="en-US" altLang="zh-CN" sz="1050" spc="363" dirty="0">
                <a:solidFill>
                  <a:srgbClr val="000000"/>
                </a:solidFill>
                <a:latin typeface="MS PGothic"/>
                <a:ea typeface="MS PGothic"/>
                <a:cs typeface="MS PGothic"/>
              </a:rPr>
              <a:t> </a:t>
            </a:r>
            <a:r>
              <a:rPr lang="en-US" altLang="zh-CN" sz="1050" spc="56" dirty="0">
                <a:solidFill>
                  <a:srgbClr val="000000"/>
                </a:solidFill>
                <a:latin typeface="MS PGothic"/>
                <a:ea typeface="MS PGothic"/>
                <a:cs typeface="MS PGothic"/>
              </a:rPr>
              <a:t>各</a:t>
            </a:r>
            <a:r>
              <a:rPr lang="en-US" altLang="zh-CN" sz="1050" spc="0" dirty="0">
                <a:solidFill>
                  <a:srgbClr val="000000"/>
                </a:solidFill>
                <a:latin typeface="MS PGothic"/>
                <a:ea typeface="MS PGothic"/>
                <a:cs typeface="MS PGothic"/>
              </a:rPr>
              <a:t>国</a:t>
            </a:r>
            <a:r>
              <a:rPr lang="en-US" altLang="zh-CN" sz="1050" spc="56" dirty="0">
                <a:solidFill>
                  <a:srgbClr val="000000"/>
                </a:solidFill>
                <a:latin typeface="MS PGothic"/>
                <a:ea typeface="MS PGothic"/>
                <a:cs typeface="MS PGothic"/>
              </a:rPr>
              <a:t>が</a:t>
            </a:r>
            <a:r>
              <a:rPr lang="en-US" altLang="zh-CN" sz="1050" spc="0" dirty="0">
                <a:solidFill>
                  <a:srgbClr val="000000"/>
                </a:solidFill>
                <a:latin typeface="MS PGothic"/>
                <a:ea typeface="MS PGothic"/>
                <a:cs typeface="MS PGothic"/>
              </a:rPr>
              <a:t>削</a:t>
            </a:r>
            <a:r>
              <a:rPr lang="en-US" altLang="zh-CN" sz="1050" spc="56" dirty="0">
                <a:solidFill>
                  <a:srgbClr val="000000"/>
                </a:solidFill>
                <a:latin typeface="MS PGothic"/>
                <a:ea typeface="MS PGothic"/>
                <a:cs typeface="MS PGothic"/>
              </a:rPr>
              <a:t>減</a:t>
            </a:r>
            <a:r>
              <a:rPr lang="en-US" altLang="zh-CN" sz="1050" spc="0" dirty="0">
                <a:solidFill>
                  <a:srgbClr val="000000"/>
                </a:solidFill>
                <a:latin typeface="MS PGothic"/>
                <a:ea typeface="MS PGothic"/>
                <a:cs typeface="MS PGothic"/>
              </a:rPr>
              <a:t>目</a:t>
            </a:r>
            <a:r>
              <a:rPr lang="en-US" altLang="zh-CN" sz="1050" spc="56" dirty="0">
                <a:solidFill>
                  <a:srgbClr val="000000"/>
                </a:solidFill>
                <a:latin typeface="MS PGothic"/>
                <a:ea typeface="MS PGothic"/>
                <a:cs typeface="MS PGothic"/>
              </a:rPr>
              <a:t>標</a:t>
            </a:r>
            <a:r>
              <a:rPr lang="en-US" altLang="zh-CN" sz="1050" spc="-9" dirty="0">
                <a:solidFill>
                  <a:srgbClr val="000000"/>
                </a:solidFill>
                <a:latin typeface="MS PGothic"/>
                <a:ea typeface="MS PGothic"/>
                <a:cs typeface="MS PGothic"/>
              </a:rPr>
              <a:t>を</a:t>
            </a:r>
            <a:r>
              <a:rPr lang="en-US" altLang="zh-CN" sz="1050" spc="42" dirty="0">
                <a:solidFill>
                  <a:srgbClr val="000000"/>
                </a:solidFill>
                <a:latin typeface="MS PGothic"/>
                <a:ea typeface="MS PGothic"/>
                <a:cs typeface="MS PGothic"/>
              </a:rPr>
              <a:t>設</a:t>
            </a:r>
            <a:r>
              <a:rPr lang="en-US" altLang="zh-CN" sz="1050" spc="14" dirty="0">
                <a:solidFill>
                  <a:srgbClr val="000000"/>
                </a:solidFill>
                <a:latin typeface="MS PGothic"/>
                <a:ea typeface="MS PGothic"/>
                <a:cs typeface="MS PGothic"/>
              </a:rPr>
              <a:t>定</a:t>
            </a:r>
            <a:r>
              <a:rPr lang="en-US" altLang="zh-CN" sz="1050" spc="24" dirty="0">
                <a:solidFill>
                  <a:srgbClr val="000000"/>
                </a:solidFill>
                <a:latin typeface="MS PGothic"/>
                <a:ea typeface="MS PGothic"/>
                <a:cs typeface="MS PGothic"/>
              </a:rPr>
              <a:t>し</a:t>
            </a:r>
            <a:r>
              <a:rPr lang="en-US" altLang="zh-CN" sz="1050" spc="7" dirty="0">
                <a:solidFill>
                  <a:srgbClr val="000000"/>
                </a:solidFill>
                <a:latin typeface="MS PGothic"/>
                <a:ea typeface="MS PGothic"/>
                <a:cs typeface="MS PGothic"/>
              </a:rPr>
              <a:t>、</a:t>
            </a:r>
            <a:r>
              <a:rPr lang="en-US" altLang="zh-CN" sz="1050" spc="38" dirty="0">
                <a:solidFill>
                  <a:srgbClr val="000000"/>
                </a:solidFill>
                <a:latin typeface="MS PGothic"/>
                <a:ea typeface="MS PGothic"/>
                <a:cs typeface="MS PGothic"/>
              </a:rPr>
              <a:t>代</a:t>
            </a:r>
            <a:r>
              <a:rPr lang="en-US" altLang="zh-CN" sz="1050" spc="18" dirty="0">
                <a:solidFill>
                  <a:srgbClr val="000000"/>
                </a:solidFill>
                <a:latin typeface="MS PGothic"/>
                <a:ea typeface="MS PGothic"/>
                <a:cs typeface="MS PGothic"/>
              </a:rPr>
              <a:t>替</a:t>
            </a:r>
            <a:r>
              <a:rPr lang="en-US" altLang="zh-CN" sz="1050" spc="26" dirty="0">
                <a:solidFill>
                  <a:srgbClr val="000000"/>
                </a:solidFill>
                <a:latin typeface="MS PGothic"/>
                <a:ea typeface="MS PGothic"/>
                <a:cs typeface="MS PGothic"/>
              </a:rPr>
              <a:t>品</a:t>
            </a:r>
            <a:r>
              <a:rPr lang="en-US" altLang="zh-CN" sz="1050" spc="30" dirty="0">
                <a:solidFill>
                  <a:srgbClr val="000000"/>
                </a:solidFill>
                <a:latin typeface="MS PGothic"/>
                <a:ea typeface="MS PGothic"/>
                <a:cs typeface="MS PGothic"/>
              </a:rPr>
              <a:t>普</a:t>
            </a:r>
            <a:r>
              <a:rPr lang="en-US" altLang="zh-CN" sz="1050" spc="15" dirty="0">
                <a:solidFill>
                  <a:srgbClr val="000000"/>
                </a:solidFill>
                <a:latin typeface="MS PGothic"/>
                <a:ea typeface="MS PGothic"/>
                <a:cs typeface="MS PGothic"/>
              </a:rPr>
              <a:t>及</a:t>
            </a:r>
            <a:r>
              <a:rPr lang="en-US" altLang="zh-CN" sz="1050" spc="41" dirty="0">
                <a:solidFill>
                  <a:srgbClr val="000000"/>
                </a:solidFill>
                <a:latin typeface="MS PGothic"/>
                <a:ea typeface="MS PGothic"/>
                <a:cs typeface="MS PGothic"/>
              </a:rPr>
              <a:t>や</a:t>
            </a:r>
            <a:r>
              <a:rPr lang="en-US" altLang="zh-CN" sz="1050" spc="0" dirty="0">
                <a:solidFill>
                  <a:srgbClr val="000000"/>
                </a:solidFill>
                <a:latin typeface="MS PGothic"/>
                <a:ea typeface="MS PGothic"/>
                <a:cs typeface="MS PGothic"/>
              </a:rPr>
              <a:t>使</a:t>
            </a:r>
            <a:r>
              <a:rPr lang="en-US" altLang="zh-CN" sz="1050" spc="56" dirty="0">
                <a:solidFill>
                  <a:srgbClr val="000000"/>
                </a:solidFill>
                <a:latin typeface="MS PGothic"/>
                <a:ea typeface="MS PGothic"/>
                <a:cs typeface="MS PGothic"/>
              </a:rPr>
              <a:t>い</a:t>
            </a:r>
            <a:r>
              <a:rPr lang="en-US" altLang="zh-CN" sz="1050" spc="-14" dirty="0">
                <a:solidFill>
                  <a:srgbClr val="000000"/>
                </a:solidFill>
                <a:latin typeface="MS PGothic"/>
                <a:ea typeface="MS PGothic"/>
                <a:cs typeface="MS PGothic"/>
              </a:rPr>
              <a:t>捨</a:t>
            </a:r>
            <a:r>
              <a:rPr lang="en-US" altLang="zh-CN" sz="1050" spc="46" dirty="0">
                <a:solidFill>
                  <a:srgbClr val="000000"/>
                </a:solidFill>
                <a:latin typeface="MS PGothic"/>
                <a:ea typeface="MS PGothic"/>
                <a:cs typeface="MS PGothic"/>
              </a:rPr>
              <a:t>て</a:t>
            </a:r>
            <a:r>
              <a:rPr lang="en-US" altLang="zh-CN" sz="1050" spc="0" dirty="0">
                <a:solidFill>
                  <a:srgbClr val="000000"/>
                </a:solidFill>
                <a:latin typeface="MS PGothic"/>
                <a:ea typeface="MS PGothic"/>
                <a:cs typeface="MS PGothic"/>
              </a:rPr>
              <a:t>プ</a:t>
            </a:r>
            <a:r>
              <a:rPr lang="en-US" altLang="zh-CN" sz="1050" spc="41" dirty="0">
                <a:solidFill>
                  <a:srgbClr val="000000"/>
                </a:solidFill>
                <a:latin typeface="MS PGothic"/>
                <a:ea typeface="MS PGothic"/>
                <a:cs typeface="MS PGothic"/>
              </a:rPr>
              <a:t>ラ</a:t>
            </a:r>
            <a:r>
              <a:rPr lang="en-US" altLang="zh-CN" sz="1050" spc="15" dirty="0">
                <a:solidFill>
                  <a:srgbClr val="000000"/>
                </a:solidFill>
                <a:latin typeface="MS PGothic"/>
                <a:ea typeface="MS PGothic"/>
                <a:cs typeface="MS PGothic"/>
              </a:rPr>
              <a:t>有</a:t>
            </a:r>
            <a:r>
              <a:rPr lang="en-US" altLang="zh-CN" sz="1050" spc="26" dirty="0">
                <a:solidFill>
                  <a:srgbClr val="000000"/>
                </a:solidFill>
                <a:latin typeface="MS PGothic"/>
                <a:ea typeface="MS PGothic"/>
                <a:cs typeface="MS PGothic"/>
              </a:rPr>
              <a:t>料</a:t>
            </a:r>
            <a:r>
              <a:rPr lang="en-US" altLang="zh-CN" sz="1050" spc="30" dirty="0">
                <a:solidFill>
                  <a:srgbClr val="000000"/>
                </a:solidFill>
                <a:latin typeface="MS PGothic"/>
                <a:ea typeface="MS PGothic"/>
                <a:cs typeface="MS PGothic"/>
              </a:rPr>
              <a:t>配</a:t>
            </a:r>
            <a:r>
              <a:rPr lang="en-US" altLang="zh-CN" sz="1050" spc="14" dirty="0">
                <a:solidFill>
                  <a:srgbClr val="000000"/>
                </a:solidFill>
                <a:latin typeface="MS PGothic"/>
                <a:ea typeface="MS PGothic"/>
                <a:cs typeface="MS PGothic"/>
              </a:rPr>
              <a:t>布</a:t>
            </a:r>
            <a:r>
              <a:rPr lang="en-US" altLang="zh-CN" sz="1050" spc="34" dirty="0">
                <a:solidFill>
                  <a:srgbClr val="000000"/>
                </a:solidFill>
                <a:latin typeface="MS PGothic"/>
                <a:ea typeface="MS PGothic"/>
                <a:cs typeface="MS PGothic"/>
              </a:rPr>
              <a:t>を</a:t>
            </a:r>
            <a:r>
              <a:rPr lang="en-US" altLang="zh-CN" sz="1050" spc="22" dirty="0">
                <a:solidFill>
                  <a:srgbClr val="000000"/>
                </a:solidFill>
                <a:latin typeface="MS PGothic"/>
                <a:ea typeface="MS PGothic"/>
                <a:cs typeface="MS PGothic"/>
              </a:rPr>
              <a:t>実</a:t>
            </a:r>
            <a:r>
              <a:rPr lang="en-US" altLang="zh-CN" sz="1050" spc="34" dirty="0">
                <a:solidFill>
                  <a:srgbClr val="000000"/>
                </a:solidFill>
                <a:latin typeface="MS PGothic"/>
                <a:ea typeface="MS PGothic"/>
                <a:cs typeface="MS PGothic"/>
              </a:rPr>
              <a:t>施</a:t>
            </a:r>
            <a:endParaRPr lang="en-US" altLang="zh-CN" sz="1050">
              <a:latin typeface="MS PGothic"/>
              <a:ea typeface="MS PGothic"/>
              <a:cs typeface="MS PGothic"/>
            </a:endParaRPr>
          </a:p>
        </p:txBody>
      </p:sp>
      <p:sp>
        <p:nvSpPr>
          <p:cNvPr id="151" name="Text Box151"/>
          <p:cNvSpPr txBox="1"/>
          <p:nvPr/>
        </p:nvSpPr>
        <p:spPr>
          <a:xfrm>
            <a:off x="680314" y="5740920"/>
            <a:ext cx="5995844" cy="294132"/>
          </a:xfrm>
          <a:prstGeom prst="rect">
            <a:avLst/>
          </a:prstGeom>
        </p:spPr>
        <p:txBody>
          <a:bodyPr wrap="square" lIns="0" tIns="0" rIns="0" rtlCol="0">
            <a:spAutoFit/>
          </a:bodyPr>
          <a:lstStyle/>
          <a:p>
            <a:pPr algn="l">
              <a:lnSpc>
                <a:spcPts val="0"/>
              </a:lnSpc>
            </a:pPr>
            <a:endParaRPr/>
          </a:p>
          <a:p>
            <a:pPr algn="l" rtl="0">
              <a:lnSpc>
                <a:spcPts val="1158"/>
              </a:lnSpc>
            </a:pPr>
            <a:r>
              <a:rPr lang="en-US" altLang="zh-CN" sz="1050" spc="56" dirty="0">
                <a:solidFill>
                  <a:srgbClr val="000000"/>
                </a:solidFill>
                <a:latin typeface="MS PGothic"/>
                <a:ea typeface="MS PGothic"/>
                <a:cs typeface="MS PGothic"/>
              </a:rPr>
              <a:t>市</a:t>
            </a:r>
            <a:r>
              <a:rPr lang="en-US" altLang="zh-CN" sz="1050" spc="0" dirty="0">
                <a:solidFill>
                  <a:srgbClr val="000000"/>
                </a:solidFill>
                <a:latin typeface="MS PGothic"/>
                <a:ea typeface="MS PGothic"/>
                <a:cs typeface="MS PGothic"/>
              </a:rPr>
              <a:t>場</a:t>
            </a:r>
            <a:r>
              <a:rPr lang="en-US" altLang="zh-CN" sz="1050" spc="56" dirty="0">
                <a:solidFill>
                  <a:srgbClr val="000000"/>
                </a:solidFill>
                <a:latin typeface="MS PGothic"/>
                <a:ea typeface="MS PGothic"/>
                <a:cs typeface="MS PGothic"/>
              </a:rPr>
              <a:t>規</a:t>
            </a:r>
            <a:r>
              <a:rPr lang="en-US" altLang="zh-CN" sz="1050" spc="0" dirty="0">
                <a:solidFill>
                  <a:srgbClr val="000000"/>
                </a:solidFill>
                <a:latin typeface="MS PGothic"/>
                <a:ea typeface="MS PGothic"/>
                <a:cs typeface="MS PGothic"/>
              </a:rPr>
              <a:t>制</a:t>
            </a:r>
            <a:r>
              <a:rPr lang="en-US" altLang="zh-CN" sz="1050" spc="368" dirty="0">
                <a:solidFill>
                  <a:srgbClr val="000000"/>
                </a:solidFill>
                <a:latin typeface="MS PGothic"/>
                <a:ea typeface="MS PGothic"/>
                <a:cs typeface="MS PGothic"/>
              </a:rPr>
              <a:t> </a:t>
            </a:r>
            <a:r>
              <a:rPr lang="en-US" altLang="zh-CN" sz="1050" spc="28" dirty="0">
                <a:solidFill>
                  <a:srgbClr val="000000"/>
                </a:solidFill>
                <a:latin typeface="MS PGothic"/>
                <a:ea typeface="MS PGothic"/>
                <a:cs typeface="MS PGothic"/>
              </a:rPr>
              <a:t>：</a:t>
            </a:r>
            <a:r>
              <a:rPr lang="en-US" altLang="zh-CN" sz="1050" spc="363" dirty="0">
                <a:solidFill>
                  <a:srgbClr val="000000"/>
                </a:solidFill>
                <a:latin typeface="MS PGothic"/>
                <a:ea typeface="MS PGothic"/>
                <a:cs typeface="MS PGothic"/>
              </a:rPr>
              <a:t> </a:t>
            </a:r>
            <a:r>
              <a:rPr lang="en-US" altLang="zh-CN" sz="1050" spc="56" dirty="0">
                <a:solidFill>
                  <a:srgbClr val="000000"/>
                </a:solidFill>
                <a:latin typeface="MS PGothic"/>
                <a:ea typeface="MS PGothic"/>
                <a:cs typeface="MS PGothic"/>
              </a:rPr>
              <a:t>代</a:t>
            </a:r>
            <a:r>
              <a:rPr lang="en-US" altLang="zh-CN" sz="1050" spc="0" dirty="0">
                <a:solidFill>
                  <a:srgbClr val="000000"/>
                </a:solidFill>
                <a:latin typeface="MS PGothic"/>
                <a:ea typeface="MS PGothic"/>
                <a:cs typeface="MS PGothic"/>
              </a:rPr>
              <a:t>替</a:t>
            </a:r>
            <a:r>
              <a:rPr lang="en-US" altLang="zh-CN" sz="1050" spc="56" dirty="0">
                <a:solidFill>
                  <a:srgbClr val="000000"/>
                </a:solidFill>
                <a:latin typeface="MS PGothic"/>
                <a:ea typeface="MS PGothic"/>
                <a:cs typeface="MS PGothic"/>
              </a:rPr>
              <a:t>物</a:t>
            </a:r>
            <a:r>
              <a:rPr lang="en-US" altLang="zh-CN" sz="1050" spc="0" dirty="0">
                <a:solidFill>
                  <a:srgbClr val="000000"/>
                </a:solidFill>
                <a:latin typeface="MS PGothic"/>
                <a:ea typeface="MS PGothic"/>
                <a:cs typeface="MS PGothic"/>
              </a:rPr>
              <a:t>が</a:t>
            </a:r>
            <a:r>
              <a:rPr lang="en-US" altLang="zh-CN" sz="1050" spc="56" dirty="0">
                <a:solidFill>
                  <a:srgbClr val="000000"/>
                </a:solidFill>
                <a:latin typeface="MS PGothic"/>
                <a:ea typeface="MS PGothic"/>
                <a:cs typeface="MS PGothic"/>
              </a:rPr>
              <a:t>容</a:t>
            </a:r>
            <a:r>
              <a:rPr lang="en-US" altLang="zh-CN" sz="1050" spc="0" dirty="0">
                <a:solidFill>
                  <a:srgbClr val="000000"/>
                </a:solidFill>
                <a:latin typeface="MS PGothic"/>
                <a:ea typeface="MS PGothic"/>
                <a:cs typeface="MS PGothic"/>
              </a:rPr>
              <a:t>易</a:t>
            </a:r>
            <a:r>
              <a:rPr lang="en-US" altLang="zh-CN" sz="1050" spc="52" dirty="0">
                <a:solidFill>
                  <a:srgbClr val="000000"/>
                </a:solidFill>
                <a:latin typeface="MS PGothic"/>
                <a:ea typeface="MS PGothic"/>
                <a:cs typeface="MS PGothic"/>
              </a:rPr>
              <a:t>に</a:t>
            </a:r>
            <a:r>
              <a:rPr lang="en-US" altLang="zh-CN" sz="1050" spc="-5" dirty="0">
                <a:solidFill>
                  <a:srgbClr val="000000"/>
                </a:solidFill>
                <a:latin typeface="MS PGothic"/>
                <a:ea typeface="MS PGothic"/>
                <a:cs typeface="MS PGothic"/>
              </a:rPr>
              <a:t>手</a:t>
            </a:r>
            <a:r>
              <a:rPr lang="en-US" altLang="zh-CN" sz="1050" spc="52" dirty="0">
                <a:solidFill>
                  <a:srgbClr val="000000"/>
                </a:solidFill>
                <a:latin typeface="MS PGothic"/>
                <a:ea typeface="MS PGothic"/>
                <a:cs typeface="MS PGothic"/>
              </a:rPr>
              <a:t>に</a:t>
            </a:r>
            <a:r>
              <a:rPr lang="en-US" altLang="zh-CN" sz="1050" spc="-5" dirty="0">
                <a:solidFill>
                  <a:srgbClr val="000000"/>
                </a:solidFill>
                <a:latin typeface="MS PGothic"/>
                <a:ea typeface="MS PGothic"/>
                <a:cs typeface="MS PGothic"/>
              </a:rPr>
              <a:t>入</a:t>
            </a:r>
            <a:r>
              <a:rPr lang="en-US" altLang="zh-CN" sz="1050" spc="48" dirty="0">
                <a:solidFill>
                  <a:srgbClr val="000000"/>
                </a:solidFill>
                <a:latin typeface="MS PGothic"/>
                <a:ea typeface="MS PGothic"/>
                <a:cs typeface="MS PGothic"/>
              </a:rPr>
              <a:t>る</a:t>
            </a:r>
            <a:r>
              <a:rPr lang="en-US" altLang="zh-CN" sz="1050" spc="8" dirty="0">
                <a:solidFill>
                  <a:srgbClr val="000000"/>
                </a:solidFill>
                <a:latin typeface="MS PGothic"/>
                <a:ea typeface="MS PGothic"/>
                <a:cs typeface="MS PGothic"/>
              </a:rPr>
              <a:t>製</a:t>
            </a:r>
            <a:r>
              <a:rPr lang="en-US" altLang="zh-CN" sz="1050" spc="36" dirty="0">
                <a:solidFill>
                  <a:srgbClr val="000000"/>
                </a:solidFill>
                <a:latin typeface="MS PGothic"/>
                <a:ea typeface="MS PGothic"/>
                <a:cs typeface="MS PGothic"/>
              </a:rPr>
              <a:t>品</a:t>
            </a:r>
            <a:r>
              <a:rPr lang="en-US" altLang="zh-CN" sz="1050" spc="20" dirty="0">
                <a:solidFill>
                  <a:srgbClr val="000000"/>
                </a:solidFill>
                <a:latin typeface="MS PGothic"/>
                <a:ea typeface="MS PGothic"/>
                <a:cs typeface="MS PGothic"/>
              </a:rPr>
              <a:t>は</a:t>
            </a:r>
            <a:r>
              <a:rPr lang="en-US" altLang="zh-CN" sz="1050" spc="24" dirty="0">
                <a:solidFill>
                  <a:srgbClr val="000000"/>
                </a:solidFill>
                <a:latin typeface="MS PGothic"/>
                <a:ea typeface="MS PGothic"/>
                <a:cs typeface="MS PGothic"/>
              </a:rPr>
              <a:t>禁</a:t>
            </a:r>
            <a:r>
              <a:rPr lang="en-US" altLang="zh-CN" sz="1050" spc="32" dirty="0">
                <a:solidFill>
                  <a:srgbClr val="000000"/>
                </a:solidFill>
                <a:latin typeface="MS PGothic"/>
                <a:ea typeface="MS PGothic"/>
                <a:cs typeface="MS PGothic"/>
              </a:rPr>
              <a:t>止</a:t>
            </a:r>
            <a:r>
              <a:rPr lang="en-US" altLang="zh-CN" sz="1050" spc="0" dirty="0">
                <a:solidFill>
                  <a:srgbClr val="000000"/>
                </a:solidFill>
                <a:latin typeface="MS PGothic"/>
                <a:ea typeface="MS PGothic"/>
                <a:cs typeface="MS PGothic"/>
              </a:rPr>
              <a:t>。</a:t>
            </a:r>
            <a:r>
              <a:rPr lang="en-US" altLang="zh-CN" sz="1050" spc="45" dirty="0">
                <a:solidFill>
                  <a:srgbClr val="000000"/>
                </a:solidFill>
                <a:latin typeface="MS PGothic"/>
                <a:ea typeface="MS PGothic"/>
                <a:cs typeface="MS PGothic"/>
              </a:rPr>
              <a:t>持</a:t>
            </a:r>
            <a:r>
              <a:rPr lang="en-US" altLang="zh-CN" sz="1050" spc="11" dirty="0">
                <a:solidFill>
                  <a:srgbClr val="000000"/>
                </a:solidFill>
                <a:latin typeface="MS PGothic"/>
                <a:ea typeface="MS PGothic"/>
                <a:cs typeface="MS PGothic"/>
              </a:rPr>
              <a:t>続</a:t>
            </a:r>
            <a:r>
              <a:rPr lang="en-US" altLang="zh-CN" sz="1050" spc="33" dirty="0">
                <a:solidFill>
                  <a:srgbClr val="000000"/>
                </a:solidFill>
                <a:latin typeface="MS PGothic"/>
                <a:ea typeface="MS PGothic"/>
                <a:cs typeface="MS PGothic"/>
              </a:rPr>
              <a:t>可</a:t>
            </a:r>
            <a:r>
              <a:rPr lang="en-US" altLang="zh-CN" sz="1050" spc="23" dirty="0">
                <a:solidFill>
                  <a:srgbClr val="000000"/>
                </a:solidFill>
                <a:latin typeface="MS PGothic"/>
                <a:ea typeface="MS PGothic"/>
                <a:cs typeface="MS PGothic"/>
              </a:rPr>
              <a:t>能な</a:t>
            </a:r>
            <a:r>
              <a:rPr lang="en-US" altLang="zh-CN" sz="1050" spc="33" dirty="0">
                <a:solidFill>
                  <a:srgbClr val="000000"/>
                </a:solidFill>
                <a:latin typeface="MS PGothic"/>
                <a:ea typeface="MS PGothic"/>
                <a:cs typeface="MS PGothic"/>
              </a:rPr>
              <a:t>素</a:t>
            </a:r>
            <a:r>
              <a:rPr lang="en-US" altLang="zh-CN" sz="1050" spc="11" dirty="0">
                <a:solidFill>
                  <a:srgbClr val="000000"/>
                </a:solidFill>
                <a:latin typeface="MS PGothic"/>
                <a:ea typeface="MS PGothic"/>
                <a:cs typeface="MS PGothic"/>
              </a:rPr>
              <a:t>材</a:t>
            </a:r>
            <a:r>
              <a:rPr lang="en-US" altLang="zh-CN" sz="1050" spc="35" dirty="0">
                <a:solidFill>
                  <a:srgbClr val="000000"/>
                </a:solidFill>
                <a:latin typeface="MS PGothic"/>
                <a:ea typeface="MS PGothic"/>
                <a:cs typeface="MS PGothic"/>
              </a:rPr>
              <a:t>で</a:t>
            </a:r>
            <a:r>
              <a:rPr lang="en-US" altLang="zh-CN" sz="1050" spc="21" dirty="0">
                <a:solidFill>
                  <a:srgbClr val="000000"/>
                </a:solidFill>
                <a:latin typeface="MS PGothic"/>
                <a:ea typeface="MS PGothic"/>
                <a:cs typeface="MS PGothic"/>
              </a:rPr>
              <a:t>代</a:t>
            </a:r>
            <a:r>
              <a:rPr lang="en-US" altLang="zh-CN" sz="1050" spc="24" dirty="0">
                <a:solidFill>
                  <a:srgbClr val="000000"/>
                </a:solidFill>
                <a:latin typeface="MS PGothic"/>
                <a:ea typeface="MS PGothic"/>
                <a:cs typeface="MS PGothic"/>
              </a:rPr>
              <a:t>替</a:t>
            </a:r>
            <a:r>
              <a:rPr lang="en-US" altLang="zh-CN" sz="1050" spc="32" dirty="0">
                <a:solidFill>
                  <a:srgbClr val="000000"/>
                </a:solidFill>
                <a:latin typeface="MS PGothic"/>
                <a:ea typeface="MS PGothic"/>
                <a:cs typeface="MS PGothic"/>
              </a:rPr>
              <a:t>品</a:t>
            </a:r>
            <a:r>
              <a:rPr lang="en-US" altLang="zh-CN" sz="1050" spc="15" dirty="0">
                <a:solidFill>
                  <a:srgbClr val="000000"/>
                </a:solidFill>
                <a:latin typeface="MS PGothic"/>
                <a:ea typeface="MS PGothic"/>
                <a:cs typeface="MS PGothic"/>
              </a:rPr>
              <a:t>を</a:t>
            </a:r>
            <a:r>
              <a:rPr lang="en-US" altLang="zh-CN" sz="1050" spc="26" dirty="0">
                <a:solidFill>
                  <a:srgbClr val="000000"/>
                </a:solidFill>
                <a:latin typeface="MS PGothic"/>
                <a:ea typeface="MS PGothic"/>
                <a:cs typeface="MS PGothic"/>
              </a:rPr>
              <a:t>作</a:t>
            </a:r>
            <a:r>
              <a:rPr lang="en-US" altLang="zh-CN" sz="1050" spc="22" dirty="0">
                <a:solidFill>
                  <a:srgbClr val="000000"/>
                </a:solidFill>
                <a:latin typeface="MS PGothic"/>
                <a:ea typeface="MS PGothic"/>
                <a:cs typeface="MS PGothic"/>
              </a:rPr>
              <a:t>る</a:t>
            </a:r>
            <a:r>
              <a:rPr lang="en-US" altLang="zh-CN" sz="1050" spc="34" dirty="0">
                <a:solidFill>
                  <a:srgbClr val="000000"/>
                </a:solidFill>
                <a:latin typeface="MS PGothic"/>
                <a:ea typeface="MS PGothic"/>
                <a:cs typeface="MS PGothic"/>
              </a:rPr>
              <a:t>べ</a:t>
            </a:r>
            <a:r>
              <a:rPr lang="en-US" altLang="zh-CN" sz="1050" spc="14" dirty="0">
                <a:solidFill>
                  <a:srgbClr val="000000"/>
                </a:solidFill>
                <a:latin typeface="MS PGothic"/>
                <a:ea typeface="MS PGothic"/>
                <a:cs typeface="MS PGothic"/>
              </a:rPr>
              <a:t>き</a:t>
            </a:r>
            <a:r>
              <a:rPr lang="en-US" altLang="zh-CN" sz="1050" spc="27" dirty="0">
                <a:solidFill>
                  <a:srgbClr val="000000"/>
                </a:solidFill>
                <a:latin typeface="MS PGothic"/>
                <a:ea typeface="MS PGothic"/>
                <a:cs typeface="MS PGothic"/>
              </a:rPr>
              <a:t>製</a:t>
            </a:r>
            <a:r>
              <a:rPr lang="en-US" altLang="zh-CN" sz="1050" spc="29" dirty="0">
                <a:solidFill>
                  <a:srgbClr val="000000"/>
                </a:solidFill>
                <a:latin typeface="MS PGothic"/>
                <a:ea typeface="MS PGothic"/>
                <a:cs typeface="MS PGothic"/>
              </a:rPr>
              <a:t>品</a:t>
            </a:r>
            <a:r>
              <a:rPr lang="en-US" altLang="zh-CN" sz="1050" spc="15" dirty="0">
                <a:solidFill>
                  <a:srgbClr val="000000"/>
                </a:solidFill>
                <a:latin typeface="MS PGothic"/>
                <a:ea typeface="MS PGothic"/>
                <a:cs typeface="MS PGothic"/>
              </a:rPr>
              <a:t>の</a:t>
            </a:r>
            <a:r>
              <a:rPr lang="en-US" altLang="zh-CN" sz="1050" spc="41" dirty="0">
                <a:solidFill>
                  <a:srgbClr val="000000"/>
                </a:solidFill>
                <a:latin typeface="MS PGothic"/>
                <a:ea typeface="MS PGothic"/>
                <a:cs typeface="MS PGothic"/>
              </a:rPr>
              <a:t>使</a:t>
            </a:r>
            <a:r>
              <a:rPr lang="en-US" altLang="zh-CN" sz="1050" spc="0" dirty="0">
                <a:solidFill>
                  <a:srgbClr val="000000"/>
                </a:solidFill>
                <a:latin typeface="MS PGothic"/>
                <a:ea typeface="MS PGothic"/>
                <a:cs typeface="MS PGothic"/>
              </a:rPr>
              <a:t>用</a:t>
            </a:r>
            <a:r>
              <a:rPr lang="en-US" altLang="zh-CN" sz="1050" spc="60" dirty="0">
                <a:solidFill>
                  <a:srgbClr val="000000"/>
                </a:solidFill>
                <a:latin typeface="MS PGothic"/>
                <a:ea typeface="MS PGothic"/>
                <a:cs typeface="MS PGothic"/>
              </a:rPr>
              <a:t>禁</a:t>
            </a:r>
            <a:r>
              <a:rPr lang="en-US" altLang="zh-CN" sz="1050" spc="0" dirty="0">
                <a:solidFill>
                  <a:srgbClr val="000000"/>
                </a:solidFill>
                <a:latin typeface="MS PGothic"/>
                <a:ea typeface="MS PGothic"/>
                <a:cs typeface="MS PGothic"/>
              </a:rPr>
              <a:t>止</a:t>
            </a:r>
            <a:r>
              <a:rPr lang="en-US" altLang="zh-CN" sz="1050" dirty="0">
                <a:solidFill>
                  <a:srgbClr val="000000"/>
                </a:solidFill>
                <a:latin typeface="MS PGothic"/>
                <a:ea typeface="MS PGothic"/>
                <a:cs typeface="MS PGothic"/>
              </a:rPr>
              <a:t> </a:t>
            </a:r>
            <a:r>
              <a:rPr lang="en-US" altLang="zh-CN" sz="1050" spc="56" dirty="0">
                <a:solidFill>
                  <a:srgbClr val="000000"/>
                </a:solidFill>
                <a:latin typeface="MS PGothic"/>
                <a:ea typeface="MS PGothic"/>
                <a:cs typeface="MS PGothic"/>
              </a:rPr>
              <a:t>製</a:t>
            </a:r>
            <a:r>
              <a:rPr lang="en-US" altLang="zh-CN" sz="1050" spc="0" dirty="0">
                <a:solidFill>
                  <a:srgbClr val="000000"/>
                </a:solidFill>
                <a:latin typeface="MS PGothic"/>
                <a:ea typeface="MS PGothic"/>
                <a:cs typeface="MS PGothic"/>
              </a:rPr>
              <a:t>品</a:t>
            </a:r>
            <a:r>
              <a:rPr lang="en-US" altLang="zh-CN" sz="1050" spc="54" dirty="0">
                <a:solidFill>
                  <a:srgbClr val="000000"/>
                </a:solidFill>
                <a:latin typeface="MS PGothic"/>
                <a:ea typeface="MS PGothic"/>
                <a:cs typeface="MS PGothic"/>
              </a:rPr>
              <a:t>デ</a:t>
            </a:r>
            <a:r>
              <a:rPr lang="en-US" altLang="zh-CN" sz="1050" spc="6" dirty="0">
                <a:solidFill>
                  <a:srgbClr val="000000"/>
                </a:solidFill>
                <a:latin typeface="MS PGothic"/>
                <a:ea typeface="MS PGothic"/>
                <a:cs typeface="MS PGothic"/>
              </a:rPr>
              <a:t>ザ</a:t>
            </a:r>
            <a:r>
              <a:rPr lang="en-US" altLang="zh-CN" sz="1050" spc="40" dirty="0">
                <a:solidFill>
                  <a:srgbClr val="000000"/>
                </a:solidFill>
                <a:latin typeface="MS PGothic"/>
                <a:ea typeface="MS PGothic"/>
                <a:cs typeface="MS PGothic"/>
              </a:rPr>
              <a:t>イ</a:t>
            </a:r>
            <a:r>
              <a:rPr lang="en-US" altLang="zh-CN" sz="1050" spc="13" dirty="0">
                <a:solidFill>
                  <a:srgbClr val="000000"/>
                </a:solidFill>
                <a:latin typeface="MS PGothic"/>
                <a:ea typeface="MS PGothic"/>
                <a:cs typeface="MS PGothic"/>
              </a:rPr>
              <a:t>ン</a:t>
            </a:r>
            <a:r>
              <a:rPr lang="en-US" altLang="zh-CN" sz="1050" spc="32" dirty="0">
                <a:solidFill>
                  <a:srgbClr val="000000"/>
                </a:solidFill>
                <a:latin typeface="MS PGothic"/>
                <a:ea typeface="MS PGothic"/>
                <a:cs typeface="MS PGothic"/>
              </a:rPr>
              <a:t>要</a:t>
            </a:r>
            <a:r>
              <a:rPr lang="en-US" altLang="zh-CN" sz="1050" spc="24" dirty="0">
                <a:solidFill>
                  <a:srgbClr val="000000"/>
                </a:solidFill>
                <a:latin typeface="MS PGothic"/>
                <a:ea typeface="MS PGothic"/>
                <a:cs typeface="MS PGothic"/>
              </a:rPr>
              <a:t>求</a:t>
            </a:r>
            <a:r>
              <a:rPr lang="en-US" altLang="zh-CN" sz="1050" spc="333" dirty="0">
                <a:solidFill>
                  <a:srgbClr val="000000"/>
                </a:solidFill>
                <a:latin typeface="MS PGothic"/>
                <a:ea typeface="MS PGothic"/>
                <a:cs typeface="MS PGothic"/>
              </a:rPr>
              <a:t> </a:t>
            </a:r>
            <a:r>
              <a:rPr lang="en-US" altLang="zh-CN" sz="1050" spc="28" dirty="0">
                <a:solidFill>
                  <a:srgbClr val="000000"/>
                </a:solidFill>
                <a:latin typeface="MS PGothic"/>
                <a:ea typeface="MS PGothic"/>
                <a:cs typeface="MS PGothic"/>
              </a:rPr>
              <a:t>：</a:t>
            </a:r>
            <a:r>
              <a:rPr lang="en-US" altLang="zh-CN" sz="1050" spc="363" dirty="0">
                <a:solidFill>
                  <a:srgbClr val="000000"/>
                </a:solidFill>
                <a:latin typeface="MS PGothic"/>
                <a:ea typeface="MS PGothic"/>
                <a:cs typeface="MS PGothic"/>
              </a:rPr>
              <a:t> </a:t>
            </a:r>
            <a:r>
              <a:rPr lang="en-US" altLang="zh-CN" sz="1050" spc="56" dirty="0">
                <a:solidFill>
                  <a:srgbClr val="000000"/>
                </a:solidFill>
                <a:latin typeface="MS PGothic"/>
                <a:ea typeface="MS PGothic"/>
                <a:cs typeface="MS PGothic"/>
              </a:rPr>
              <a:t>複</a:t>
            </a:r>
            <a:r>
              <a:rPr lang="en-US" altLang="zh-CN" sz="1050" spc="0" dirty="0">
                <a:solidFill>
                  <a:srgbClr val="000000"/>
                </a:solidFill>
                <a:latin typeface="MS PGothic"/>
                <a:ea typeface="MS PGothic"/>
                <a:cs typeface="MS PGothic"/>
              </a:rPr>
              <a:t>数</a:t>
            </a:r>
            <a:r>
              <a:rPr lang="en-US" altLang="zh-CN" sz="1050" spc="56" dirty="0">
                <a:solidFill>
                  <a:srgbClr val="000000"/>
                </a:solidFill>
                <a:latin typeface="MS PGothic"/>
                <a:ea typeface="MS PGothic"/>
                <a:cs typeface="MS PGothic"/>
              </a:rPr>
              <a:t>回</a:t>
            </a:r>
            <a:r>
              <a:rPr lang="en-US" altLang="zh-CN" sz="1050" spc="0" dirty="0">
                <a:solidFill>
                  <a:srgbClr val="000000"/>
                </a:solidFill>
                <a:latin typeface="MS PGothic"/>
                <a:ea typeface="MS PGothic"/>
                <a:cs typeface="MS PGothic"/>
              </a:rPr>
              <a:t>使</a:t>
            </a:r>
            <a:r>
              <a:rPr lang="en-US" altLang="zh-CN" sz="1050" spc="56" dirty="0">
                <a:solidFill>
                  <a:srgbClr val="000000"/>
                </a:solidFill>
                <a:latin typeface="MS PGothic"/>
                <a:ea typeface="MS PGothic"/>
                <a:cs typeface="MS PGothic"/>
              </a:rPr>
              <a:t>用</a:t>
            </a:r>
            <a:r>
              <a:rPr lang="en-US" altLang="zh-CN" sz="1050" spc="0" dirty="0">
                <a:solidFill>
                  <a:srgbClr val="000000"/>
                </a:solidFill>
                <a:latin typeface="MS PGothic"/>
                <a:ea typeface="MS PGothic"/>
                <a:cs typeface="MS PGothic"/>
              </a:rPr>
              <a:t>可</a:t>
            </a:r>
            <a:r>
              <a:rPr lang="en-US" altLang="zh-CN" sz="1050" spc="56" dirty="0">
                <a:solidFill>
                  <a:srgbClr val="000000"/>
                </a:solidFill>
                <a:latin typeface="MS PGothic"/>
                <a:ea typeface="MS PGothic"/>
                <a:cs typeface="MS PGothic"/>
              </a:rPr>
              <a:t>能</a:t>
            </a:r>
            <a:r>
              <a:rPr lang="en-US" altLang="zh-CN" sz="1050" spc="-10" dirty="0">
                <a:solidFill>
                  <a:srgbClr val="000000"/>
                </a:solidFill>
                <a:latin typeface="MS PGothic"/>
                <a:ea typeface="MS PGothic"/>
                <a:cs typeface="MS PGothic"/>
              </a:rPr>
              <a:t>な</a:t>
            </a:r>
            <a:r>
              <a:rPr lang="en-US" altLang="zh-CN" sz="1050" spc="44" dirty="0">
                <a:solidFill>
                  <a:srgbClr val="000000"/>
                </a:solidFill>
                <a:latin typeface="MS PGothic"/>
                <a:ea typeface="MS PGothic"/>
                <a:cs typeface="MS PGothic"/>
              </a:rPr>
              <a:t>代</a:t>
            </a:r>
            <a:r>
              <a:rPr lang="en-US" altLang="zh-CN" sz="1050" spc="12" dirty="0">
                <a:solidFill>
                  <a:srgbClr val="000000"/>
                </a:solidFill>
                <a:latin typeface="MS PGothic"/>
                <a:ea typeface="MS PGothic"/>
                <a:cs typeface="MS PGothic"/>
              </a:rPr>
              <a:t>替</a:t>
            </a:r>
            <a:r>
              <a:rPr lang="en-US" altLang="zh-CN" sz="1050" spc="33" dirty="0">
                <a:solidFill>
                  <a:srgbClr val="000000"/>
                </a:solidFill>
                <a:latin typeface="MS PGothic"/>
                <a:ea typeface="MS PGothic"/>
                <a:cs typeface="MS PGothic"/>
              </a:rPr>
              <a:t>物</a:t>
            </a:r>
            <a:r>
              <a:rPr lang="en-US" altLang="zh-CN" sz="1050" spc="-5" dirty="0">
                <a:solidFill>
                  <a:srgbClr val="000000"/>
                </a:solidFill>
                <a:latin typeface="MS PGothic"/>
                <a:ea typeface="MS PGothic"/>
                <a:cs typeface="MS PGothic"/>
              </a:rPr>
              <a:t>・</a:t>
            </a:r>
            <a:r>
              <a:rPr lang="en-US" altLang="zh-CN" sz="1050" spc="56" dirty="0">
                <a:solidFill>
                  <a:srgbClr val="000000"/>
                </a:solidFill>
                <a:latin typeface="MS PGothic"/>
                <a:ea typeface="MS PGothic"/>
                <a:cs typeface="MS PGothic"/>
              </a:rPr>
              <a:t>新</a:t>
            </a:r>
            <a:r>
              <a:rPr lang="en-US" altLang="zh-CN" sz="1050" spc="-30" dirty="0">
                <a:solidFill>
                  <a:srgbClr val="000000"/>
                </a:solidFill>
                <a:latin typeface="MS PGothic"/>
                <a:ea typeface="MS PGothic"/>
                <a:cs typeface="MS PGothic"/>
              </a:rPr>
              <a:t>し</a:t>
            </a:r>
            <a:r>
              <a:rPr lang="en-US" altLang="zh-CN" sz="1050" spc="53" dirty="0">
                <a:solidFill>
                  <a:srgbClr val="000000"/>
                </a:solidFill>
                <a:latin typeface="MS PGothic"/>
                <a:ea typeface="MS PGothic"/>
                <a:cs typeface="MS PGothic"/>
              </a:rPr>
              <a:t>い</a:t>
            </a:r>
            <a:r>
              <a:rPr lang="en-US" altLang="zh-CN" sz="1050" spc="-11" dirty="0">
                <a:solidFill>
                  <a:srgbClr val="000000"/>
                </a:solidFill>
                <a:latin typeface="MS PGothic"/>
                <a:ea typeface="MS PGothic"/>
                <a:cs typeface="MS PGothic"/>
              </a:rPr>
              <a:t>素</a:t>
            </a:r>
            <a:r>
              <a:rPr lang="en-US" altLang="zh-CN" sz="1050" spc="56" dirty="0">
                <a:solidFill>
                  <a:srgbClr val="000000"/>
                </a:solidFill>
                <a:latin typeface="MS PGothic"/>
                <a:ea typeface="MS PGothic"/>
                <a:cs typeface="MS PGothic"/>
              </a:rPr>
              <a:t>材</a:t>
            </a:r>
            <a:r>
              <a:rPr lang="en-US" altLang="zh-CN" sz="1050" spc="-12" dirty="0">
                <a:solidFill>
                  <a:srgbClr val="000000"/>
                </a:solidFill>
                <a:latin typeface="MS PGothic"/>
                <a:ea typeface="MS PGothic"/>
                <a:cs typeface="MS PGothic"/>
              </a:rPr>
              <a:t>や</a:t>
            </a:r>
            <a:r>
              <a:rPr lang="en-US" altLang="zh-CN" sz="1050" spc="48" dirty="0">
                <a:solidFill>
                  <a:srgbClr val="000000"/>
                </a:solidFill>
                <a:latin typeface="MS PGothic"/>
                <a:ea typeface="MS PGothic"/>
                <a:cs typeface="MS PGothic"/>
              </a:rPr>
              <a:t>よ</a:t>
            </a:r>
            <a:r>
              <a:rPr lang="en-US" altLang="zh-CN" sz="1050" spc="-6" dirty="0">
                <a:solidFill>
                  <a:srgbClr val="000000"/>
                </a:solidFill>
                <a:latin typeface="MS PGothic"/>
                <a:ea typeface="MS PGothic"/>
                <a:cs typeface="MS PGothic"/>
              </a:rPr>
              <a:t>り</a:t>
            </a:r>
            <a:r>
              <a:rPr lang="en-US" altLang="zh-CN" sz="1050" spc="49" dirty="0">
                <a:solidFill>
                  <a:srgbClr val="000000"/>
                </a:solidFill>
                <a:latin typeface="MS PGothic"/>
                <a:ea typeface="MS PGothic"/>
                <a:cs typeface="MS PGothic"/>
              </a:rPr>
              <a:t>環</a:t>
            </a:r>
            <a:r>
              <a:rPr lang="en-US" altLang="zh-CN" sz="1050" spc="7" dirty="0">
                <a:solidFill>
                  <a:srgbClr val="000000"/>
                </a:solidFill>
                <a:latin typeface="MS PGothic"/>
                <a:ea typeface="MS PGothic"/>
                <a:cs typeface="MS PGothic"/>
              </a:rPr>
              <a:t>境</a:t>
            </a:r>
            <a:r>
              <a:rPr lang="en-US" altLang="zh-CN" sz="1050" spc="36" dirty="0">
                <a:solidFill>
                  <a:srgbClr val="000000"/>
                </a:solidFill>
                <a:latin typeface="MS PGothic"/>
                <a:ea typeface="MS PGothic"/>
                <a:cs typeface="MS PGothic"/>
              </a:rPr>
              <a:t>に</a:t>
            </a:r>
            <a:r>
              <a:rPr lang="en-US" altLang="zh-CN" sz="1050" spc="20" dirty="0">
                <a:solidFill>
                  <a:srgbClr val="000000"/>
                </a:solidFill>
                <a:latin typeface="MS PGothic"/>
                <a:ea typeface="MS PGothic"/>
                <a:cs typeface="MS PGothic"/>
              </a:rPr>
              <a:t>優</a:t>
            </a:r>
            <a:r>
              <a:rPr lang="en-US" altLang="zh-CN" sz="1050" spc="6" dirty="0">
                <a:solidFill>
                  <a:srgbClr val="000000"/>
                </a:solidFill>
                <a:latin typeface="MS PGothic"/>
                <a:ea typeface="MS PGothic"/>
                <a:cs typeface="MS PGothic"/>
              </a:rPr>
              <a:t>し</a:t>
            </a:r>
            <a:r>
              <a:rPr lang="en-US" altLang="zh-CN" sz="1050" spc="47" dirty="0">
                <a:solidFill>
                  <a:srgbClr val="000000"/>
                </a:solidFill>
                <a:latin typeface="MS PGothic"/>
                <a:ea typeface="MS PGothic"/>
                <a:cs typeface="MS PGothic"/>
              </a:rPr>
              <a:t>い</a:t>
            </a:r>
            <a:r>
              <a:rPr lang="en-US" altLang="zh-CN" sz="1050" spc="-5" dirty="0">
                <a:solidFill>
                  <a:srgbClr val="000000"/>
                </a:solidFill>
                <a:latin typeface="MS PGothic"/>
                <a:ea typeface="MS PGothic"/>
                <a:cs typeface="MS PGothic"/>
              </a:rPr>
              <a:t>製</a:t>
            </a:r>
            <a:r>
              <a:rPr lang="en-US" altLang="zh-CN" sz="1050" spc="56" dirty="0">
                <a:solidFill>
                  <a:srgbClr val="000000"/>
                </a:solidFill>
                <a:latin typeface="MS PGothic"/>
                <a:ea typeface="MS PGothic"/>
                <a:cs typeface="MS PGothic"/>
              </a:rPr>
              <a:t>品</a:t>
            </a:r>
            <a:r>
              <a:rPr lang="en-US" altLang="zh-CN" sz="1050" spc="-9" dirty="0">
                <a:solidFill>
                  <a:srgbClr val="000000"/>
                </a:solidFill>
                <a:latin typeface="MS PGothic"/>
                <a:ea typeface="MS PGothic"/>
                <a:cs typeface="MS PGothic"/>
              </a:rPr>
              <a:t>デ</a:t>
            </a:r>
            <a:r>
              <a:rPr lang="en-US" altLang="zh-CN" sz="1050" spc="45" dirty="0">
                <a:solidFill>
                  <a:srgbClr val="000000"/>
                </a:solidFill>
                <a:latin typeface="MS PGothic"/>
                <a:ea typeface="MS PGothic"/>
                <a:cs typeface="MS PGothic"/>
              </a:rPr>
              <a:t>ザ</a:t>
            </a:r>
            <a:r>
              <a:rPr lang="en-US" altLang="zh-CN" sz="1050" spc="-6" dirty="0">
                <a:solidFill>
                  <a:srgbClr val="000000"/>
                </a:solidFill>
                <a:latin typeface="MS PGothic"/>
                <a:ea typeface="MS PGothic"/>
                <a:cs typeface="MS PGothic"/>
              </a:rPr>
              <a:t>イ</a:t>
            </a:r>
            <a:r>
              <a:rPr lang="en-US" altLang="zh-CN" sz="1050" spc="48" dirty="0">
                <a:solidFill>
                  <a:srgbClr val="000000"/>
                </a:solidFill>
                <a:latin typeface="MS PGothic"/>
                <a:ea typeface="MS PGothic"/>
                <a:cs typeface="MS PGothic"/>
              </a:rPr>
              <a:t>ン</a:t>
            </a:r>
            <a:endParaRPr lang="en-US" altLang="zh-CN" sz="1050">
              <a:latin typeface="MS PGothic"/>
              <a:ea typeface="MS PGothic"/>
              <a:cs typeface="MS PGothic"/>
            </a:endParaRPr>
          </a:p>
        </p:txBody>
      </p:sp>
      <p:sp>
        <p:nvSpPr>
          <p:cNvPr id="152" name="Text Box152"/>
          <p:cNvSpPr txBox="1"/>
          <p:nvPr/>
        </p:nvSpPr>
        <p:spPr>
          <a:xfrm>
            <a:off x="680314" y="6060961"/>
            <a:ext cx="5069129" cy="134111"/>
          </a:xfrm>
          <a:prstGeom prst="rect">
            <a:avLst/>
          </a:prstGeom>
        </p:spPr>
        <p:txBody>
          <a:bodyPr wrap="square" lIns="0" tIns="0" rIns="0" rtlCol="0">
            <a:spAutoFit/>
          </a:bodyPr>
          <a:lstStyle/>
          <a:p>
            <a:pPr algn="l">
              <a:lnSpc>
                <a:spcPts val="0"/>
              </a:lnSpc>
            </a:pPr>
            <a:endParaRPr/>
          </a:p>
          <a:p>
            <a:pPr algn="l" rtl="0">
              <a:lnSpc>
                <a:spcPts val="1056"/>
              </a:lnSpc>
            </a:pPr>
            <a:r>
              <a:rPr lang="en-US" altLang="zh-CN" sz="1050" spc="46" dirty="0">
                <a:solidFill>
                  <a:srgbClr val="000000"/>
                </a:solidFill>
                <a:latin typeface="MS PGothic"/>
                <a:ea typeface="MS PGothic"/>
                <a:cs typeface="MS PGothic"/>
              </a:rPr>
              <a:t>ラ</a:t>
            </a:r>
            <a:r>
              <a:rPr lang="en-US" altLang="zh-CN" sz="1050" spc="0" dirty="0">
                <a:solidFill>
                  <a:srgbClr val="000000"/>
                </a:solidFill>
                <a:latin typeface="MS PGothic"/>
                <a:ea typeface="MS PGothic"/>
                <a:cs typeface="MS PGothic"/>
              </a:rPr>
              <a:t>ベ</a:t>
            </a:r>
            <a:r>
              <a:rPr lang="en-US" altLang="zh-CN" sz="1050" spc="58" dirty="0">
                <a:solidFill>
                  <a:srgbClr val="000000"/>
                </a:solidFill>
                <a:latin typeface="MS PGothic"/>
                <a:ea typeface="MS PGothic"/>
                <a:cs typeface="MS PGothic"/>
              </a:rPr>
              <a:t>ル</a:t>
            </a:r>
            <a:r>
              <a:rPr lang="en-US" altLang="zh-CN" sz="1050" spc="0" dirty="0">
                <a:solidFill>
                  <a:srgbClr val="000000"/>
                </a:solidFill>
                <a:latin typeface="MS PGothic"/>
                <a:ea typeface="MS PGothic"/>
                <a:cs typeface="MS PGothic"/>
              </a:rPr>
              <a:t>要</a:t>
            </a:r>
            <a:r>
              <a:rPr lang="en-US" altLang="zh-CN" sz="1050" spc="54" dirty="0">
                <a:solidFill>
                  <a:srgbClr val="000000"/>
                </a:solidFill>
                <a:latin typeface="MS PGothic"/>
                <a:ea typeface="MS PGothic"/>
                <a:cs typeface="MS PGothic"/>
              </a:rPr>
              <a:t>求</a:t>
            </a:r>
            <a:r>
              <a:rPr lang="en-US" altLang="zh-CN" sz="1050" spc="314" dirty="0">
                <a:solidFill>
                  <a:srgbClr val="000000"/>
                </a:solidFill>
                <a:latin typeface="MS PGothic"/>
                <a:ea typeface="MS PGothic"/>
                <a:cs typeface="MS PGothic"/>
              </a:rPr>
              <a:t> </a:t>
            </a:r>
            <a:r>
              <a:rPr lang="en-US" altLang="zh-CN" sz="1050" spc="28" dirty="0">
                <a:solidFill>
                  <a:srgbClr val="000000"/>
                </a:solidFill>
                <a:latin typeface="MS PGothic"/>
                <a:ea typeface="MS PGothic"/>
                <a:cs typeface="MS PGothic"/>
              </a:rPr>
              <a:t>：</a:t>
            </a:r>
            <a:r>
              <a:rPr lang="en-US" altLang="zh-CN" sz="1050" spc="363" dirty="0">
                <a:solidFill>
                  <a:srgbClr val="000000"/>
                </a:solidFill>
                <a:latin typeface="MS PGothic"/>
                <a:ea typeface="MS PGothic"/>
                <a:cs typeface="MS PGothic"/>
              </a:rPr>
              <a:t> </a:t>
            </a:r>
            <a:r>
              <a:rPr lang="en-US" altLang="zh-CN" sz="1050" spc="56" dirty="0">
                <a:solidFill>
                  <a:srgbClr val="000000"/>
                </a:solidFill>
                <a:latin typeface="MS PGothic"/>
                <a:ea typeface="MS PGothic"/>
                <a:cs typeface="MS PGothic"/>
              </a:rPr>
              <a:t>廃</a:t>
            </a:r>
            <a:r>
              <a:rPr lang="en-US" altLang="zh-CN" sz="1050" spc="0" dirty="0">
                <a:solidFill>
                  <a:srgbClr val="000000"/>
                </a:solidFill>
                <a:latin typeface="MS PGothic"/>
                <a:ea typeface="MS PGothic"/>
                <a:cs typeface="MS PGothic"/>
              </a:rPr>
              <a:t>棄</a:t>
            </a:r>
            <a:r>
              <a:rPr lang="en-US" altLang="zh-CN" sz="1050" spc="56" dirty="0">
                <a:solidFill>
                  <a:srgbClr val="000000"/>
                </a:solidFill>
                <a:latin typeface="MS PGothic"/>
                <a:ea typeface="MS PGothic"/>
                <a:cs typeface="MS PGothic"/>
              </a:rPr>
              <a:t>方</a:t>
            </a:r>
            <a:r>
              <a:rPr lang="en-US" altLang="zh-CN" sz="1050" spc="0" dirty="0">
                <a:solidFill>
                  <a:srgbClr val="000000"/>
                </a:solidFill>
                <a:latin typeface="MS PGothic"/>
                <a:ea typeface="MS PGothic"/>
                <a:cs typeface="MS PGothic"/>
              </a:rPr>
              <a:t>法</a:t>
            </a:r>
            <a:r>
              <a:rPr lang="en-US" altLang="zh-CN" sz="1050" spc="56" dirty="0">
                <a:solidFill>
                  <a:srgbClr val="000000"/>
                </a:solidFill>
                <a:latin typeface="MS PGothic"/>
                <a:ea typeface="MS PGothic"/>
                <a:cs typeface="MS PGothic"/>
              </a:rPr>
              <a:t>表</a:t>
            </a:r>
            <a:r>
              <a:rPr lang="en-US" altLang="zh-CN" sz="1050" spc="0" dirty="0">
                <a:solidFill>
                  <a:srgbClr val="000000"/>
                </a:solidFill>
                <a:latin typeface="MS PGothic"/>
                <a:ea typeface="MS PGothic"/>
                <a:cs typeface="MS PGothic"/>
              </a:rPr>
              <a:t>示</a:t>
            </a:r>
            <a:r>
              <a:rPr lang="en-US" altLang="zh-CN" sz="1050" spc="28" dirty="0">
                <a:solidFill>
                  <a:srgbClr val="000000"/>
                </a:solidFill>
                <a:latin typeface="MS PGothic"/>
                <a:ea typeface="MS PGothic"/>
                <a:cs typeface="MS PGothic"/>
              </a:rPr>
              <a:t>・</a:t>
            </a:r>
            <a:r>
              <a:rPr lang="en-US" altLang="zh-CN" sz="1050" spc="16" dirty="0">
                <a:solidFill>
                  <a:srgbClr val="000000"/>
                </a:solidFill>
                <a:latin typeface="MS PGothic"/>
                <a:ea typeface="MS PGothic"/>
                <a:cs typeface="MS PGothic"/>
              </a:rPr>
              <a:t>製</a:t>
            </a:r>
            <a:r>
              <a:rPr lang="en-US" altLang="zh-CN" sz="1050" spc="40" dirty="0">
                <a:solidFill>
                  <a:srgbClr val="000000"/>
                </a:solidFill>
                <a:latin typeface="MS PGothic"/>
                <a:ea typeface="MS PGothic"/>
                <a:cs typeface="MS PGothic"/>
              </a:rPr>
              <a:t>品</a:t>
            </a:r>
            <a:r>
              <a:rPr lang="en-US" altLang="zh-CN" sz="1050" spc="0" dirty="0">
                <a:solidFill>
                  <a:srgbClr val="000000"/>
                </a:solidFill>
                <a:latin typeface="MS PGothic"/>
                <a:ea typeface="MS PGothic"/>
                <a:cs typeface="MS PGothic"/>
              </a:rPr>
              <a:t>の</a:t>
            </a:r>
            <a:r>
              <a:rPr lang="en-US" altLang="zh-CN" sz="1050" spc="61" dirty="0">
                <a:solidFill>
                  <a:srgbClr val="000000"/>
                </a:solidFill>
                <a:latin typeface="MS PGothic"/>
                <a:ea typeface="MS PGothic"/>
                <a:cs typeface="MS PGothic"/>
              </a:rPr>
              <a:t>環</a:t>
            </a:r>
            <a:r>
              <a:rPr lang="en-US" altLang="zh-CN" sz="1050" spc="-17" dirty="0">
                <a:solidFill>
                  <a:srgbClr val="000000"/>
                </a:solidFill>
                <a:latin typeface="MS PGothic"/>
                <a:ea typeface="MS PGothic"/>
                <a:cs typeface="MS PGothic"/>
              </a:rPr>
              <a:t>境</a:t>
            </a:r>
            <a:r>
              <a:rPr lang="en-US" altLang="zh-CN" sz="1050" spc="56" dirty="0">
                <a:solidFill>
                  <a:srgbClr val="000000"/>
                </a:solidFill>
                <a:latin typeface="MS PGothic"/>
                <a:ea typeface="MS PGothic"/>
                <a:cs typeface="MS PGothic"/>
              </a:rPr>
              <a:t>負</a:t>
            </a:r>
            <a:r>
              <a:rPr lang="en-US" altLang="zh-CN" sz="1050" spc="-11" dirty="0">
                <a:solidFill>
                  <a:srgbClr val="000000"/>
                </a:solidFill>
                <a:latin typeface="MS PGothic"/>
                <a:ea typeface="MS PGothic"/>
                <a:cs typeface="MS PGothic"/>
              </a:rPr>
              <a:t>荷</a:t>
            </a:r>
            <a:r>
              <a:rPr lang="en-US" altLang="zh-CN" sz="1050" spc="56" dirty="0">
                <a:solidFill>
                  <a:srgbClr val="000000"/>
                </a:solidFill>
                <a:latin typeface="MS PGothic"/>
                <a:ea typeface="MS PGothic"/>
                <a:cs typeface="MS PGothic"/>
              </a:rPr>
              <a:t>表</a:t>
            </a:r>
            <a:r>
              <a:rPr lang="en-US" altLang="zh-CN" sz="1050" spc="-12" dirty="0">
                <a:solidFill>
                  <a:srgbClr val="000000"/>
                </a:solidFill>
                <a:latin typeface="MS PGothic"/>
                <a:ea typeface="MS PGothic"/>
                <a:cs typeface="MS PGothic"/>
              </a:rPr>
              <a:t>示</a:t>
            </a:r>
            <a:r>
              <a:rPr lang="en-US" altLang="zh-CN" sz="1050" spc="28" dirty="0">
                <a:solidFill>
                  <a:srgbClr val="000000"/>
                </a:solidFill>
                <a:latin typeface="MS PGothic"/>
                <a:ea typeface="MS PGothic"/>
                <a:cs typeface="MS PGothic"/>
              </a:rPr>
              <a:t>・製</a:t>
            </a:r>
            <a:r>
              <a:rPr lang="en-US" altLang="zh-CN" sz="1050" spc="16" dirty="0">
                <a:solidFill>
                  <a:srgbClr val="000000"/>
                </a:solidFill>
                <a:latin typeface="MS PGothic"/>
                <a:ea typeface="MS PGothic"/>
                <a:cs typeface="MS PGothic"/>
              </a:rPr>
              <a:t>品</a:t>
            </a:r>
            <a:r>
              <a:rPr lang="en-US" altLang="zh-CN" sz="1050" spc="27" dirty="0">
                <a:solidFill>
                  <a:srgbClr val="000000"/>
                </a:solidFill>
                <a:latin typeface="MS PGothic"/>
                <a:ea typeface="MS PGothic"/>
                <a:cs typeface="MS PGothic"/>
              </a:rPr>
              <a:t>に</a:t>
            </a:r>
            <a:r>
              <a:rPr lang="en-US" altLang="zh-CN" sz="1050" spc="14" dirty="0">
                <a:solidFill>
                  <a:srgbClr val="000000"/>
                </a:solidFill>
                <a:latin typeface="MS PGothic"/>
                <a:ea typeface="MS PGothic"/>
                <a:cs typeface="MS PGothic"/>
              </a:rPr>
              <a:t>プ</a:t>
            </a:r>
            <a:r>
              <a:rPr lang="en-US" altLang="zh-CN" sz="1050" spc="32" dirty="0">
                <a:solidFill>
                  <a:srgbClr val="000000"/>
                </a:solidFill>
                <a:latin typeface="MS PGothic"/>
                <a:ea typeface="MS PGothic"/>
                <a:cs typeface="MS PGothic"/>
              </a:rPr>
              <a:t>ラ</a:t>
            </a:r>
            <a:r>
              <a:rPr lang="en-US" altLang="zh-CN" sz="1050" spc="24" dirty="0">
                <a:solidFill>
                  <a:srgbClr val="000000"/>
                </a:solidFill>
                <a:latin typeface="MS PGothic"/>
                <a:ea typeface="MS PGothic"/>
                <a:cs typeface="MS PGothic"/>
              </a:rPr>
              <a:t>が</a:t>
            </a:r>
            <a:r>
              <a:rPr lang="en-US" altLang="zh-CN" sz="1050" spc="17" dirty="0">
                <a:solidFill>
                  <a:srgbClr val="000000"/>
                </a:solidFill>
                <a:latin typeface="MS PGothic"/>
                <a:ea typeface="MS PGothic"/>
                <a:cs typeface="MS PGothic"/>
              </a:rPr>
              <a:t>使</a:t>
            </a:r>
            <a:r>
              <a:rPr lang="en-US" altLang="zh-CN" sz="1050" spc="39" dirty="0">
                <a:solidFill>
                  <a:srgbClr val="000000"/>
                </a:solidFill>
                <a:latin typeface="MS PGothic"/>
                <a:ea typeface="MS PGothic"/>
                <a:cs typeface="MS PGothic"/>
              </a:rPr>
              <a:t>用</a:t>
            </a:r>
            <a:r>
              <a:rPr lang="en-US" altLang="zh-CN" sz="1050" spc="-12" dirty="0">
                <a:solidFill>
                  <a:srgbClr val="000000"/>
                </a:solidFill>
                <a:latin typeface="MS PGothic"/>
                <a:ea typeface="MS PGothic"/>
                <a:cs typeface="MS PGothic"/>
              </a:rPr>
              <a:t>さ</a:t>
            </a:r>
            <a:r>
              <a:rPr lang="en-US" altLang="zh-CN" sz="1050" spc="56" dirty="0">
                <a:solidFill>
                  <a:srgbClr val="000000"/>
                </a:solidFill>
                <a:latin typeface="MS PGothic"/>
                <a:ea typeface="MS PGothic"/>
                <a:cs typeface="MS PGothic"/>
              </a:rPr>
              <a:t>れ</a:t>
            </a:r>
            <a:r>
              <a:rPr lang="en-US" altLang="zh-CN" sz="1050" spc="-10" dirty="0">
                <a:solidFill>
                  <a:srgbClr val="000000"/>
                </a:solidFill>
                <a:latin typeface="MS PGothic"/>
                <a:ea typeface="MS PGothic"/>
                <a:cs typeface="MS PGothic"/>
              </a:rPr>
              <a:t>て</a:t>
            </a:r>
            <a:r>
              <a:rPr lang="en-US" altLang="zh-CN" sz="1050" spc="38" dirty="0">
                <a:solidFill>
                  <a:srgbClr val="000000"/>
                </a:solidFill>
                <a:latin typeface="MS PGothic"/>
                <a:ea typeface="MS PGothic"/>
                <a:cs typeface="MS PGothic"/>
              </a:rPr>
              <a:t>い</a:t>
            </a:r>
            <a:r>
              <a:rPr lang="en-US" altLang="zh-CN" sz="1050" spc="11" dirty="0">
                <a:solidFill>
                  <a:srgbClr val="000000"/>
                </a:solidFill>
                <a:latin typeface="MS PGothic"/>
                <a:ea typeface="MS PGothic"/>
                <a:cs typeface="MS PGothic"/>
              </a:rPr>
              <a:t>る</a:t>
            </a:r>
            <a:r>
              <a:rPr lang="en-US" altLang="zh-CN" sz="1050" spc="45" dirty="0">
                <a:solidFill>
                  <a:srgbClr val="000000"/>
                </a:solidFill>
                <a:latin typeface="MS PGothic"/>
                <a:ea typeface="MS PGothic"/>
                <a:cs typeface="MS PGothic"/>
              </a:rPr>
              <a:t>か</a:t>
            </a:r>
            <a:r>
              <a:rPr lang="en-US" altLang="zh-CN" sz="1050" spc="0" dirty="0">
                <a:solidFill>
                  <a:srgbClr val="000000"/>
                </a:solidFill>
                <a:latin typeface="MS PGothic"/>
                <a:ea typeface="MS PGothic"/>
                <a:cs typeface="MS PGothic"/>
              </a:rPr>
              <a:t>表</a:t>
            </a:r>
            <a:r>
              <a:rPr lang="en-US" altLang="zh-CN" sz="1050" spc="55" dirty="0">
                <a:solidFill>
                  <a:srgbClr val="000000"/>
                </a:solidFill>
                <a:latin typeface="MS PGothic"/>
                <a:ea typeface="MS PGothic"/>
                <a:cs typeface="MS PGothic"/>
              </a:rPr>
              <a:t>示</a:t>
            </a:r>
            <a:endParaRPr lang="en-US" altLang="zh-CN" sz="10501">
              <a:latin typeface="MS PGothic"/>
              <a:ea typeface="MS PGothic"/>
              <a:cs typeface="MS PGothic"/>
            </a:endParaRPr>
          </a:p>
        </p:txBody>
      </p:sp>
      <p:sp>
        <p:nvSpPr>
          <p:cNvPr id="153" name="Text Box153"/>
          <p:cNvSpPr txBox="1"/>
          <p:nvPr/>
        </p:nvSpPr>
        <p:spPr>
          <a:xfrm>
            <a:off x="393497" y="6215116"/>
            <a:ext cx="5240023"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20" dirty="0">
                <a:solidFill>
                  <a:srgbClr val="000000"/>
                </a:solidFill>
                <a:latin typeface="Arial"/>
                <a:ea typeface="Arial"/>
                <a:cs typeface="Arial"/>
              </a:rPr>
              <a:t>•</a:t>
            </a:r>
            <a:r>
              <a:rPr lang="en-US" altLang="zh-CN" sz="1050" spc="1591" dirty="0">
                <a:solidFill>
                  <a:srgbClr val="000000"/>
                </a:solidFill>
                <a:latin typeface="Arial"/>
                <a:ea typeface="Arial"/>
                <a:cs typeface="Arial"/>
              </a:rPr>
              <a:t> </a:t>
            </a:r>
            <a:r>
              <a:rPr lang="en-US" altLang="zh-CN" sz="1050" spc="41" dirty="0">
                <a:solidFill>
                  <a:srgbClr val="000000"/>
                </a:solidFill>
                <a:latin typeface="Arial"/>
                <a:ea typeface="Arial"/>
                <a:cs typeface="Arial"/>
              </a:rPr>
              <a:t>EPR</a:t>
            </a:r>
            <a:r>
              <a:rPr lang="en-US" altLang="zh-CN" sz="1050" spc="-8" dirty="0">
                <a:solidFill>
                  <a:srgbClr val="000000"/>
                </a:solidFill>
                <a:latin typeface="MS PGothic"/>
                <a:ea typeface="MS PGothic"/>
                <a:cs typeface="MS PGothic"/>
              </a:rPr>
              <a:t>（</a:t>
            </a:r>
            <a:r>
              <a:rPr lang="en-US" altLang="zh-CN" sz="1050" spc="56" dirty="0">
                <a:solidFill>
                  <a:srgbClr val="000000"/>
                </a:solidFill>
                <a:latin typeface="MS PGothic"/>
                <a:ea typeface="MS PGothic"/>
                <a:cs typeface="MS PGothic"/>
              </a:rPr>
              <a:t>生</a:t>
            </a:r>
            <a:r>
              <a:rPr lang="en-US" altLang="zh-CN" sz="1050" spc="0" dirty="0">
                <a:solidFill>
                  <a:srgbClr val="000000"/>
                </a:solidFill>
                <a:latin typeface="MS PGothic"/>
                <a:ea typeface="MS PGothic"/>
                <a:cs typeface="MS PGothic"/>
              </a:rPr>
              <a:t>産</a:t>
            </a:r>
            <a:r>
              <a:rPr lang="en-US" altLang="zh-CN" sz="1050" spc="44" dirty="0">
                <a:solidFill>
                  <a:srgbClr val="000000"/>
                </a:solidFill>
                <a:latin typeface="MS PGothic"/>
                <a:ea typeface="MS PGothic"/>
                <a:cs typeface="MS PGothic"/>
              </a:rPr>
              <a:t>者</a:t>
            </a:r>
            <a:r>
              <a:rPr lang="en-US" altLang="zh-CN" sz="1050" spc="12" dirty="0">
                <a:solidFill>
                  <a:srgbClr val="000000"/>
                </a:solidFill>
                <a:latin typeface="MS PGothic"/>
                <a:ea typeface="MS PGothic"/>
                <a:cs typeface="MS PGothic"/>
              </a:rPr>
              <a:t>の</a:t>
            </a:r>
            <a:r>
              <a:rPr lang="en-US" altLang="zh-CN" sz="1050" spc="33" dirty="0">
                <a:solidFill>
                  <a:srgbClr val="000000"/>
                </a:solidFill>
                <a:latin typeface="MS PGothic"/>
                <a:ea typeface="MS PGothic"/>
                <a:cs typeface="MS PGothic"/>
              </a:rPr>
              <a:t>義</a:t>
            </a:r>
            <a:r>
              <a:rPr lang="en-US" altLang="zh-CN" sz="1050" spc="23" dirty="0">
                <a:solidFill>
                  <a:srgbClr val="000000"/>
                </a:solidFill>
                <a:latin typeface="MS PGothic"/>
                <a:ea typeface="MS PGothic"/>
                <a:cs typeface="MS PGothic"/>
              </a:rPr>
              <a:t>務</a:t>
            </a:r>
            <a:r>
              <a:rPr lang="en-US" altLang="zh-CN" sz="1050" spc="21" dirty="0">
                <a:solidFill>
                  <a:srgbClr val="000000"/>
                </a:solidFill>
                <a:latin typeface="MS PGothic"/>
                <a:ea typeface="MS PGothic"/>
                <a:cs typeface="MS PGothic"/>
              </a:rPr>
              <a:t>拡</a:t>
            </a:r>
            <a:r>
              <a:rPr lang="en-US" altLang="zh-CN" sz="1050" spc="35" dirty="0">
                <a:solidFill>
                  <a:srgbClr val="000000"/>
                </a:solidFill>
                <a:latin typeface="MS PGothic"/>
                <a:ea typeface="MS PGothic"/>
                <a:cs typeface="MS PGothic"/>
              </a:rPr>
              <a:t>大</a:t>
            </a:r>
            <a:r>
              <a:rPr lang="en-US" altLang="zh-CN" sz="1050" spc="-7" dirty="0">
                <a:solidFill>
                  <a:srgbClr val="000000"/>
                </a:solidFill>
                <a:latin typeface="MS PGothic"/>
                <a:ea typeface="MS PGothic"/>
                <a:cs typeface="MS PGothic"/>
              </a:rPr>
              <a:t>）</a:t>
            </a:r>
            <a:r>
              <a:rPr lang="en-US" altLang="zh-CN" sz="1050" spc="356" dirty="0">
                <a:solidFill>
                  <a:srgbClr val="000000"/>
                </a:solidFill>
                <a:latin typeface="MS PGothic"/>
                <a:ea typeface="MS PGothic"/>
                <a:cs typeface="MS PGothic"/>
              </a:rPr>
              <a:t> </a:t>
            </a:r>
            <a:r>
              <a:rPr lang="en-US" altLang="zh-CN" sz="1050" spc="28" dirty="0">
                <a:solidFill>
                  <a:srgbClr val="000000"/>
                </a:solidFill>
                <a:latin typeface="MS PGothic"/>
                <a:ea typeface="MS PGothic"/>
                <a:cs typeface="MS PGothic"/>
              </a:rPr>
              <a:t>：</a:t>
            </a:r>
            <a:r>
              <a:rPr lang="en-US" altLang="zh-CN" sz="1050" spc="363" dirty="0">
                <a:solidFill>
                  <a:srgbClr val="000000"/>
                </a:solidFill>
                <a:latin typeface="MS PGothic"/>
                <a:ea typeface="MS PGothic"/>
                <a:cs typeface="MS PGothic"/>
              </a:rPr>
              <a:t> </a:t>
            </a:r>
            <a:r>
              <a:rPr lang="en-US" altLang="zh-CN" sz="1050" spc="56" dirty="0">
                <a:solidFill>
                  <a:srgbClr val="000000"/>
                </a:solidFill>
                <a:latin typeface="MS PGothic"/>
                <a:ea typeface="MS PGothic"/>
                <a:cs typeface="MS PGothic"/>
              </a:rPr>
              <a:t>生</a:t>
            </a:r>
            <a:r>
              <a:rPr lang="en-US" altLang="zh-CN" sz="1050" spc="0" dirty="0">
                <a:solidFill>
                  <a:srgbClr val="000000"/>
                </a:solidFill>
                <a:latin typeface="MS PGothic"/>
                <a:ea typeface="MS PGothic"/>
                <a:cs typeface="MS PGothic"/>
              </a:rPr>
              <a:t>産</a:t>
            </a:r>
            <a:r>
              <a:rPr lang="en-US" altLang="zh-CN" sz="1050" spc="56" dirty="0">
                <a:solidFill>
                  <a:srgbClr val="000000"/>
                </a:solidFill>
                <a:latin typeface="MS PGothic"/>
                <a:ea typeface="MS PGothic"/>
                <a:cs typeface="MS PGothic"/>
              </a:rPr>
              <a:t>者</a:t>
            </a:r>
            <a:r>
              <a:rPr lang="en-US" altLang="zh-CN" sz="1050" spc="0" dirty="0">
                <a:solidFill>
                  <a:srgbClr val="000000"/>
                </a:solidFill>
                <a:latin typeface="MS PGothic"/>
                <a:ea typeface="MS PGothic"/>
                <a:cs typeface="MS PGothic"/>
              </a:rPr>
              <a:t>は</a:t>
            </a:r>
            <a:r>
              <a:rPr lang="en-US" altLang="zh-CN" sz="1050" spc="51" dirty="0">
                <a:solidFill>
                  <a:srgbClr val="000000"/>
                </a:solidFill>
                <a:latin typeface="MS PGothic"/>
                <a:ea typeface="MS PGothic"/>
                <a:cs typeface="MS PGothic"/>
              </a:rPr>
              <a:t>ご</a:t>
            </a:r>
            <a:r>
              <a:rPr lang="en-US" altLang="zh-CN" sz="1050" spc="0" dirty="0">
                <a:solidFill>
                  <a:srgbClr val="000000"/>
                </a:solidFill>
                <a:latin typeface="MS PGothic"/>
                <a:ea typeface="MS PGothic"/>
                <a:cs typeface="MS PGothic"/>
              </a:rPr>
              <a:t>み</a:t>
            </a:r>
            <a:r>
              <a:rPr lang="en-US" altLang="zh-CN" sz="1050" spc="51" dirty="0">
                <a:solidFill>
                  <a:srgbClr val="000000"/>
                </a:solidFill>
                <a:latin typeface="MS PGothic"/>
                <a:ea typeface="MS PGothic"/>
                <a:cs typeface="MS PGothic"/>
              </a:rPr>
              <a:t>管</a:t>
            </a:r>
            <a:r>
              <a:rPr lang="en-US" altLang="zh-CN" sz="1050" spc="5" dirty="0">
                <a:solidFill>
                  <a:srgbClr val="000000"/>
                </a:solidFill>
                <a:latin typeface="MS PGothic"/>
                <a:ea typeface="MS PGothic"/>
                <a:cs typeface="MS PGothic"/>
              </a:rPr>
              <a:t>理</a:t>
            </a:r>
            <a:r>
              <a:rPr lang="en-US" altLang="zh-CN" sz="1050" spc="23" dirty="0">
                <a:solidFill>
                  <a:srgbClr val="000000"/>
                </a:solidFill>
                <a:latin typeface="MS PGothic"/>
                <a:ea typeface="MS PGothic"/>
                <a:cs typeface="MS PGothic"/>
              </a:rPr>
              <a:t>・</a:t>
            </a:r>
            <a:r>
              <a:rPr lang="en-US" altLang="zh-CN" sz="1050" spc="22" dirty="0">
                <a:solidFill>
                  <a:srgbClr val="000000"/>
                </a:solidFill>
                <a:latin typeface="MS PGothic"/>
                <a:ea typeface="MS PGothic"/>
                <a:cs typeface="MS PGothic"/>
              </a:rPr>
              <a:t>清</a:t>
            </a:r>
            <a:r>
              <a:rPr lang="en-US" altLang="zh-CN" sz="1050" spc="34" dirty="0">
                <a:solidFill>
                  <a:srgbClr val="000000"/>
                </a:solidFill>
                <a:latin typeface="MS PGothic"/>
                <a:ea typeface="MS PGothic"/>
                <a:cs typeface="MS PGothic"/>
              </a:rPr>
              <a:t>掃</a:t>
            </a:r>
            <a:r>
              <a:rPr lang="en-US" altLang="zh-CN" sz="1050" spc="-18" dirty="0">
                <a:solidFill>
                  <a:srgbClr val="000000"/>
                </a:solidFill>
                <a:latin typeface="MS PGothic"/>
                <a:ea typeface="MS PGothic"/>
                <a:cs typeface="MS PGothic"/>
              </a:rPr>
              <a:t>・</a:t>
            </a:r>
            <a:r>
              <a:rPr lang="en-US" altLang="zh-CN" sz="1050" spc="56" dirty="0">
                <a:solidFill>
                  <a:srgbClr val="000000"/>
                </a:solidFill>
                <a:latin typeface="MS PGothic"/>
                <a:ea typeface="MS PGothic"/>
                <a:cs typeface="MS PGothic"/>
              </a:rPr>
              <a:t>意</a:t>
            </a:r>
            <a:r>
              <a:rPr lang="en-US" altLang="zh-CN" sz="1050" spc="-12" dirty="0">
                <a:solidFill>
                  <a:srgbClr val="000000"/>
                </a:solidFill>
                <a:latin typeface="MS PGothic"/>
                <a:ea typeface="MS PGothic"/>
                <a:cs typeface="MS PGothic"/>
              </a:rPr>
              <a:t>識</a:t>
            </a:r>
            <a:r>
              <a:rPr lang="en-US" altLang="zh-CN" sz="1050" spc="56" dirty="0">
                <a:solidFill>
                  <a:srgbClr val="000000"/>
                </a:solidFill>
                <a:latin typeface="MS PGothic"/>
                <a:ea typeface="MS PGothic"/>
                <a:cs typeface="MS PGothic"/>
              </a:rPr>
              <a:t>向</a:t>
            </a:r>
            <a:r>
              <a:rPr lang="en-US" altLang="zh-CN" sz="1050" spc="-11" dirty="0">
                <a:solidFill>
                  <a:srgbClr val="000000"/>
                </a:solidFill>
                <a:latin typeface="MS PGothic"/>
                <a:ea typeface="MS PGothic"/>
                <a:cs typeface="MS PGothic"/>
              </a:rPr>
              <a:t>上</a:t>
            </a:r>
            <a:r>
              <a:rPr lang="en-US" altLang="zh-CN" sz="1050" spc="56" dirty="0">
                <a:solidFill>
                  <a:srgbClr val="000000"/>
                </a:solidFill>
                <a:latin typeface="MS PGothic"/>
                <a:ea typeface="MS PGothic"/>
                <a:cs typeface="MS PGothic"/>
              </a:rPr>
              <a:t>へ</a:t>
            </a:r>
            <a:r>
              <a:rPr lang="en-US" altLang="zh-CN" sz="1050" spc="-12" dirty="0">
                <a:solidFill>
                  <a:srgbClr val="000000"/>
                </a:solidFill>
                <a:latin typeface="MS PGothic"/>
                <a:ea typeface="MS PGothic"/>
                <a:cs typeface="MS PGothic"/>
              </a:rPr>
              <a:t>の</a:t>
            </a:r>
            <a:r>
              <a:rPr lang="en-US" altLang="zh-CN" sz="1050" spc="45" dirty="0">
                <a:solidFill>
                  <a:srgbClr val="000000"/>
                </a:solidFill>
                <a:latin typeface="MS PGothic"/>
                <a:ea typeface="MS PGothic"/>
                <a:cs typeface="MS PGothic"/>
              </a:rPr>
              <a:t>コ</a:t>
            </a:r>
            <a:r>
              <a:rPr lang="en-US" altLang="zh-CN" sz="1050" spc="0" dirty="0">
                <a:solidFill>
                  <a:srgbClr val="000000"/>
                </a:solidFill>
                <a:latin typeface="MS PGothic"/>
                <a:ea typeface="MS PGothic"/>
                <a:cs typeface="MS PGothic"/>
              </a:rPr>
              <a:t>ス</a:t>
            </a:r>
            <a:r>
              <a:rPr lang="en-US" altLang="zh-CN" sz="1050" spc="22" dirty="0">
                <a:solidFill>
                  <a:srgbClr val="000000"/>
                </a:solidFill>
                <a:latin typeface="MS PGothic"/>
                <a:ea typeface="MS PGothic"/>
                <a:cs typeface="MS PGothic"/>
              </a:rPr>
              <a:t>ト</a:t>
            </a:r>
            <a:r>
              <a:rPr lang="en-US" altLang="zh-CN" sz="1050" spc="25" dirty="0">
                <a:solidFill>
                  <a:srgbClr val="000000"/>
                </a:solidFill>
                <a:latin typeface="MS PGothic"/>
                <a:ea typeface="MS PGothic"/>
                <a:cs typeface="MS PGothic"/>
              </a:rPr>
              <a:t>を</a:t>
            </a:r>
            <a:r>
              <a:rPr lang="en-US" altLang="zh-CN" sz="1050" spc="31" dirty="0">
                <a:solidFill>
                  <a:srgbClr val="000000"/>
                </a:solidFill>
                <a:latin typeface="MS PGothic"/>
                <a:ea typeface="MS PGothic"/>
                <a:cs typeface="MS PGothic"/>
              </a:rPr>
              <a:t>負</a:t>
            </a:r>
            <a:r>
              <a:rPr lang="en-US" altLang="zh-CN" sz="1050" spc="10" dirty="0">
                <a:solidFill>
                  <a:srgbClr val="000000"/>
                </a:solidFill>
                <a:latin typeface="MS PGothic"/>
                <a:ea typeface="MS PGothic"/>
                <a:cs typeface="MS PGothic"/>
              </a:rPr>
              <a:t>担</a:t>
            </a:r>
            <a:r>
              <a:rPr lang="en-US" altLang="zh-CN" sz="1050" spc="44" dirty="0">
                <a:solidFill>
                  <a:srgbClr val="000000"/>
                </a:solidFill>
                <a:latin typeface="MS PGothic"/>
                <a:ea typeface="MS PGothic"/>
                <a:cs typeface="MS PGothic"/>
              </a:rPr>
              <a:t>す</a:t>
            </a:r>
            <a:r>
              <a:rPr lang="en-US" altLang="zh-CN" sz="1050" spc="9" dirty="0">
                <a:solidFill>
                  <a:srgbClr val="000000"/>
                </a:solidFill>
                <a:latin typeface="MS PGothic"/>
                <a:ea typeface="MS PGothic"/>
                <a:cs typeface="MS PGothic"/>
              </a:rPr>
              <a:t>る</a:t>
            </a:r>
            <a:endParaRPr lang="en-US" altLang="zh-CN" sz="1050">
              <a:latin typeface="MS PGothic"/>
              <a:ea typeface="MS PGothic"/>
              <a:cs typeface="MS PGothic"/>
            </a:endParaRPr>
          </a:p>
        </p:txBody>
      </p:sp>
      <p:sp>
        <p:nvSpPr>
          <p:cNvPr id="154" name="Text Box154"/>
          <p:cNvSpPr txBox="1"/>
          <p:nvPr/>
        </p:nvSpPr>
        <p:spPr>
          <a:xfrm>
            <a:off x="393497" y="6375136"/>
            <a:ext cx="85039" cy="149535"/>
          </a:xfrm>
          <a:prstGeom prst="rect">
            <a:avLst/>
          </a:prstGeom>
        </p:spPr>
        <p:txBody>
          <a:bodyPr wrap="square" lIns="0" tIns="0" rIns="0" rtlCol="0">
            <a:spAutoFit/>
          </a:bodyPr>
          <a:lstStyle/>
          <a:p>
            <a:pPr algn="l">
              <a:lnSpc>
                <a:spcPts val="0"/>
              </a:lnSpc>
            </a:pPr>
            <a:endParaRPr/>
          </a:p>
          <a:p>
            <a:pPr algn="l" rtl="0">
              <a:lnSpc>
                <a:spcPts val="1177"/>
              </a:lnSpc>
              <a:buChar char="•"/>
            </a:pPr>
            <a:endParaRPr/>
          </a:p>
        </p:txBody>
      </p:sp>
      <p:sp>
        <p:nvSpPr>
          <p:cNvPr id="155" name="Text Box155"/>
          <p:cNvSpPr txBox="1"/>
          <p:nvPr/>
        </p:nvSpPr>
        <p:spPr>
          <a:xfrm>
            <a:off x="393497" y="6535156"/>
            <a:ext cx="85039" cy="149535"/>
          </a:xfrm>
          <a:prstGeom prst="rect">
            <a:avLst/>
          </a:prstGeom>
        </p:spPr>
        <p:txBody>
          <a:bodyPr wrap="square" lIns="0" tIns="0" rIns="0" rtlCol="0">
            <a:spAutoFit/>
          </a:bodyPr>
          <a:lstStyle/>
          <a:p>
            <a:pPr algn="l">
              <a:lnSpc>
                <a:spcPts val="0"/>
              </a:lnSpc>
            </a:pPr>
            <a:endParaRPr/>
          </a:p>
          <a:p>
            <a:pPr algn="l" rtl="0">
              <a:lnSpc>
                <a:spcPts val="1177"/>
              </a:lnSpc>
              <a:buChar char="•"/>
            </a:pPr>
            <a:endParaRPr/>
          </a:p>
        </p:txBody>
      </p:sp>
      <p:sp>
        <p:nvSpPr>
          <p:cNvPr id="156" name="Text Box156"/>
          <p:cNvSpPr txBox="1"/>
          <p:nvPr/>
        </p:nvSpPr>
        <p:spPr>
          <a:xfrm>
            <a:off x="680314" y="6375136"/>
            <a:ext cx="6084576" cy="149535"/>
          </a:xfrm>
          <a:prstGeom prst="rect">
            <a:avLst/>
          </a:prstGeom>
        </p:spPr>
        <p:txBody>
          <a:bodyPr wrap="square" lIns="0" tIns="0" rIns="0" rtlCol="0">
            <a:spAutoFit/>
          </a:bodyPr>
          <a:lstStyle/>
          <a:p>
            <a:pPr algn="l">
              <a:lnSpc>
                <a:spcPts val="0"/>
              </a:lnSpc>
            </a:pPr>
            <a:endParaRPr/>
          </a:p>
          <a:p>
            <a:pPr algn="l" rtl="0">
              <a:lnSpc>
                <a:spcPts val="1177"/>
              </a:lnSpc>
            </a:pPr>
            <a:r>
              <a:rPr lang="en-US" altLang="zh-CN" sz="1050" spc="56" dirty="0">
                <a:solidFill>
                  <a:srgbClr val="000000"/>
                </a:solidFill>
                <a:latin typeface="MS PGothic"/>
                <a:ea typeface="MS PGothic"/>
                <a:cs typeface="MS PGothic"/>
              </a:rPr>
              <a:t>分</a:t>
            </a:r>
            <a:r>
              <a:rPr lang="en-US" altLang="zh-CN" sz="1050" spc="0" dirty="0">
                <a:solidFill>
                  <a:srgbClr val="000000"/>
                </a:solidFill>
                <a:latin typeface="MS PGothic"/>
                <a:ea typeface="MS PGothic"/>
                <a:cs typeface="MS PGothic"/>
              </a:rPr>
              <a:t>別</a:t>
            </a:r>
            <a:r>
              <a:rPr lang="en-US" altLang="zh-CN" sz="1050" spc="56" dirty="0">
                <a:solidFill>
                  <a:srgbClr val="000000"/>
                </a:solidFill>
                <a:latin typeface="MS PGothic"/>
                <a:ea typeface="MS PGothic"/>
                <a:cs typeface="MS PGothic"/>
              </a:rPr>
              <a:t>収</a:t>
            </a:r>
            <a:r>
              <a:rPr lang="en-US" altLang="zh-CN" sz="1050" spc="0" dirty="0">
                <a:solidFill>
                  <a:srgbClr val="000000"/>
                </a:solidFill>
                <a:latin typeface="MS PGothic"/>
                <a:ea typeface="MS PGothic"/>
                <a:cs typeface="MS PGothic"/>
              </a:rPr>
              <a:t>集</a:t>
            </a:r>
            <a:r>
              <a:rPr lang="en-US" altLang="zh-CN" sz="1050" spc="56" dirty="0">
                <a:solidFill>
                  <a:srgbClr val="000000"/>
                </a:solidFill>
                <a:latin typeface="MS PGothic"/>
                <a:ea typeface="MS PGothic"/>
                <a:cs typeface="MS PGothic"/>
              </a:rPr>
              <a:t>対</a:t>
            </a:r>
            <a:r>
              <a:rPr lang="en-US" altLang="zh-CN" sz="1050" spc="0" dirty="0">
                <a:solidFill>
                  <a:srgbClr val="000000"/>
                </a:solidFill>
                <a:latin typeface="MS PGothic"/>
                <a:ea typeface="MS PGothic"/>
                <a:cs typeface="MS PGothic"/>
              </a:rPr>
              <a:t>象</a:t>
            </a:r>
            <a:r>
              <a:rPr lang="en-US" altLang="zh-CN" sz="1050" spc="56" dirty="0">
                <a:solidFill>
                  <a:srgbClr val="000000"/>
                </a:solidFill>
                <a:latin typeface="MS PGothic"/>
                <a:ea typeface="MS PGothic"/>
                <a:cs typeface="MS PGothic"/>
              </a:rPr>
              <a:t>物</a:t>
            </a:r>
            <a:r>
              <a:rPr lang="en-US" altLang="zh-CN" sz="1050" spc="324" dirty="0">
                <a:solidFill>
                  <a:srgbClr val="000000"/>
                </a:solidFill>
                <a:latin typeface="MS PGothic"/>
                <a:ea typeface="MS PGothic"/>
                <a:cs typeface="MS PGothic"/>
              </a:rPr>
              <a:t> </a:t>
            </a:r>
            <a:r>
              <a:rPr lang="en-US" altLang="zh-CN" sz="1050" spc="28" dirty="0">
                <a:solidFill>
                  <a:srgbClr val="000000"/>
                </a:solidFill>
                <a:latin typeface="MS PGothic"/>
                <a:ea typeface="MS PGothic"/>
                <a:cs typeface="MS PGothic"/>
              </a:rPr>
              <a:t>：</a:t>
            </a:r>
            <a:r>
              <a:rPr lang="en-US" altLang="zh-CN" sz="1050" spc="339" dirty="0">
                <a:solidFill>
                  <a:srgbClr val="000000"/>
                </a:solidFill>
                <a:latin typeface="MS PGothic"/>
                <a:ea typeface="MS PGothic"/>
                <a:cs typeface="MS PGothic"/>
              </a:rPr>
              <a:t> </a:t>
            </a:r>
            <a:r>
              <a:rPr lang="en-US" altLang="zh-CN" sz="1050" spc="54" dirty="0">
                <a:solidFill>
                  <a:srgbClr val="000000"/>
                </a:solidFill>
                <a:latin typeface="MS PGothic"/>
                <a:ea typeface="MS PGothic"/>
                <a:cs typeface="MS PGothic"/>
              </a:rPr>
              <a:t>デ</a:t>
            </a:r>
            <a:r>
              <a:rPr lang="en-US" altLang="zh-CN" sz="1050" spc="0" dirty="0">
                <a:solidFill>
                  <a:srgbClr val="000000"/>
                </a:solidFill>
                <a:latin typeface="MS PGothic"/>
                <a:ea typeface="MS PGothic"/>
                <a:cs typeface="MS PGothic"/>
              </a:rPr>
              <a:t>ポ</a:t>
            </a:r>
            <a:r>
              <a:rPr lang="en-US" altLang="zh-CN" sz="1050" spc="53" dirty="0">
                <a:solidFill>
                  <a:srgbClr val="000000"/>
                </a:solidFill>
                <a:latin typeface="MS PGothic"/>
                <a:ea typeface="MS PGothic"/>
                <a:cs typeface="MS PGothic"/>
              </a:rPr>
              <a:t>ジ</a:t>
            </a:r>
            <a:r>
              <a:rPr lang="en-US" altLang="zh-CN" sz="1050" spc="-12" dirty="0">
                <a:solidFill>
                  <a:srgbClr val="000000"/>
                </a:solidFill>
                <a:latin typeface="MS PGothic"/>
                <a:ea typeface="MS PGothic"/>
                <a:cs typeface="MS PGothic"/>
              </a:rPr>
              <a:t>ッ</a:t>
            </a:r>
            <a:r>
              <a:rPr lang="en-US" altLang="zh-CN" sz="1050" spc="41" dirty="0">
                <a:solidFill>
                  <a:srgbClr val="000000"/>
                </a:solidFill>
                <a:latin typeface="MS PGothic"/>
                <a:ea typeface="MS PGothic"/>
                <a:cs typeface="MS PGothic"/>
              </a:rPr>
              <a:t>ト</a:t>
            </a:r>
            <a:r>
              <a:rPr lang="en-US" altLang="zh-CN" sz="1050" spc="0" dirty="0">
                <a:solidFill>
                  <a:srgbClr val="000000"/>
                </a:solidFill>
                <a:latin typeface="MS PGothic"/>
                <a:ea typeface="MS PGothic"/>
                <a:cs typeface="MS PGothic"/>
              </a:rPr>
              <a:t>制</a:t>
            </a:r>
            <a:r>
              <a:rPr lang="en-US" altLang="zh-CN" sz="1050" spc="58" dirty="0">
                <a:solidFill>
                  <a:srgbClr val="000000"/>
                </a:solidFill>
                <a:latin typeface="MS PGothic"/>
                <a:ea typeface="MS PGothic"/>
                <a:cs typeface="MS PGothic"/>
              </a:rPr>
              <a:t>度</a:t>
            </a:r>
            <a:r>
              <a:rPr lang="en-US" altLang="zh-CN" sz="1050" spc="-13" dirty="0">
                <a:solidFill>
                  <a:srgbClr val="000000"/>
                </a:solidFill>
                <a:latin typeface="MS PGothic"/>
                <a:ea typeface="MS PGothic"/>
                <a:cs typeface="MS PGothic"/>
              </a:rPr>
              <a:t>等</a:t>
            </a:r>
            <a:r>
              <a:rPr lang="en-US" altLang="zh-CN" sz="1050" spc="47" dirty="0">
                <a:solidFill>
                  <a:srgbClr val="000000"/>
                </a:solidFill>
                <a:latin typeface="MS PGothic"/>
                <a:ea typeface="MS PGothic"/>
                <a:cs typeface="MS PGothic"/>
              </a:rPr>
              <a:t>を</a:t>
            </a:r>
            <a:r>
              <a:rPr lang="en-US" altLang="zh-CN" sz="1050" spc="9" dirty="0">
                <a:solidFill>
                  <a:srgbClr val="000000"/>
                </a:solidFill>
                <a:latin typeface="MS PGothic"/>
                <a:ea typeface="MS PGothic"/>
                <a:cs typeface="MS PGothic"/>
              </a:rPr>
              <a:t>利</a:t>
            </a:r>
            <a:r>
              <a:rPr lang="en-US" altLang="zh-CN" sz="1050" spc="32" dirty="0">
                <a:solidFill>
                  <a:srgbClr val="000000"/>
                </a:solidFill>
                <a:latin typeface="MS PGothic"/>
                <a:ea typeface="MS PGothic"/>
                <a:cs typeface="MS PGothic"/>
              </a:rPr>
              <a:t>用</a:t>
            </a:r>
            <a:r>
              <a:rPr lang="en-US" altLang="zh-CN" sz="1050" spc="6" dirty="0">
                <a:solidFill>
                  <a:srgbClr val="000000"/>
                </a:solidFill>
                <a:latin typeface="MS PGothic"/>
                <a:ea typeface="MS PGothic"/>
                <a:cs typeface="MS PGothic"/>
              </a:rPr>
              <a:t>し</a:t>
            </a:r>
            <a:r>
              <a:rPr lang="en-US" altLang="zh-CN" sz="1050" spc="26" dirty="0">
                <a:solidFill>
                  <a:srgbClr val="000000"/>
                </a:solidFill>
                <a:latin typeface="MS PGothic"/>
                <a:ea typeface="MS PGothic"/>
                <a:cs typeface="MS PGothic"/>
              </a:rPr>
              <a:t>、</a:t>
            </a:r>
            <a:r>
              <a:rPr lang="en-US" altLang="zh-CN" sz="1050" spc="12" dirty="0">
                <a:solidFill>
                  <a:srgbClr val="000000"/>
                </a:solidFill>
                <a:latin typeface="MS PGothic"/>
                <a:ea typeface="MS PGothic"/>
                <a:cs typeface="MS PGothic"/>
              </a:rPr>
              <a:t>シ</a:t>
            </a:r>
            <a:r>
              <a:rPr lang="en-US" altLang="zh-CN" sz="1050" spc="36" dirty="0">
                <a:solidFill>
                  <a:srgbClr val="000000"/>
                </a:solidFill>
                <a:latin typeface="MS PGothic"/>
                <a:ea typeface="MS PGothic"/>
                <a:cs typeface="MS PGothic"/>
              </a:rPr>
              <a:t>ン</a:t>
            </a:r>
            <a:r>
              <a:rPr lang="en-US" altLang="zh-CN" sz="1050" spc="16" dirty="0">
                <a:solidFill>
                  <a:srgbClr val="000000"/>
                </a:solidFill>
                <a:latin typeface="MS PGothic"/>
                <a:ea typeface="MS PGothic"/>
                <a:cs typeface="MS PGothic"/>
              </a:rPr>
              <a:t>グ</a:t>
            </a:r>
            <a:r>
              <a:rPr lang="en-US" altLang="zh-CN" sz="1050" spc="30" dirty="0">
                <a:solidFill>
                  <a:srgbClr val="000000"/>
                </a:solidFill>
                <a:latin typeface="MS PGothic"/>
                <a:ea typeface="MS PGothic"/>
                <a:cs typeface="MS PGothic"/>
              </a:rPr>
              <a:t>ル</a:t>
            </a:r>
            <a:r>
              <a:rPr lang="en-US" altLang="zh-CN" sz="1050" spc="18" dirty="0">
                <a:solidFill>
                  <a:srgbClr val="000000"/>
                </a:solidFill>
                <a:latin typeface="MS PGothic"/>
                <a:ea typeface="MS PGothic"/>
                <a:cs typeface="MS PGothic"/>
              </a:rPr>
              <a:t>ユ</a:t>
            </a:r>
            <a:r>
              <a:rPr lang="en-US" altLang="zh-CN" sz="1050" spc="36" dirty="0">
                <a:solidFill>
                  <a:srgbClr val="000000"/>
                </a:solidFill>
                <a:latin typeface="MS PGothic"/>
                <a:ea typeface="MS PGothic"/>
                <a:cs typeface="MS PGothic"/>
              </a:rPr>
              <a:t>ー</a:t>
            </a:r>
            <a:r>
              <a:rPr lang="en-US" altLang="zh-CN" sz="1050" spc="14" dirty="0">
                <a:solidFill>
                  <a:srgbClr val="000000"/>
                </a:solidFill>
                <a:latin typeface="MS PGothic"/>
                <a:ea typeface="MS PGothic"/>
                <a:cs typeface="MS PGothic"/>
              </a:rPr>
              <a:t>ス</a:t>
            </a:r>
            <a:r>
              <a:rPr lang="en-US" altLang="zh-CN" sz="1050" spc="30" dirty="0">
                <a:solidFill>
                  <a:srgbClr val="000000"/>
                </a:solidFill>
                <a:latin typeface="MS PGothic"/>
                <a:ea typeface="MS PGothic"/>
                <a:cs typeface="MS PGothic"/>
              </a:rPr>
              <a:t>の</a:t>
            </a:r>
            <a:r>
              <a:rPr lang="en-US" altLang="zh-CN" sz="1050" spc="20" dirty="0">
                <a:solidFill>
                  <a:srgbClr val="000000"/>
                </a:solidFill>
                <a:latin typeface="MS PGothic"/>
                <a:ea typeface="MS PGothic"/>
                <a:cs typeface="MS PGothic"/>
              </a:rPr>
              <a:t>プ</a:t>
            </a:r>
            <a:r>
              <a:rPr lang="en-US" altLang="zh-CN" sz="1050" spc="13" dirty="0">
                <a:solidFill>
                  <a:srgbClr val="000000"/>
                </a:solidFill>
                <a:latin typeface="MS PGothic"/>
                <a:ea typeface="MS PGothic"/>
                <a:cs typeface="MS PGothic"/>
              </a:rPr>
              <a:t>ラ</a:t>
            </a:r>
            <a:r>
              <a:rPr lang="en-US" altLang="zh-CN" sz="1050" spc="33" dirty="0">
                <a:solidFill>
                  <a:srgbClr val="000000"/>
                </a:solidFill>
                <a:latin typeface="MS PGothic"/>
                <a:ea typeface="MS PGothic"/>
                <a:cs typeface="MS PGothic"/>
              </a:rPr>
              <a:t>ス</a:t>
            </a:r>
            <a:r>
              <a:rPr lang="en-US" altLang="zh-CN" sz="1050" spc="18" dirty="0">
                <a:solidFill>
                  <a:srgbClr val="000000"/>
                </a:solidFill>
                <a:latin typeface="MS PGothic"/>
                <a:ea typeface="MS PGothic"/>
                <a:cs typeface="MS PGothic"/>
              </a:rPr>
              <a:t>チ</a:t>
            </a:r>
            <a:r>
              <a:rPr lang="en-US" altLang="zh-CN" sz="1050" spc="14" dirty="0">
                <a:solidFill>
                  <a:srgbClr val="000000"/>
                </a:solidFill>
                <a:latin typeface="MS PGothic"/>
                <a:ea typeface="MS PGothic"/>
                <a:cs typeface="MS PGothic"/>
              </a:rPr>
              <a:t>ッ</a:t>
            </a:r>
            <a:r>
              <a:rPr lang="en-US" altLang="zh-CN" sz="1050" spc="31" dirty="0">
                <a:solidFill>
                  <a:srgbClr val="000000"/>
                </a:solidFill>
                <a:latin typeface="MS PGothic"/>
                <a:ea typeface="MS PGothic"/>
                <a:cs typeface="MS PGothic"/>
              </a:rPr>
              <a:t>ク</a:t>
            </a:r>
            <a:r>
              <a:rPr lang="en-US" altLang="zh-CN" sz="1050" spc="25" dirty="0">
                <a:solidFill>
                  <a:srgbClr val="000000"/>
                </a:solidFill>
                <a:latin typeface="MS PGothic"/>
                <a:ea typeface="MS PGothic"/>
                <a:cs typeface="MS PGothic"/>
              </a:rPr>
              <a:t>飲</a:t>
            </a:r>
            <a:r>
              <a:rPr lang="en-US" altLang="zh-CN" sz="1050" spc="21" dirty="0">
                <a:solidFill>
                  <a:srgbClr val="000000"/>
                </a:solidFill>
                <a:latin typeface="MS PGothic"/>
                <a:ea typeface="MS PGothic"/>
                <a:cs typeface="MS PGothic"/>
              </a:rPr>
              <a:t>料</a:t>
            </a:r>
            <a:r>
              <a:rPr lang="en-US" altLang="zh-CN" sz="1050" spc="22" dirty="0">
                <a:solidFill>
                  <a:srgbClr val="000000"/>
                </a:solidFill>
                <a:latin typeface="MS PGothic"/>
                <a:ea typeface="MS PGothic"/>
                <a:cs typeface="MS PGothic"/>
              </a:rPr>
              <a:t>ボ</a:t>
            </a:r>
            <a:r>
              <a:rPr lang="en-US" altLang="zh-CN" sz="1050" spc="14" dirty="0">
                <a:solidFill>
                  <a:srgbClr val="000000"/>
                </a:solidFill>
                <a:latin typeface="MS PGothic"/>
                <a:ea typeface="MS PGothic"/>
                <a:cs typeface="MS PGothic"/>
              </a:rPr>
              <a:t>ト</a:t>
            </a:r>
            <a:r>
              <a:rPr lang="en-US" altLang="zh-CN" sz="1050" spc="29" dirty="0">
                <a:solidFill>
                  <a:srgbClr val="000000"/>
                </a:solidFill>
                <a:latin typeface="MS PGothic"/>
                <a:ea typeface="MS PGothic"/>
                <a:cs typeface="MS PGothic"/>
              </a:rPr>
              <a:t>ル</a:t>
            </a:r>
            <a:r>
              <a:rPr lang="en-US" altLang="zh-CN" sz="1050" spc="27" dirty="0">
                <a:solidFill>
                  <a:srgbClr val="000000"/>
                </a:solidFill>
                <a:latin typeface="MS PGothic"/>
                <a:ea typeface="MS PGothic"/>
                <a:cs typeface="MS PGothic"/>
              </a:rPr>
              <a:t>の</a:t>
            </a:r>
            <a:r>
              <a:rPr lang="en-US" altLang="zh-CN" sz="1050" spc="17" dirty="0">
                <a:solidFill>
                  <a:srgbClr val="000000"/>
                </a:solidFill>
                <a:latin typeface="Arial"/>
                <a:ea typeface="Arial"/>
                <a:cs typeface="Arial"/>
              </a:rPr>
              <a:t>9</a:t>
            </a:r>
            <a:r>
              <a:rPr lang="en-US" altLang="zh-CN" sz="1050" spc="15" dirty="0">
                <a:solidFill>
                  <a:srgbClr val="000000"/>
                </a:solidFill>
                <a:latin typeface="Arial"/>
                <a:ea typeface="Arial"/>
                <a:cs typeface="Arial"/>
              </a:rPr>
              <a:t>0</a:t>
            </a:r>
            <a:r>
              <a:rPr lang="en-US" altLang="zh-CN" sz="1050" spc="30" dirty="0">
                <a:solidFill>
                  <a:srgbClr val="000000"/>
                </a:solidFill>
                <a:latin typeface="MS PGothic"/>
                <a:ea typeface="MS PGothic"/>
                <a:cs typeface="MS PGothic"/>
              </a:rPr>
              <a:t>％</a:t>
            </a:r>
            <a:r>
              <a:rPr lang="en-US" altLang="zh-CN" sz="1050" spc="17" dirty="0">
                <a:solidFill>
                  <a:srgbClr val="000000"/>
                </a:solidFill>
                <a:latin typeface="MS PGothic"/>
                <a:ea typeface="MS PGothic"/>
                <a:cs typeface="MS PGothic"/>
              </a:rPr>
              <a:t>を</a:t>
            </a:r>
            <a:r>
              <a:rPr lang="en-US" altLang="zh-CN" sz="1050" spc="39" dirty="0">
                <a:solidFill>
                  <a:srgbClr val="000000"/>
                </a:solidFill>
                <a:latin typeface="MS PGothic"/>
                <a:ea typeface="MS PGothic"/>
                <a:cs typeface="MS PGothic"/>
              </a:rPr>
              <a:t>収</a:t>
            </a:r>
            <a:r>
              <a:rPr lang="en-US" altLang="zh-CN" sz="1050" spc="0" dirty="0">
                <a:solidFill>
                  <a:srgbClr val="000000"/>
                </a:solidFill>
                <a:latin typeface="MS PGothic"/>
                <a:ea typeface="MS PGothic"/>
                <a:cs typeface="MS PGothic"/>
              </a:rPr>
              <a:t>集</a:t>
            </a:r>
            <a:r>
              <a:rPr lang="en-US" altLang="zh-CN" sz="1050" spc="56" dirty="0">
                <a:solidFill>
                  <a:srgbClr val="000000"/>
                </a:solidFill>
                <a:latin typeface="MS PGothic"/>
                <a:ea typeface="MS PGothic"/>
                <a:cs typeface="MS PGothic"/>
              </a:rPr>
              <a:t>す</a:t>
            </a:r>
            <a:r>
              <a:rPr lang="en-US" altLang="zh-CN" sz="1050" spc="0" dirty="0">
                <a:solidFill>
                  <a:srgbClr val="000000"/>
                </a:solidFill>
                <a:latin typeface="MS PGothic"/>
                <a:ea typeface="MS PGothic"/>
                <a:cs typeface="MS PGothic"/>
              </a:rPr>
              <a:t>る</a:t>
            </a:r>
            <a:endParaRPr lang="en-US" altLang="zh-CN" sz="1050">
              <a:latin typeface="MS PGothic"/>
              <a:ea typeface="MS PGothic"/>
              <a:cs typeface="MS PGothic"/>
            </a:endParaRPr>
          </a:p>
        </p:txBody>
      </p:sp>
      <p:sp>
        <p:nvSpPr>
          <p:cNvPr id="157" name="Text Box157"/>
          <p:cNvSpPr txBox="1"/>
          <p:nvPr/>
        </p:nvSpPr>
        <p:spPr>
          <a:xfrm>
            <a:off x="680314" y="6541325"/>
            <a:ext cx="6787775" cy="134112"/>
          </a:xfrm>
          <a:prstGeom prst="rect">
            <a:avLst/>
          </a:prstGeom>
        </p:spPr>
        <p:txBody>
          <a:bodyPr wrap="square" lIns="0" tIns="0" rIns="0" rtlCol="0">
            <a:spAutoFit/>
          </a:bodyPr>
          <a:lstStyle/>
          <a:p>
            <a:pPr algn="l">
              <a:lnSpc>
                <a:spcPts val="0"/>
              </a:lnSpc>
            </a:pPr>
            <a:endParaRPr/>
          </a:p>
          <a:p>
            <a:pPr algn="l" rtl="0">
              <a:lnSpc>
                <a:spcPts val="1056"/>
              </a:lnSpc>
            </a:pPr>
            <a:r>
              <a:rPr lang="en-US" altLang="zh-CN" sz="1050" spc="56" dirty="0">
                <a:solidFill>
                  <a:srgbClr val="000000"/>
                </a:solidFill>
                <a:latin typeface="MS PGothic"/>
                <a:ea typeface="MS PGothic"/>
                <a:cs typeface="MS PGothic"/>
              </a:rPr>
              <a:t>意</a:t>
            </a:r>
            <a:r>
              <a:rPr lang="en-US" altLang="zh-CN" sz="1050" spc="0" dirty="0">
                <a:solidFill>
                  <a:srgbClr val="000000"/>
                </a:solidFill>
                <a:latin typeface="MS PGothic"/>
                <a:ea typeface="MS PGothic"/>
                <a:cs typeface="MS PGothic"/>
              </a:rPr>
              <a:t>識</a:t>
            </a:r>
            <a:r>
              <a:rPr lang="en-US" altLang="zh-CN" sz="1050" spc="56" dirty="0">
                <a:solidFill>
                  <a:srgbClr val="000000"/>
                </a:solidFill>
                <a:latin typeface="MS PGothic"/>
                <a:ea typeface="MS PGothic"/>
                <a:cs typeface="MS PGothic"/>
              </a:rPr>
              <a:t>向</a:t>
            </a:r>
            <a:r>
              <a:rPr lang="en-US" altLang="zh-CN" sz="1050" spc="0" dirty="0">
                <a:solidFill>
                  <a:srgbClr val="000000"/>
                </a:solidFill>
                <a:latin typeface="MS PGothic"/>
                <a:ea typeface="MS PGothic"/>
                <a:cs typeface="MS PGothic"/>
              </a:rPr>
              <a:t>上</a:t>
            </a:r>
            <a:r>
              <a:rPr lang="en-US" altLang="zh-CN" sz="1050" spc="368" dirty="0">
                <a:solidFill>
                  <a:srgbClr val="000000"/>
                </a:solidFill>
                <a:latin typeface="MS PGothic"/>
                <a:ea typeface="MS PGothic"/>
                <a:cs typeface="MS PGothic"/>
              </a:rPr>
              <a:t> </a:t>
            </a:r>
            <a:r>
              <a:rPr lang="en-US" altLang="zh-CN" sz="1050" spc="28" dirty="0">
                <a:solidFill>
                  <a:srgbClr val="000000"/>
                </a:solidFill>
                <a:latin typeface="MS PGothic"/>
                <a:ea typeface="MS PGothic"/>
                <a:cs typeface="MS PGothic"/>
              </a:rPr>
              <a:t>：</a:t>
            </a:r>
            <a:r>
              <a:rPr lang="en-US" altLang="zh-CN" sz="1050" spc="363" dirty="0">
                <a:solidFill>
                  <a:srgbClr val="000000"/>
                </a:solidFill>
                <a:latin typeface="MS PGothic"/>
                <a:ea typeface="MS PGothic"/>
                <a:cs typeface="MS PGothic"/>
              </a:rPr>
              <a:t> </a:t>
            </a:r>
            <a:r>
              <a:rPr lang="en-US" altLang="zh-CN" sz="1050" spc="56" dirty="0">
                <a:solidFill>
                  <a:srgbClr val="000000"/>
                </a:solidFill>
                <a:latin typeface="MS PGothic"/>
                <a:ea typeface="MS PGothic"/>
                <a:cs typeface="MS PGothic"/>
              </a:rPr>
              <a:t>使</a:t>
            </a:r>
            <a:r>
              <a:rPr lang="en-US" altLang="zh-CN" sz="1050" spc="0" dirty="0">
                <a:solidFill>
                  <a:srgbClr val="000000"/>
                </a:solidFill>
                <a:latin typeface="MS PGothic"/>
                <a:ea typeface="MS PGothic"/>
                <a:cs typeface="MS PGothic"/>
              </a:rPr>
              <a:t>い</a:t>
            </a:r>
            <a:r>
              <a:rPr lang="en-US" altLang="zh-CN" sz="1050" spc="53" dirty="0">
                <a:solidFill>
                  <a:srgbClr val="000000"/>
                </a:solidFill>
                <a:latin typeface="MS PGothic"/>
                <a:ea typeface="MS PGothic"/>
                <a:cs typeface="MS PGothic"/>
              </a:rPr>
              <a:t>捨</a:t>
            </a:r>
            <a:r>
              <a:rPr lang="en-US" altLang="zh-CN" sz="1050" spc="-10" dirty="0">
                <a:solidFill>
                  <a:srgbClr val="000000"/>
                </a:solidFill>
                <a:latin typeface="MS PGothic"/>
                <a:ea typeface="MS PGothic"/>
                <a:cs typeface="MS PGothic"/>
              </a:rPr>
              <a:t>て</a:t>
            </a:r>
            <a:r>
              <a:rPr lang="en-US" altLang="zh-CN" sz="1050" spc="50" dirty="0">
                <a:solidFill>
                  <a:srgbClr val="000000"/>
                </a:solidFill>
                <a:latin typeface="MS PGothic"/>
                <a:ea typeface="MS PGothic"/>
                <a:cs typeface="MS PGothic"/>
              </a:rPr>
              <a:t>プ</a:t>
            </a:r>
            <a:r>
              <a:rPr lang="en-US" altLang="zh-CN" sz="1050" spc="0" dirty="0">
                <a:solidFill>
                  <a:srgbClr val="000000"/>
                </a:solidFill>
                <a:latin typeface="MS PGothic"/>
                <a:ea typeface="MS PGothic"/>
                <a:cs typeface="MS PGothic"/>
              </a:rPr>
              <a:t>ラ</a:t>
            </a:r>
            <a:r>
              <a:rPr lang="en-US" altLang="zh-CN" sz="1050" spc="26" dirty="0">
                <a:solidFill>
                  <a:srgbClr val="000000"/>
                </a:solidFill>
                <a:latin typeface="MS PGothic"/>
                <a:ea typeface="MS PGothic"/>
                <a:cs typeface="MS PGothic"/>
              </a:rPr>
              <a:t>・</a:t>
            </a:r>
            <a:r>
              <a:rPr lang="en-US" altLang="zh-CN" sz="1050" spc="30" dirty="0">
                <a:solidFill>
                  <a:srgbClr val="000000"/>
                </a:solidFill>
                <a:latin typeface="MS PGothic"/>
                <a:ea typeface="MS PGothic"/>
                <a:cs typeface="MS PGothic"/>
              </a:rPr>
              <a:t>漁</a:t>
            </a:r>
            <a:r>
              <a:rPr lang="en-US" altLang="zh-CN" sz="1050" spc="26" dirty="0">
                <a:solidFill>
                  <a:srgbClr val="000000"/>
                </a:solidFill>
                <a:latin typeface="MS PGothic"/>
                <a:ea typeface="MS PGothic"/>
                <a:cs typeface="MS PGothic"/>
              </a:rPr>
              <a:t>具</a:t>
            </a:r>
            <a:r>
              <a:rPr lang="en-US" altLang="zh-CN" sz="1050" spc="15" dirty="0">
                <a:solidFill>
                  <a:srgbClr val="000000"/>
                </a:solidFill>
                <a:latin typeface="MS PGothic"/>
                <a:ea typeface="MS PGothic"/>
                <a:cs typeface="MS PGothic"/>
              </a:rPr>
              <a:t>が</a:t>
            </a:r>
            <a:r>
              <a:rPr lang="en-US" altLang="zh-CN" sz="1050" spc="41" dirty="0">
                <a:solidFill>
                  <a:srgbClr val="000000"/>
                </a:solidFill>
                <a:latin typeface="MS PGothic"/>
                <a:ea typeface="MS PGothic"/>
                <a:cs typeface="MS PGothic"/>
              </a:rPr>
              <a:t>環</a:t>
            </a:r>
            <a:r>
              <a:rPr lang="en-US" altLang="zh-CN" sz="1050" spc="0" dirty="0">
                <a:solidFill>
                  <a:srgbClr val="000000"/>
                </a:solidFill>
                <a:latin typeface="MS PGothic"/>
                <a:ea typeface="MS PGothic"/>
                <a:cs typeface="MS PGothic"/>
              </a:rPr>
              <a:t>境</a:t>
            </a:r>
            <a:r>
              <a:rPr lang="en-US" altLang="zh-CN" sz="1050" spc="46" dirty="0">
                <a:solidFill>
                  <a:srgbClr val="000000"/>
                </a:solidFill>
                <a:latin typeface="MS PGothic"/>
                <a:ea typeface="MS PGothic"/>
                <a:cs typeface="MS PGothic"/>
              </a:rPr>
              <a:t>に</a:t>
            </a:r>
            <a:r>
              <a:rPr lang="en-US" altLang="zh-CN" sz="1050" spc="10" dirty="0">
                <a:solidFill>
                  <a:srgbClr val="000000"/>
                </a:solidFill>
                <a:latin typeface="MS PGothic"/>
                <a:ea typeface="MS PGothic"/>
                <a:cs typeface="MS PGothic"/>
              </a:rPr>
              <a:t>及</a:t>
            </a:r>
            <a:r>
              <a:rPr lang="en-US" altLang="zh-CN" sz="1050" spc="35" dirty="0">
                <a:solidFill>
                  <a:srgbClr val="000000"/>
                </a:solidFill>
                <a:latin typeface="MS PGothic"/>
                <a:ea typeface="MS PGothic"/>
                <a:cs typeface="MS PGothic"/>
              </a:rPr>
              <a:t>ぼ</a:t>
            </a:r>
            <a:r>
              <a:rPr lang="en-US" altLang="zh-CN" sz="1050" spc="19" dirty="0">
                <a:solidFill>
                  <a:srgbClr val="000000"/>
                </a:solidFill>
                <a:latin typeface="MS PGothic"/>
                <a:ea typeface="MS PGothic"/>
                <a:cs typeface="MS PGothic"/>
              </a:rPr>
              <a:t>す</a:t>
            </a:r>
            <a:r>
              <a:rPr lang="en-US" altLang="zh-CN" sz="1050" spc="29" dirty="0">
                <a:solidFill>
                  <a:srgbClr val="000000"/>
                </a:solidFill>
                <a:latin typeface="MS PGothic"/>
                <a:ea typeface="MS PGothic"/>
                <a:cs typeface="MS PGothic"/>
              </a:rPr>
              <a:t>悪</a:t>
            </a:r>
            <a:r>
              <a:rPr lang="en-US" altLang="zh-CN" sz="1050" spc="27" dirty="0">
                <a:solidFill>
                  <a:srgbClr val="000000"/>
                </a:solidFill>
                <a:latin typeface="MS PGothic"/>
                <a:ea typeface="MS PGothic"/>
                <a:cs typeface="MS PGothic"/>
              </a:rPr>
              <a:t>影</a:t>
            </a:r>
            <a:r>
              <a:rPr lang="en-US" altLang="zh-CN" sz="1050" spc="18" dirty="0">
                <a:solidFill>
                  <a:srgbClr val="000000"/>
                </a:solidFill>
                <a:latin typeface="MS PGothic"/>
                <a:ea typeface="MS PGothic"/>
                <a:cs typeface="MS PGothic"/>
              </a:rPr>
              <a:t>響</a:t>
            </a:r>
            <a:r>
              <a:rPr lang="en-US" altLang="zh-CN" sz="1050" spc="34" dirty="0">
                <a:solidFill>
                  <a:srgbClr val="000000"/>
                </a:solidFill>
                <a:latin typeface="MS PGothic"/>
                <a:ea typeface="MS PGothic"/>
                <a:cs typeface="MS PGothic"/>
              </a:rPr>
              <a:t>に</a:t>
            </a:r>
            <a:r>
              <a:rPr lang="en-US" altLang="zh-CN" sz="1050" spc="11" dirty="0">
                <a:solidFill>
                  <a:srgbClr val="000000"/>
                </a:solidFill>
                <a:latin typeface="MS PGothic"/>
                <a:ea typeface="MS PGothic"/>
                <a:cs typeface="MS PGothic"/>
              </a:rPr>
              <a:t>つ</a:t>
            </a:r>
            <a:r>
              <a:rPr lang="en-US" altLang="zh-CN" sz="1050" spc="28" dirty="0">
                <a:solidFill>
                  <a:srgbClr val="000000"/>
                </a:solidFill>
                <a:latin typeface="MS PGothic"/>
                <a:ea typeface="MS PGothic"/>
                <a:cs typeface="MS PGothic"/>
              </a:rPr>
              <a:t>い</a:t>
            </a:r>
            <a:r>
              <a:rPr lang="en-US" altLang="zh-CN" sz="1050" spc="18" dirty="0">
                <a:solidFill>
                  <a:srgbClr val="000000"/>
                </a:solidFill>
                <a:latin typeface="MS PGothic"/>
                <a:ea typeface="MS PGothic"/>
                <a:cs typeface="MS PGothic"/>
              </a:rPr>
              <a:t>て</a:t>
            </a:r>
            <a:r>
              <a:rPr lang="en-US" altLang="zh-CN" sz="1050" spc="38" dirty="0">
                <a:solidFill>
                  <a:srgbClr val="000000"/>
                </a:solidFill>
                <a:latin typeface="MS PGothic"/>
                <a:ea typeface="MS PGothic"/>
                <a:cs typeface="MS PGothic"/>
              </a:rPr>
              <a:t>意</a:t>
            </a:r>
            <a:r>
              <a:rPr lang="en-US" altLang="zh-CN" sz="1050" spc="6" dirty="0">
                <a:solidFill>
                  <a:srgbClr val="000000"/>
                </a:solidFill>
                <a:latin typeface="MS PGothic"/>
                <a:ea typeface="MS PGothic"/>
                <a:cs typeface="MS PGothic"/>
              </a:rPr>
              <a:t>識</a:t>
            </a:r>
            <a:r>
              <a:rPr lang="en-US" altLang="zh-CN" sz="1050" spc="50" dirty="0">
                <a:solidFill>
                  <a:srgbClr val="000000"/>
                </a:solidFill>
                <a:latin typeface="MS PGothic"/>
                <a:ea typeface="MS PGothic"/>
                <a:cs typeface="MS PGothic"/>
              </a:rPr>
              <a:t>向</a:t>
            </a:r>
            <a:r>
              <a:rPr lang="en-US" altLang="zh-CN" sz="1050" spc="-6" dirty="0">
                <a:solidFill>
                  <a:srgbClr val="000000"/>
                </a:solidFill>
                <a:latin typeface="MS PGothic"/>
                <a:ea typeface="MS PGothic"/>
                <a:cs typeface="MS PGothic"/>
              </a:rPr>
              <a:t>上</a:t>
            </a:r>
            <a:r>
              <a:rPr lang="en-US" altLang="zh-CN" sz="1050" spc="38" dirty="0">
                <a:solidFill>
                  <a:srgbClr val="000000"/>
                </a:solidFill>
                <a:latin typeface="MS PGothic"/>
                <a:ea typeface="MS PGothic"/>
                <a:cs typeface="MS PGothic"/>
              </a:rPr>
              <a:t>さ</a:t>
            </a:r>
            <a:r>
              <a:rPr lang="en-US" altLang="zh-CN" sz="1050" spc="7" dirty="0">
                <a:solidFill>
                  <a:srgbClr val="000000"/>
                </a:solidFill>
                <a:latin typeface="MS PGothic"/>
                <a:ea typeface="MS PGothic"/>
                <a:cs typeface="MS PGothic"/>
              </a:rPr>
              <a:t>せ</a:t>
            </a:r>
            <a:r>
              <a:rPr lang="en-US" altLang="zh-CN" sz="1050" spc="25" dirty="0">
                <a:solidFill>
                  <a:srgbClr val="000000"/>
                </a:solidFill>
                <a:latin typeface="MS PGothic"/>
                <a:ea typeface="MS PGothic"/>
                <a:cs typeface="MS PGothic"/>
              </a:rPr>
              <a:t>、</a:t>
            </a:r>
            <a:r>
              <a:rPr lang="en-US" altLang="zh-CN" sz="1050" spc="16" dirty="0">
                <a:solidFill>
                  <a:srgbClr val="000000"/>
                </a:solidFill>
                <a:latin typeface="MS PGothic"/>
                <a:ea typeface="MS PGothic"/>
                <a:cs typeface="MS PGothic"/>
              </a:rPr>
              <a:t>リ</a:t>
            </a:r>
            <a:r>
              <a:rPr lang="en-US" altLang="zh-CN" sz="1050" spc="41" dirty="0">
                <a:solidFill>
                  <a:srgbClr val="000000"/>
                </a:solidFill>
                <a:latin typeface="MS PGothic"/>
                <a:ea typeface="MS PGothic"/>
                <a:cs typeface="MS PGothic"/>
              </a:rPr>
              <a:t>ユ</a:t>
            </a:r>
            <a:r>
              <a:rPr lang="en-US" altLang="zh-CN" sz="1050" spc="11" dirty="0">
                <a:solidFill>
                  <a:srgbClr val="000000"/>
                </a:solidFill>
                <a:latin typeface="MS PGothic"/>
                <a:ea typeface="MS PGothic"/>
                <a:cs typeface="MS PGothic"/>
              </a:rPr>
              <a:t>ー</a:t>
            </a:r>
            <a:r>
              <a:rPr lang="en-US" altLang="zh-CN" sz="1050" spc="35" dirty="0">
                <a:solidFill>
                  <a:srgbClr val="000000"/>
                </a:solidFill>
                <a:latin typeface="MS PGothic"/>
                <a:ea typeface="MS PGothic"/>
                <a:cs typeface="MS PGothic"/>
              </a:rPr>
              <a:t>ス</a:t>
            </a:r>
            <a:r>
              <a:rPr lang="en-US" altLang="zh-CN" sz="1050" spc="21" dirty="0">
                <a:solidFill>
                  <a:srgbClr val="000000"/>
                </a:solidFill>
                <a:latin typeface="MS PGothic"/>
                <a:ea typeface="MS PGothic"/>
                <a:cs typeface="MS PGothic"/>
              </a:rPr>
              <a:t>の</a:t>
            </a:r>
            <a:r>
              <a:rPr lang="en-US" altLang="zh-CN" sz="1050" spc="24" dirty="0">
                <a:solidFill>
                  <a:srgbClr val="000000"/>
                </a:solidFill>
                <a:latin typeface="MS PGothic"/>
                <a:ea typeface="MS PGothic"/>
                <a:cs typeface="MS PGothic"/>
              </a:rPr>
              <a:t>推</a:t>
            </a:r>
            <a:r>
              <a:rPr lang="en-US" altLang="zh-CN" sz="1050" spc="32" dirty="0">
                <a:solidFill>
                  <a:srgbClr val="000000"/>
                </a:solidFill>
                <a:latin typeface="MS PGothic"/>
                <a:ea typeface="MS PGothic"/>
                <a:cs typeface="MS PGothic"/>
              </a:rPr>
              <a:t>奨</a:t>
            </a:r>
            <a:r>
              <a:rPr lang="en-US" altLang="zh-CN" sz="1050" spc="0" dirty="0">
                <a:solidFill>
                  <a:srgbClr val="000000"/>
                </a:solidFill>
                <a:latin typeface="MS PGothic"/>
                <a:ea typeface="MS PGothic"/>
                <a:cs typeface="MS PGothic"/>
              </a:rPr>
              <a:t>・</a:t>
            </a:r>
            <a:r>
              <a:rPr lang="en-US" altLang="zh-CN" sz="1050" spc="37" dirty="0">
                <a:solidFill>
                  <a:srgbClr val="000000"/>
                </a:solidFill>
                <a:latin typeface="MS PGothic"/>
                <a:ea typeface="MS PGothic"/>
                <a:cs typeface="MS PGothic"/>
              </a:rPr>
              <a:t>ご</a:t>
            </a:r>
            <a:r>
              <a:rPr lang="en-US" altLang="zh-CN" sz="1050" spc="7" dirty="0">
                <a:solidFill>
                  <a:srgbClr val="000000"/>
                </a:solidFill>
                <a:latin typeface="MS PGothic"/>
                <a:ea typeface="MS PGothic"/>
                <a:cs typeface="MS PGothic"/>
              </a:rPr>
              <a:t>み</a:t>
            </a:r>
            <a:r>
              <a:rPr lang="en-US" altLang="zh-CN" sz="1050" spc="49" dirty="0">
                <a:solidFill>
                  <a:srgbClr val="000000"/>
                </a:solidFill>
                <a:latin typeface="MS PGothic"/>
                <a:ea typeface="MS PGothic"/>
                <a:cs typeface="MS PGothic"/>
              </a:rPr>
              <a:t>管</a:t>
            </a:r>
            <a:r>
              <a:rPr lang="en-US" altLang="zh-CN" sz="1050" spc="0" dirty="0">
                <a:solidFill>
                  <a:srgbClr val="000000"/>
                </a:solidFill>
                <a:latin typeface="MS PGothic"/>
                <a:ea typeface="MS PGothic"/>
                <a:cs typeface="MS PGothic"/>
              </a:rPr>
              <a:t>理</a:t>
            </a:r>
            <a:r>
              <a:rPr lang="en-US" altLang="zh-CN" sz="1050" spc="43" dirty="0">
                <a:solidFill>
                  <a:srgbClr val="000000"/>
                </a:solidFill>
                <a:latin typeface="MS PGothic"/>
                <a:ea typeface="MS PGothic"/>
                <a:cs typeface="MS PGothic"/>
              </a:rPr>
              <a:t>を</a:t>
            </a:r>
            <a:r>
              <a:rPr lang="en-US" altLang="zh-CN" sz="1050" spc="13" dirty="0">
                <a:solidFill>
                  <a:srgbClr val="000000"/>
                </a:solidFill>
                <a:latin typeface="MS PGothic"/>
                <a:ea typeface="MS PGothic"/>
                <a:cs typeface="MS PGothic"/>
              </a:rPr>
              <a:t>義</a:t>
            </a:r>
            <a:r>
              <a:rPr lang="en-US" altLang="zh-CN" sz="1050" spc="28" dirty="0">
                <a:solidFill>
                  <a:srgbClr val="000000"/>
                </a:solidFill>
                <a:latin typeface="MS PGothic"/>
                <a:ea typeface="MS PGothic"/>
                <a:cs typeface="MS PGothic"/>
              </a:rPr>
              <a:t>務付</a:t>
            </a:r>
            <a:r>
              <a:rPr lang="en-US" altLang="zh-CN" sz="1050" spc="11" dirty="0">
                <a:solidFill>
                  <a:srgbClr val="000000"/>
                </a:solidFill>
                <a:latin typeface="MS PGothic"/>
                <a:ea typeface="MS PGothic"/>
                <a:cs typeface="MS PGothic"/>
              </a:rPr>
              <a:t>け</a:t>
            </a:r>
            <a:r>
              <a:rPr lang="en-US" altLang="zh-CN" sz="1050" spc="37" dirty="0">
                <a:solidFill>
                  <a:srgbClr val="000000"/>
                </a:solidFill>
                <a:latin typeface="MS PGothic"/>
                <a:ea typeface="MS PGothic"/>
                <a:cs typeface="MS PGothic"/>
              </a:rPr>
              <a:t>る</a:t>
            </a:r>
            <a:endParaRPr lang="en-US" altLang="zh-CN" sz="1050">
              <a:latin typeface="MS PGothic"/>
              <a:ea typeface="MS PGothic"/>
              <a:cs typeface="MS PGothic"/>
            </a:endParaRPr>
          </a:p>
        </p:txBody>
      </p:sp>
      <p:sp>
        <p:nvSpPr>
          <p:cNvPr id="158" name="Text Box158"/>
          <p:cNvSpPr txBox="1"/>
          <p:nvPr/>
        </p:nvSpPr>
        <p:spPr>
          <a:xfrm>
            <a:off x="8975090" y="6614465"/>
            <a:ext cx="115368"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6</a:t>
            </a:r>
            <a:endParaRPr lang="en-US" altLang="zh-CN" sz="1200">
              <a:latin typeface="Calibri"/>
              <a:ea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ath159"/>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160" name="Group160"/>
          <p:cNvGrpSpPr/>
          <p:nvPr/>
        </p:nvGrpSpPr>
        <p:grpSpPr>
          <a:xfrm>
            <a:off x="-9144" y="-18287"/>
            <a:ext cx="9162288" cy="1517141"/>
            <a:chOff x="-9144" y="-18287"/>
            <a:chExt cx="9162288" cy="1517141"/>
          </a:xfrm>
        </p:grpSpPr>
        <p:pic>
          <p:nvPicPr>
            <p:cNvPr id="161" name="Image161"/>
            <p:cNvPicPr>
              <a:picLocks noChangeAspect="1"/>
            </p:cNvPicPr>
            <p:nvPr/>
          </p:nvPicPr>
          <p:blipFill>
            <a:blip r:embed="rId2"/>
            <a:stretch>
              <a:fillRect/>
            </a:stretch>
          </p:blipFill>
          <p:spPr>
            <a:xfrm>
              <a:off x="0" y="0"/>
              <a:ext cx="9144000" cy="635508"/>
            </a:xfrm>
            <a:prstGeom prst="rect">
              <a:avLst/>
            </a:prstGeom>
            <a:noFill/>
          </p:spPr>
        </p:pic>
        <p:sp>
          <p:nvSpPr>
            <p:cNvPr id="162" name="Text Box162"/>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2106422" algn="l" rtl="0">
                <a:lnSpc>
                  <a:spcPts val="2837"/>
                </a:lnSpc>
              </a:pPr>
              <a:r>
                <a:rPr lang="en-US" altLang="zh-CN" sz="2400" b="1" spc="-100" dirty="0">
                  <a:solidFill>
                    <a:srgbClr val="FFFFFF"/>
                  </a:solidFill>
                  <a:latin typeface="SimSun"/>
                  <a:ea typeface="SimSun"/>
                  <a:cs typeface="SimSun"/>
                </a:rPr>
                <a:t>各国</a:t>
              </a:r>
              <a:r>
                <a:rPr lang="en-US" altLang="zh-CN" sz="2400" b="1" spc="-299" dirty="0">
                  <a:solidFill>
                    <a:srgbClr val="FFFFFF"/>
                  </a:solidFill>
                  <a:latin typeface="MS Gothic"/>
                  <a:ea typeface="MS Gothic"/>
                  <a:cs typeface="MS Gothic"/>
                </a:rPr>
                <a:t>の</a:t>
              </a:r>
              <a:r>
                <a:rPr lang="en-US" altLang="zh-CN" sz="2400" b="1" spc="-100" dirty="0">
                  <a:solidFill>
                    <a:srgbClr val="FFFFFF"/>
                  </a:solidFill>
                  <a:latin typeface="SimSun"/>
                  <a:ea typeface="SimSun"/>
                  <a:cs typeface="SimSun"/>
                </a:rPr>
                <a:t>使</a:t>
              </a:r>
              <a:r>
                <a:rPr lang="en-US" altLang="zh-CN" sz="2400" b="1" spc="-417" dirty="0">
                  <a:solidFill>
                    <a:srgbClr val="FFFFFF"/>
                  </a:solidFill>
                  <a:latin typeface="MS Gothic"/>
                  <a:ea typeface="MS Gothic"/>
                  <a:cs typeface="MS Gothic"/>
                </a:rPr>
                <a:t>い</a:t>
              </a:r>
              <a:r>
                <a:rPr lang="en-US" altLang="zh-CN" sz="2400" b="1" spc="-100" dirty="0">
                  <a:solidFill>
                    <a:srgbClr val="FFFFFF"/>
                  </a:solidFill>
                  <a:latin typeface="SimSun"/>
                  <a:ea typeface="SimSun"/>
                  <a:cs typeface="SimSun"/>
                </a:rPr>
                <a:t>捨</a:t>
              </a:r>
              <a:r>
                <a:rPr lang="en-US" altLang="zh-CN" sz="2400" b="1" spc="-568" dirty="0">
                  <a:solidFill>
                    <a:srgbClr val="FFFFFF"/>
                  </a:solidFill>
                  <a:latin typeface="MS Gothic"/>
                  <a:ea typeface="MS Gothic"/>
                  <a:cs typeface="MS Gothic"/>
                </a:rPr>
                <a:t>て</a:t>
              </a:r>
              <a:r>
                <a:rPr lang="en-US" altLang="zh-CN" sz="2400" b="1" spc="-426" dirty="0">
                  <a:solidFill>
                    <a:srgbClr val="FFFFFF"/>
                  </a:solidFill>
                  <a:latin typeface="MS Gothic"/>
                  <a:ea typeface="MS Gothic"/>
                  <a:cs typeface="MS Gothic"/>
                </a:rPr>
                <a:t>プ</a:t>
              </a:r>
              <a:r>
                <a:rPr lang="en-US" altLang="zh-CN" sz="2400" b="1" spc="-602" dirty="0">
                  <a:solidFill>
                    <a:srgbClr val="FFFFFF"/>
                  </a:solidFill>
                  <a:latin typeface="MS Gothic"/>
                  <a:ea typeface="MS Gothic"/>
                  <a:cs typeface="MS Gothic"/>
                </a:rPr>
                <a:t>ラ</a:t>
              </a:r>
              <a:r>
                <a:rPr lang="en-US" altLang="zh-CN" sz="2400" b="1" spc="-542" dirty="0">
                  <a:solidFill>
                    <a:srgbClr val="FFFFFF"/>
                  </a:solidFill>
                  <a:latin typeface="MS Gothic"/>
                  <a:ea typeface="MS Gothic"/>
                  <a:cs typeface="MS Gothic"/>
                </a:rPr>
                <a:t>ス</a:t>
              </a:r>
              <a:r>
                <a:rPr lang="en-US" altLang="zh-CN" sz="2400" b="1" spc="-592" dirty="0">
                  <a:solidFill>
                    <a:srgbClr val="FFFFFF"/>
                  </a:solidFill>
                  <a:latin typeface="MS Gothic"/>
                  <a:ea typeface="MS Gothic"/>
                  <a:cs typeface="MS Gothic"/>
                </a:rPr>
                <a:t>チ</a:t>
              </a:r>
              <a:r>
                <a:rPr lang="en-US" altLang="zh-CN" sz="2400" b="1" spc="-932" dirty="0">
                  <a:solidFill>
                    <a:srgbClr val="FFFFFF"/>
                  </a:solidFill>
                  <a:latin typeface="MS Gothic"/>
                  <a:ea typeface="MS Gothic"/>
                  <a:cs typeface="MS Gothic"/>
                </a:rPr>
                <a:t>ッ</a:t>
              </a:r>
              <a:r>
                <a:rPr lang="en-US" altLang="zh-CN" sz="2400" b="1" spc="-561" dirty="0">
                  <a:solidFill>
                    <a:srgbClr val="FFFFFF"/>
                  </a:solidFill>
                  <a:latin typeface="MS Gothic"/>
                  <a:ea typeface="MS Gothic"/>
                  <a:cs typeface="MS Gothic"/>
                </a:rPr>
                <a:t>ク</a:t>
              </a:r>
              <a:r>
                <a:rPr lang="en-US" altLang="zh-CN" sz="2400" b="1" spc="-95" dirty="0">
                  <a:solidFill>
                    <a:srgbClr val="FFFFFF"/>
                  </a:solidFill>
                  <a:latin typeface="SimSun"/>
                  <a:ea typeface="SimSun"/>
                  <a:cs typeface="SimSun"/>
                </a:rPr>
                <a:t>対</a:t>
              </a:r>
              <a:r>
                <a:rPr lang="en-US" altLang="zh-CN" sz="2400" b="1" spc="-100" dirty="0">
                  <a:solidFill>
                    <a:srgbClr val="FFFFFF"/>
                  </a:solidFill>
                  <a:latin typeface="SimSun"/>
                  <a:ea typeface="SimSun"/>
                  <a:cs typeface="SimSun"/>
                </a:rPr>
                <a:t>策</a:t>
              </a:r>
              <a:r>
                <a:rPr lang="en-US" altLang="zh-CN" sz="2400" b="1" spc="-300" dirty="0">
                  <a:solidFill>
                    <a:srgbClr val="FFFFFF"/>
                  </a:solidFill>
                  <a:latin typeface="MS Gothic"/>
                  <a:ea typeface="MS Gothic"/>
                  <a:cs typeface="MS Gothic"/>
                </a:rPr>
                <a:t>の</a:t>
              </a:r>
              <a:r>
                <a:rPr lang="en-US" altLang="zh-CN" sz="2400" b="1" spc="-100" dirty="0">
                  <a:solidFill>
                    <a:srgbClr val="FFFFFF"/>
                  </a:solidFill>
                  <a:latin typeface="SimSun"/>
                  <a:ea typeface="SimSun"/>
                  <a:cs typeface="SimSun"/>
                </a:rPr>
                <a:t>動向</a:t>
              </a:r>
              <a:endParaRPr lang="en-US" altLang="zh-CN" sz="2400">
                <a:latin typeface="SimSun"/>
                <a:ea typeface="SimSun"/>
                <a:cs typeface="SimSun"/>
              </a:endParaRPr>
            </a:p>
          </p:txBody>
        </p:sp>
        <p:sp>
          <p:nvSpPr>
            <p:cNvPr id="163" name="Text Box163"/>
            <p:cNvSpPr txBox="1"/>
            <p:nvPr/>
          </p:nvSpPr>
          <p:spPr>
            <a:xfrm>
              <a:off x="83058" y="523494"/>
              <a:ext cx="8979408" cy="975360"/>
            </a:xfrm>
            <a:prstGeom prst="rect">
              <a:avLst/>
            </a:prstGeom>
            <a:solidFill>
              <a:srgbClr val="DCE6F2"/>
            </a:solidFill>
            <a:ln w="25908">
              <a:solidFill>
                <a:srgbClr val="DCE6F2"/>
              </a:solidFill>
            </a:ln>
          </p:spPr>
          <p:txBody>
            <a:bodyPr wrap="square" lIns="0" tIns="0" rIns="0" rtlCol="0">
              <a:spAutoFit/>
            </a:bodyPr>
            <a:lstStyle/>
            <a:p>
              <a:pPr algn="l">
                <a:lnSpc>
                  <a:spcPts val="452"/>
                </a:lnSpc>
              </a:pPr>
              <a:endParaRPr/>
            </a:p>
            <a:p>
              <a:pPr marL="115976" algn="l" rtl="0">
                <a:lnSpc>
                  <a:spcPts val="2277"/>
                </a:lnSpc>
              </a:pPr>
              <a:r>
                <a:rPr lang="en-US" altLang="zh-CN" sz="1800" spc="93" dirty="0">
                  <a:solidFill>
                    <a:srgbClr val="000000"/>
                  </a:solidFill>
                  <a:latin typeface="Wingdings"/>
                  <a:ea typeface="Wingdings"/>
                  <a:cs typeface="Wingdings"/>
                </a:rPr>
                <a:t></a:t>
              </a:r>
              <a:r>
                <a:rPr lang="en-US" altLang="zh-CN" sz="1800" spc="-982" dirty="0">
                  <a:solidFill>
                    <a:srgbClr val="000000"/>
                  </a:solidFill>
                  <a:latin typeface="Wingdings"/>
                  <a:ea typeface="Wingdings"/>
                  <a:cs typeface="Wingdings"/>
                </a:rPr>
                <a:t> </a:t>
              </a:r>
              <a:r>
                <a:rPr lang="en-US" altLang="zh-CN" sz="1800" spc="0" dirty="0">
                  <a:solidFill>
                    <a:srgbClr val="000000"/>
                  </a:solidFill>
                  <a:latin typeface="SimSun"/>
                  <a:ea typeface="SimSun"/>
                  <a:cs typeface="SimSun"/>
                </a:rPr>
                <a:t>各国</a:t>
              </a:r>
              <a:r>
                <a:rPr lang="en-US" altLang="zh-CN" sz="1800" spc="-331" dirty="0">
                  <a:solidFill>
                    <a:srgbClr val="000000"/>
                  </a:solidFill>
                  <a:latin typeface="MS Gothic"/>
                  <a:ea typeface="MS Gothic"/>
                  <a:cs typeface="MS Gothic"/>
                </a:rPr>
                <a:t>で</a:t>
              </a:r>
              <a:r>
                <a:rPr lang="en-US" altLang="zh-CN" sz="1800" spc="0" dirty="0">
                  <a:solidFill>
                    <a:srgbClr val="000000"/>
                  </a:solidFill>
                  <a:latin typeface="SimSun"/>
                  <a:ea typeface="SimSun"/>
                  <a:cs typeface="SimSun"/>
                </a:rPr>
                <a:t>使</a:t>
              </a:r>
              <a:r>
                <a:rPr lang="en-US" altLang="zh-CN" sz="1800" spc="-340" dirty="0">
                  <a:solidFill>
                    <a:srgbClr val="000000"/>
                  </a:solidFill>
                  <a:latin typeface="MS Gothic"/>
                  <a:ea typeface="MS Gothic"/>
                  <a:cs typeface="MS Gothic"/>
                </a:rPr>
                <a:t>い</a:t>
              </a:r>
              <a:r>
                <a:rPr lang="en-US" altLang="zh-CN" sz="1800" spc="0" dirty="0">
                  <a:solidFill>
                    <a:srgbClr val="000000"/>
                  </a:solidFill>
                  <a:latin typeface="SimSun"/>
                  <a:ea typeface="SimSun"/>
                  <a:cs typeface="SimSun"/>
                </a:rPr>
                <a:t>捨</a:t>
              </a:r>
              <a:r>
                <a:rPr lang="en-US" altLang="zh-CN" sz="1800" spc="-387" dirty="0">
                  <a:solidFill>
                    <a:srgbClr val="000000"/>
                  </a:solidFill>
                  <a:latin typeface="MS Gothic"/>
                  <a:ea typeface="MS Gothic"/>
                  <a:cs typeface="MS Gothic"/>
                </a:rPr>
                <a:t>て</a:t>
              </a:r>
              <a:r>
                <a:rPr lang="en-US" altLang="zh-CN" sz="1800" spc="-443" dirty="0">
                  <a:solidFill>
                    <a:srgbClr val="000000"/>
                  </a:solidFill>
                  <a:latin typeface="MS Gothic"/>
                  <a:ea typeface="MS Gothic"/>
                  <a:cs typeface="MS Gothic"/>
                </a:rPr>
                <a:t>プ</a:t>
              </a:r>
              <a:r>
                <a:rPr lang="en-US" altLang="zh-CN" sz="1800" spc="-556" dirty="0">
                  <a:solidFill>
                    <a:srgbClr val="000000"/>
                  </a:solidFill>
                  <a:latin typeface="MS Gothic"/>
                  <a:ea typeface="MS Gothic"/>
                  <a:cs typeface="MS Gothic"/>
                </a:rPr>
                <a:t>ラ</a:t>
              </a:r>
              <a:r>
                <a:rPr lang="en-US" altLang="zh-CN" sz="1800" spc="-418" dirty="0">
                  <a:solidFill>
                    <a:srgbClr val="000000"/>
                  </a:solidFill>
                  <a:latin typeface="MS Gothic"/>
                  <a:ea typeface="MS Gothic"/>
                  <a:cs typeface="MS Gothic"/>
                </a:rPr>
                <a:t>ス</a:t>
              </a:r>
              <a:r>
                <a:rPr lang="en-US" altLang="zh-CN" sz="1800" spc="-387" dirty="0">
                  <a:solidFill>
                    <a:srgbClr val="000000"/>
                  </a:solidFill>
                  <a:latin typeface="MS Gothic"/>
                  <a:ea typeface="MS Gothic"/>
                  <a:cs typeface="MS Gothic"/>
                </a:rPr>
                <a:t>チ</a:t>
              </a:r>
              <a:r>
                <a:rPr lang="en-US" altLang="zh-CN" sz="1800" spc="-760" dirty="0">
                  <a:solidFill>
                    <a:srgbClr val="000000"/>
                  </a:solidFill>
                  <a:latin typeface="MS Gothic"/>
                  <a:ea typeface="MS Gothic"/>
                  <a:cs typeface="MS Gothic"/>
                </a:rPr>
                <a:t>ッ</a:t>
              </a:r>
              <a:r>
                <a:rPr lang="en-US" altLang="zh-CN" sz="1800" spc="-550" dirty="0">
                  <a:solidFill>
                    <a:srgbClr val="000000"/>
                  </a:solidFill>
                  <a:latin typeface="MS Gothic"/>
                  <a:ea typeface="MS Gothic"/>
                  <a:cs typeface="MS Gothic"/>
                </a:rPr>
                <a:t>ク</a:t>
              </a:r>
              <a:r>
                <a:rPr lang="en-US" altLang="zh-CN" sz="1800" spc="0" dirty="0">
                  <a:solidFill>
                    <a:srgbClr val="000000"/>
                  </a:solidFill>
                  <a:latin typeface="SimSun"/>
                  <a:ea typeface="SimSun"/>
                  <a:cs typeface="SimSun"/>
                </a:rPr>
                <a:t>対策</a:t>
              </a:r>
              <a:r>
                <a:rPr lang="en-US" altLang="zh-CN" sz="1800" spc="-332" dirty="0">
                  <a:solidFill>
                    <a:srgbClr val="000000"/>
                  </a:solidFill>
                  <a:latin typeface="MS Gothic"/>
                  <a:ea typeface="MS Gothic"/>
                  <a:cs typeface="MS Gothic"/>
                </a:rPr>
                <a:t>へ</a:t>
              </a:r>
              <a:r>
                <a:rPr lang="en-US" altLang="zh-CN" sz="1800" spc="-331" dirty="0">
                  <a:solidFill>
                    <a:srgbClr val="000000"/>
                  </a:solidFill>
                  <a:latin typeface="MS Gothic"/>
                  <a:ea typeface="MS Gothic"/>
                  <a:cs typeface="MS Gothic"/>
                </a:rPr>
                <a:t>の</a:t>
              </a:r>
              <a:r>
                <a:rPr lang="en-US" altLang="zh-CN" sz="1800" spc="0" dirty="0">
                  <a:solidFill>
                    <a:srgbClr val="000000"/>
                  </a:solidFill>
                  <a:latin typeface="SimSun"/>
                  <a:ea typeface="SimSun"/>
                  <a:cs typeface="SimSun"/>
                </a:rPr>
                <a:t>取組</a:t>
              </a:r>
              <a:r>
                <a:rPr lang="en-US" altLang="zh-CN" sz="1800" spc="-342" dirty="0">
                  <a:solidFill>
                    <a:srgbClr val="000000"/>
                  </a:solidFill>
                  <a:latin typeface="MS Gothic"/>
                  <a:ea typeface="MS Gothic"/>
                  <a:cs typeface="MS Gothic"/>
                </a:rPr>
                <a:t>が</a:t>
              </a:r>
              <a:r>
                <a:rPr lang="en-US" altLang="zh-CN" sz="1800" spc="0" dirty="0">
                  <a:solidFill>
                    <a:srgbClr val="000000"/>
                  </a:solidFill>
                  <a:latin typeface="SimSun"/>
                  <a:ea typeface="SimSun"/>
                  <a:cs typeface="SimSun"/>
                </a:rPr>
                <a:t>行</a:t>
              </a:r>
              <a:r>
                <a:rPr lang="en-US" altLang="zh-CN" sz="1800" spc="-273" dirty="0">
                  <a:solidFill>
                    <a:srgbClr val="000000"/>
                  </a:solidFill>
                  <a:latin typeface="MS Gothic"/>
                  <a:ea typeface="MS Gothic"/>
                  <a:cs typeface="MS Gothic"/>
                </a:rPr>
                <a:t>わ</a:t>
              </a:r>
              <a:r>
                <a:rPr lang="en-US" altLang="zh-CN" sz="1800" spc="-204" dirty="0">
                  <a:solidFill>
                    <a:srgbClr val="000000"/>
                  </a:solidFill>
                  <a:latin typeface="MS Gothic"/>
                  <a:ea typeface="MS Gothic"/>
                  <a:cs typeface="MS Gothic"/>
                </a:rPr>
                <a:t>れ</a:t>
              </a:r>
              <a:r>
                <a:rPr lang="en-US" altLang="zh-CN" sz="1800" spc="-387" dirty="0">
                  <a:solidFill>
                    <a:srgbClr val="000000"/>
                  </a:solidFill>
                  <a:latin typeface="MS Gothic"/>
                  <a:ea typeface="MS Gothic"/>
                  <a:cs typeface="MS Gothic"/>
                </a:rPr>
                <a:t>て</a:t>
              </a:r>
              <a:r>
                <a:rPr lang="en-US" altLang="zh-CN" sz="1800" spc="-331" dirty="0">
                  <a:solidFill>
                    <a:srgbClr val="000000"/>
                  </a:solidFill>
                  <a:latin typeface="MS Gothic"/>
                  <a:ea typeface="MS Gothic"/>
                  <a:cs typeface="MS Gothic"/>
                </a:rPr>
                <a:t>い</a:t>
              </a:r>
              <a:r>
                <a:rPr lang="en-US" altLang="zh-CN" sz="1800" spc="-423" dirty="0">
                  <a:solidFill>
                    <a:srgbClr val="000000"/>
                  </a:solidFill>
                  <a:latin typeface="MS Gothic"/>
                  <a:ea typeface="MS Gothic"/>
                  <a:cs typeface="MS Gothic"/>
                </a:rPr>
                <a:t>る</a:t>
              </a:r>
              <a:endParaRPr lang="en-US" altLang="zh-CN" sz="1800">
                <a:latin typeface="MS Gothic"/>
                <a:ea typeface="MS Gothic"/>
                <a:cs typeface="MS Gothic"/>
              </a:endParaRPr>
            </a:p>
            <a:p>
              <a:pPr marL="573176" algn="l" rtl="0">
                <a:lnSpc>
                  <a:spcPts val="2169"/>
                </a:lnSpc>
                <a:buChar char="•"/>
              </a:pPr>
              <a:r>
                <a:rPr lang="en-US" altLang="zh-CN" sz="1800" spc="0" dirty="0">
                  <a:solidFill>
                    <a:srgbClr val="000000"/>
                  </a:solidFill>
                  <a:latin typeface="SimSun"/>
                  <a:ea typeface="SimSun"/>
                  <a:cs typeface="SimSun"/>
                </a:rPr>
                <a:t>対象</a:t>
              </a:r>
              <a:r>
                <a:rPr lang="en-US" altLang="zh-CN" sz="1800" spc="-331" dirty="0">
                  <a:solidFill>
                    <a:srgbClr val="000000"/>
                  </a:solidFill>
                  <a:latin typeface="MS Gothic"/>
                  <a:ea typeface="MS Gothic"/>
                  <a:cs typeface="MS Gothic"/>
                </a:rPr>
                <a:t>の</a:t>
              </a:r>
              <a:r>
                <a:rPr lang="en-US" altLang="zh-CN" sz="1800" spc="-448" dirty="0">
                  <a:solidFill>
                    <a:srgbClr val="000000"/>
                  </a:solidFill>
                  <a:latin typeface="MS Gothic"/>
                  <a:ea typeface="MS Gothic"/>
                  <a:cs typeface="MS Gothic"/>
                </a:rPr>
                <a:t>プ</a:t>
              </a:r>
              <a:r>
                <a:rPr lang="en-US" altLang="zh-CN" sz="1800" spc="-557" dirty="0">
                  <a:solidFill>
                    <a:srgbClr val="000000"/>
                  </a:solidFill>
                  <a:latin typeface="MS Gothic"/>
                  <a:ea typeface="MS Gothic"/>
                  <a:cs typeface="MS Gothic"/>
                </a:rPr>
                <a:t>ラ</a:t>
              </a:r>
              <a:r>
                <a:rPr lang="en-US" altLang="zh-CN" sz="1800" spc="-421" dirty="0">
                  <a:solidFill>
                    <a:srgbClr val="000000"/>
                  </a:solidFill>
                  <a:latin typeface="MS Gothic"/>
                  <a:ea typeface="MS Gothic"/>
                  <a:cs typeface="MS Gothic"/>
                </a:rPr>
                <a:t>ス</a:t>
              </a:r>
              <a:r>
                <a:rPr lang="en-US" altLang="zh-CN" sz="1800" spc="-383" dirty="0">
                  <a:solidFill>
                    <a:srgbClr val="000000"/>
                  </a:solidFill>
                  <a:latin typeface="MS Gothic"/>
                  <a:ea typeface="MS Gothic"/>
                  <a:cs typeface="MS Gothic"/>
                </a:rPr>
                <a:t>チ</a:t>
              </a:r>
              <a:r>
                <a:rPr lang="en-US" altLang="zh-CN" sz="1800" spc="-760" dirty="0">
                  <a:solidFill>
                    <a:srgbClr val="000000"/>
                  </a:solidFill>
                  <a:latin typeface="MS Gothic"/>
                  <a:ea typeface="MS Gothic"/>
                  <a:cs typeface="MS Gothic"/>
                </a:rPr>
                <a:t>ッ</a:t>
              </a:r>
              <a:r>
                <a:rPr lang="en-US" altLang="zh-CN" sz="1800" spc="-551" dirty="0">
                  <a:solidFill>
                    <a:srgbClr val="000000"/>
                  </a:solidFill>
                  <a:latin typeface="MS Gothic"/>
                  <a:ea typeface="MS Gothic"/>
                  <a:cs typeface="MS Gothic"/>
                </a:rPr>
                <a:t>ク</a:t>
              </a:r>
              <a:r>
                <a:rPr lang="en-US" altLang="zh-CN" sz="1800" spc="0" dirty="0">
                  <a:solidFill>
                    <a:srgbClr val="000000"/>
                  </a:solidFill>
                  <a:latin typeface="SimSun"/>
                  <a:ea typeface="SimSun"/>
                  <a:cs typeface="SimSun"/>
                </a:rPr>
                <a:t>製品</a:t>
              </a:r>
              <a:r>
                <a:rPr lang="en-US" altLang="zh-CN" sz="1800" spc="0" dirty="0">
                  <a:solidFill>
                    <a:srgbClr val="000000"/>
                  </a:solidFill>
                  <a:latin typeface="MS Gothic"/>
                  <a:ea typeface="MS Gothic"/>
                  <a:cs typeface="MS Gothic"/>
                </a:rPr>
                <a:t>：</a:t>
              </a:r>
              <a:r>
                <a:rPr lang="en-US" altLang="zh-CN" sz="1800" spc="-442" dirty="0">
                  <a:solidFill>
                    <a:srgbClr val="000000"/>
                  </a:solidFill>
                  <a:latin typeface="MS Gothic"/>
                  <a:ea typeface="MS Gothic"/>
                  <a:cs typeface="MS Gothic"/>
                </a:rPr>
                <a:t>レ</a:t>
              </a:r>
              <a:r>
                <a:rPr lang="en-US" altLang="zh-CN" sz="1800" spc="-303" dirty="0">
                  <a:solidFill>
                    <a:srgbClr val="000000"/>
                  </a:solidFill>
                  <a:latin typeface="MS Gothic"/>
                  <a:ea typeface="MS Gothic"/>
                  <a:cs typeface="MS Gothic"/>
                </a:rPr>
                <a:t>ジ</a:t>
              </a:r>
              <a:r>
                <a:rPr lang="en-US" altLang="zh-CN" sz="1800" spc="0" dirty="0">
                  <a:solidFill>
                    <a:srgbClr val="000000"/>
                  </a:solidFill>
                  <a:latin typeface="SimSun"/>
                  <a:ea typeface="SimSun"/>
                  <a:cs typeface="SimSun"/>
                </a:rPr>
                <a:t>袋</a:t>
              </a:r>
              <a:r>
                <a:rPr lang="en-US" altLang="zh-CN" sz="1800" spc="-605" dirty="0">
                  <a:solidFill>
                    <a:srgbClr val="000000"/>
                  </a:solidFill>
                  <a:latin typeface="SimSun"/>
                  <a:ea typeface="SimSun"/>
                  <a:cs typeface="SimSun"/>
                </a:rPr>
                <a:t>、</a:t>
              </a:r>
              <a:r>
                <a:rPr lang="en-US" altLang="zh-CN" sz="1800" spc="9" dirty="0">
                  <a:solidFill>
                    <a:srgbClr val="000000"/>
                  </a:solidFill>
                  <a:latin typeface="SimSun"/>
                  <a:ea typeface="SimSun"/>
                  <a:cs typeface="SimSun"/>
                </a:rPr>
                <a:t>食</a:t>
              </a:r>
              <a:r>
                <a:rPr lang="en-US" altLang="zh-CN" sz="1800" spc="-9" dirty="0">
                  <a:solidFill>
                    <a:srgbClr val="000000"/>
                  </a:solidFill>
                  <a:latin typeface="SimSun"/>
                  <a:ea typeface="SimSun"/>
                  <a:cs typeface="SimSun"/>
                </a:rPr>
                <a:t>品</a:t>
              </a:r>
              <a:r>
                <a:rPr lang="en-US" altLang="zh-CN" sz="1800" spc="0" dirty="0">
                  <a:solidFill>
                    <a:srgbClr val="000000"/>
                  </a:solidFill>
                  <a:latin typeface="SimSun"/>
                  <a:ea typeface="SimSun"/>
                  <a:cs typeface="SimSun"/>
                </a:rPr>
                <a:t>容器</a:t>
              </a:r>
              <a:r>
                <a:rPr lang="en-US" altLang="zh-CN" sz="1800" spc="-604" dirty="0">
                  <a:solidFill>
                    <a:srgbClr val="000000"/>
                  </a:solidFill>
                  <a:latin typeface="SimSun"/>
                  <a:ea typeface="SimSun"/>
                  <a:cs typeface="SimSun"/>
                </a:rPr>
                <a:t>、</a:t>
              </a:r>
              <a:r>
                <a:rPr lang="en-US" altLang="zh-CN" sz="1800" spc="-422" dirty="0">
                  <a:solidFill>
                    <a:srgbClr val="000000"/>
                  </a:solidFill>
                  <a:latin typeface="MS Gothic"/>
                  <a:ea typeface="MS Gothic"/>
                  <a:cs typeface="MS Gothic"/>
                </a:rPr>
                <a:t>ス</a:t>
              </a:r>
              <a:r>
                <a:rPr lang="en-US" altLang="zh-CN" sz="1800" spc="-523" dirty="0">
                  <a:solidFill>
                    <a:srgbClr val="000000"/>
                  </a:solidFill>
                  <a:latin typeface="MS Gothic"/>
                  <a:ea typeface="MS Gothic"/>
                  <a:cs typeface="MS Gothic"/>
                </a:rPr>
                <a:t>ト</a:t>
              </a:r>
              <a:r>
                <a:rPr lang="en-US" altLang="zh-CN" sz="1800" spc="-504" dirty="0">
                  <a:solidFill>
                    <a:srgbClr val="000000"/>
                  </a:solidFill>
                  <a:latin typeface="MS Gothic"/>
                  <a:ea typeface="MS Gothic"/>
                  <a:cs typeface="MS Gothic"/>
                </a:rPr>
                <a:t>ロ</a:t>
              </a:r>
              <a:r>
                <a:rPr lang="en-US" altLang="zh-CN" sz="1800" spc="-332" dirty="0">
                  <a:solidFill>
                    <a:srgbClr val="000000"/>
                  </a:solidFill>
                  <a:latin typeface="MS Gothic"/>
                  <a:ea typeface="MS Gothic"/>
                  <a:cs typeface="MS Gothic"/>
                </a:rPr>
                <a:t>ー</a:t>
              </a:r>
              <a:r>
                <a:rPr lang="en-US" altLang="zh-CN" sz="1800" spc="-604" dirty="0">
                  <a:solidFill>
                    <a:srgbClr val="000000"/>
                  </a:solidFill>
                  <a:latin typeface="SimSun"/>
                  <a:ea typeface="SimSun"/>
                  <a:cs typeface="SimSun"/>
                </a:rPr>
                <a:t>、</a:t>
              </a:r>
              <a:r>
                <a:rPr lang="en-US" altLang="zh-CN" sz="1800" spc="-513" dirty="0">
                  <a:solidFill>
                    <a:srgbClr val="000000"/>
                  </a:solidFill>
                  <a:latin typeface="MS Gothic"/>
                  <a:ea typeface="MS Gothic"/>
                  <a:cs typeface="MS Gothic"/>
                </a:rPr>
                <a:t>カ</a:t>
              </a:r>
              <a:r>
                <a:rPr lang="en-US" altLang="zh-CN" sz="1800" spc="-528" dirty="0">
                  <a:solidFill>
                    <a:srgbClr val="000000"/>
                  </a:solidFill>
                  <a:latin typeface="MS Gothic"/>
                  <a:ea typeface="MS Gothic"/>
                  <a:cs typeface="MS Gothic"/>
                </a:rPr>
                <a:t>ト</a:t>
              </a:r>
              <a:r>
                <a:rPr lang="en-US" altLang="zh-CN" sz="1800" spc="-556" dirty="0">
                  <a:solidFill>
                    <a:srgbClr val="000000"/>
                  </a:solidFill>
                  <a:latin typeface="MS Gothic"/>
                  <a:ea typeface="MS Gothic"/>
                  <a:cs typeface="MS Gothic"/>
                </a:rPr>
                <a:t>ラ</a:t>
              </a:r>
              <a:r>
                <a:rPr lang="en-US" altLang="zh-CN" sz="1800" spc="-745" dirty="0">
                  <a:solidFill>
                    <a:srgbClr val="000000"/>
                  </a:solidFill>
                  <a:latin typeface="MS Gothic"/>
                  <a:ea typeface="MS Gothic"/>
                  <a:cs typeface="MS Gothic"/>
                </a:rPr>
                <a:t>リ</a:t>
              </a:r>
              <a:r>
                <a:rPr lang="en-US" altLang="zh-CN" sz="1800" spc="-331" dirty="0">
                  <a:solidFill>
                    <a:srgbClr val="000000"/>
                  </a:solidFill>
                  <a:latin typeface="MS Gothic"/>
                  <a:ea typeface="MS Gothic"/>
                  <a:cs typeface="MS Gothic"/>
                </a:rPr>
                <a:t>ー</a:t>
              </a:r>
              <a:r>
                <a:rPr lang="en-US" altLang="zh-CN" sz="1800" spc="0" dirty="0">
                  <a:solidFill>
                    <a:srgbClr val="000000"/>
                  </a:solidFill>
                  <a:latin typeface="SimSun"/>
                  <a:ea typeface="SimSun"/>
                  <a:cs typeface="SimSun"/>
                </a:rPr>
                <a:t>等</a:t>
              </a:r>
              <a:endParaRPr lang="en-US" altLang="zh-CN" sz="1800">
                <a:latin typeface="SimSun"/>
                <a:ea typeface="SimSun"/>
                <a:cs typeface="SimSun"/>
              </a:endParaRPr>
            </a:p>
            <a:p>
              <a:pPr marL="573176" algn="l" rtl="0">
                <a:lnSpc>
                  <a:spcPts val="2160"/>
                </a:lnSpc>
                <a:buChar char="•"/>
              </a:pPr>
              <a:r>
                <a:rPr lang="en-US" altLang="zh-CN" sz="1800" spc="0" dirty="0">
                  <a:solidFill>
                    <a:srgbClr val="000000"/>
                  </a:solidFill>
                  <a:latin typeface="SimSun"/>
                  <a:ea typeface="SimSun"/>
                  <a:cs typeface="SimSun"/>
                </a:rPr>
                <a:t>手法</a:t>
              </a:r>
              <a:r>
                <a:rPr lang="en-US" altLang="zh-CN" sz="1800" spc="0" dirty="0">
                  <a:solidFill>
                    <a:srgbClr val="000000"/>
                  </a:solidFill>
                  <a:latin typeface="MS Gothic"/>
                  <a:ea typeface="MS Gothic"/>
                  <a:cs typeface="MS Gothic"/>
                </a:rPr>
                <a:t>：</a:t>
              </a:r>
              <a:r>
                <a:rPr lang="en-US" altLang="zh-CN" sz="1800" spc="0" dirty="0">
                  <a:solidFill>
                    <a:srgbClr val="000000"/>
                  </a:solidFill>
                  <a:latin typeface="SimSun"/>
                  <a:ea typeface="SimSun"/>
                  <a:cs typeface="SimSun"/>
                </a:rPr>
                <a:t>無償配布禁止</a:t>
              </a:r>
              <a:r>
                <a:rPr lang="en-US" altLang="zh-CN" sz="1800" spc="0" dirty="0">
                  <a:solidFill>
                    <a:srgbClr val="000000"/>
                  </a:solidFill>
                  <a:latin typeface="MS Gothic"/>
                  <a:ea typeface="MS Gothic"/>
                  <a:cs typeface="MS Gothic"/>
                </a:rPr>
                <a:t>（</a:t>
              </a:r>
              <a:r>
                <a:rPr lang="en-US" altLang="zh-CN" sz="1800" spc="0" dirty="0">
                  <a:solidFill>
                    <a:srgbClr val="000000"/>
                  </a:solidFill>
                  <a:latin typeface="SimSun"/>
                  <a:ea typeface="SimSun"/>
                  <a:cs typeface="SimSun"/>
                </a:rPr>
                <a:t>有料化</a:t>
              </a:r>
              <a:r>
                <a:rPr lang="en-US" altLang="zh-CN" sz="1800" spc="0" dirty="0">
                  <a:solidFill>
                    <a:srgbClr val="000000"/>
                  </a:solidFill>
                  <a:latin typeface="MS Gothic"/>
                  <a:ea typeface="MS Gothic"/>
                  <a:cs typeface="MS Gothic"/>
                </a:rPr>
                <a:t>）</a:t>
              </a:r>
              <a:r>
                <a:rPr lang="en-US" altLang="zh-CN" sz="1800" spc="-605" dirty="0">
                  <a:solidFill>
                    <a:srgbClr val="000000"/>
                  </a:solidFill>
                  <a:latin typeface="SimSun"/>
                  <a:ea typeface="SimSun"/>
                  <a:cs typeface="SimSun"/>
                </a:rPr>
                <a:t>、</a:t>
              </a:r>
              <a:r>
                <a:rPr lang="en-US" altLang="zh-CN" sz="1800" spc="0" dirty="0">
                  <a:solidFill>
                    <a:srgbClr val="000000"/>
                  </a:solidFill>
                  <a:latin typeface="SimSun"/>
                  <a:ea typeface="SimSun"/>
                  <a:cs typeface="SimSun"/>
                </a:rPr>
                <a:t>課税</a:t>
              </a:r>
              <a:r>
                <a:rPr lang="en-US" altLang="zh-CN" sz="1800" spc="-605" dirty="0">
                  <a:solidFill>
                    <a:srgbClr val="000000"/>
                  </a:solidFill>
                  <a:latin typeface="SimSun"/>
                  <a:ea typeface="SimSun"/>
                  <a:cs typeface="SimSun"/>
                </a:rPr>
                <a:t>、</a:t>
              </a:r>
              <a:r>
                <a:rPr lang="en-US" altLang="zh-CN" sz="1800" spc="8" dirty="0">
                  <a:solidFill>
                    <a:srgbClr val="000000"/>
                  </a:solidFill>
                  <a:latin typeface="SimSun"/>
                  <a:ea typeface="SimSun"/>
                  <a:cs typeface="SimSun"/>
                </a:rPr>
                <a:t>製</a:t>
              </a:r>
              <a:r>
                <a:rPr lang="en-US" altLang="zh-CN" sz="1800" spc="-8" dirty="0">
                  <a:solidFill>
                    <a:srgbClr val="000000"/>
                  </a:solidFill>
                  <a:latin typeface="SimSun"/>
                  <a:ea typeface="SimSun"/>
                  <a:cs typeface="SimSun"/>
                </a:rPr>
                <a:t>造</a:t>
              </a:r>
              <a:r>
                <a:rPr lang="en-US" altLang="zh-CN" sz="1800" spc="-900" dirty="0">
                  <a:solidFill>
                    <a:srgbClr val="000000"/>
                  </a:solidFill>
                  <a:latin typeface="MS Gothic"/>
                  <a:ea typeface="MS Gothic"/>
                  <a:cs typeface="MS Gothic"/>
                </a:rPr>
                <a:t>・</a:t>
              </a:r>
              <a:r>
                <a:rPr lang="en-US" altLang="zh-CN" sz="1800" spc="0" dirty="0">
                  <a:solidFill>
                    <a:srgbClr val="000000"/>
                  </a:solidFill>
                  <a:latin typeface="SimSun"/>
                  <a:ea typeface="SimSun"/>
                  <a:cs typeface="SimSun"/>
                </a:rPr>
                <a:t>販売</a:t>
              </a:r>
              <a:r>
                <a:rPr lang="en-US" altLang="zh-CN" sz="1800" spc="-900" dirty="0">
                  <a:solidFill>
                    <a:srgbClr val="000000"/>
                  </a:solidFill>
                  <a:latin typeface="MS Gothic"/>
                  <a:ea typeface="MS Gothic"/>
                  <a:cs typeface="MS Gothic"/>
                </a:rPr>
                <a:t>・</a:t>
              </a:r>
              <a:r>
                <a:rPr lang="en-US" altLang="zh-CN" sz="1800" spc="0" dirty="0">
                  <a:solidFill>
                    <a:srgbClr val="000000"/>
                  </a:solidFill>
                  <a:latin typeface="SimSun"/>
                  <a:ea typeface="SimSun"/>
                  <a:cs typeface="SimSun"/>
                </a:rPr>
                <a:t>使用等</a:t>
              </a:r>
              <a:r>
                <a:rPr lang="en-US" altLang="zh-CN" sz="1800" spc="-332" dirty="0">
                  <a:solidFill>
                    <a:srgbClr val="000000"/>
                  </a:solidFill>
                  <a:latin typeface="MS Gothic"/>
                  <a:ea typeface="MS Gothic"/>
                  <a:cs typeface="MS Gothic"/>
                </a:rPr>
                <a:t>の</a:t>
              </a:r>
              <a:r>
                <a:rPr lang="en-US" altLang="zh-CN" sz="1800" spc="0" dirty="0">
                  <a:solidFill>
                    <a:srgbClr val="000000"/>
                  </a:solidFill>
                  <a:latin typeface="SimSun"/>
                  <a:ea typeface="SimSun"/>
                  <a:cs typeface="SimSun"/>
                </a:rPr>
                <a:t>禁止</a:t>
              </a:r>
              <a:endParaRPr lang="en-US" altLang="zh-CN" sz="1800">
                <a:latin typeface="SimSun"/>
                <a:ea typeface="SimSun"/>
                <a:cs typeface="SimSun"/>
              </a:endParaRPr>
            </a:p>
          </p:txBody>
        </p:sp>
      </p:grpSp>
      <p:sp>
        <p:nvSpPr>
          <p:cNvPr id="164" name="Text Box164"/>
          <p:cNvSpPr txBox="1"/>
          <p:nvPr/>
        </p:nvSpPr>
        <p:spPr>
          <a:xfrm>
            <a:off x="179515" y="1700784"/>
            <a:ext cx="8895143" cy="4556785"/>
          </a:xfrm>
          <a:prstGeom prst="rect">
            <a:avLst/>
          </a:prstGeom>
        </p:spPr>
        <p:txBody>
          <a:bodyPr wrap="square" lIns="0" tIns="0" rIns="0" rtlCol="0">
            <a:spAutoFit/>
          </a:bodyPr>
          <a:lstStyle/>
          <a:p>
            <a:pPr algn="l">
              <a:lnSpc>
                <a:spcPts val="0"/>
              </a:lnSpc>
            </a:pPr>
            <a:endParaRPr/>
          </a:p>
        </p:txBody>
      </p:sp>
      <p:graphicFrame>
        <p:nvGraphicFramePr>
          <p:cNvPr id="165" name="Table165"/>
          <p:cNvGraphicFramePr>
            <a:graphicFrameLocks noGrp="1"/>
          </p:cNvGraphicFramePr>
          <p:nvPr/>
        </p:nvGraphicFramePr>
        <p:xfrm>
          <a:off x="179515" y="1700784"/>
          <a:ext cx="8857043" cy="4556785"/>
        </p:xfrm>
        <a:graphic>
          <a:graphicData uri="http://schemas.openxmlformats.org/drawingml/2006/table">
            <a:tbl>
              <a:tblPr>
                <a:tableStyleId>{2D5ABB26-0587-4C30-8999-92F81FD0307C}</a:tableStyleId>
              </a:tblPr>
              <a:tblGrid>
                <a:gridCol w="1224089"/>
                <a:gridCol w="2304288"/>
                <a:gridCol w="5328666"/>
              </a:tblGrid>
              <a:tr h="370840">
                <a:tc>
                  <a:txBody>
                    <a:bodyPr/>
                    <a:lstStyle/>
                    <a:p>
                      <a:pPr algn="l">
                        <a:lnSpc>
                          <a:spcPts val="540"/>
                        </a:lnSpc>
                      </a:pPr>
                      <a:endParaRPr/>
                    </a:p>
                    <a:p>
                      <a:pPr marL="433743" algn="l" rtl="0">
                        <a:lnSpc>
                          <a:spcPts val="1660"/>
                        </a:lnSpc>
                      </a:pPr>
                      <a:r>
                        <a:rPr lang="en-US" altLang="zh-CN" sz="1400" b="1" spc="-54" dirty="0">
                          <a:solidFill>
                            <a:srgbClr val="FFFFFF"/>
                          </a:solidFill>
                          <a:latin typeface="SimSun"/>
                          <a:ea typeface="SimSun"/>
                          <a:cs typeface="SimSun"/>
                        </a:rPr>
                        <a:t>対</a:t>
                      </a:r>
                      <a:r>
                        <a:rPr lang="en-US" altLang="zh-CN" sz="1400" b="1" spc="-55" dirty="0">
                          <a:solidFill>
                            <a:srgbClr val="FFFFFF"/>
                          </a:solidFill>
                          <a:latin typeface="SimSun"/>
                          <a:ea typeface="SimSun"/>
                          <a:cs typeface="SimSun"/>
                        </a:rPr>
                        <a:t>象</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540"/>
                        </a:lnSpc>
                      </a:pPr>
                      <a:endParaRPr/>
                    </a:p>
                    <a:p>
                      <a:pPr marL="974471" algn="l" rtl="0">
                        <a:lnSpc>
                          <a:spcPts val="1660"/>
                        </a:lnSpc>
                      </a:pPr>
                      <a:r>
                        <a:rPr lang="en-US" altLang="zh-CN" sz="1400" b="1" spc="-54" dirty="0">
                          <a:solidFill>
                            <a:srgbClr val="FFFFFF"/>
                          </a:solidFill>
                          <a:latin typeface="SimSun"/>
                          <a:ea typeface="SimSun"/>
                          <a:cs typeface="SimSun"/>
                        </a:rPr>
                        <a:t>手</a:t>
                      </a:r>
                      <a:r>
                        <a:rPr lang="en-US" altLang="zh-CN" sz="1400" b="1" spc="-55" dirty="0">
                          <a:solidFill>
                            <a:srgbClr val="FFFFFF"/>
                          </a:solidFill>
                          <a:latin typeface="SimSun"/>
                          <a:ea typeface="SimSun"/>
                          <a:cs typeface="SimSun"/>
                        </a:rPr>
                        <a:t>法</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540"/>
                        </a:lnSpc>
                      </a:pPr>
                      <a:endParaRPr/>
                    </a:p>
                    <a:p>
                      <a:pPr marL="2004060" algn="l" rtl="0">
                        <a:lnSpc>
                          <a:spcPts val="1660"/>
                        </a:lnSpc>
                      </a:pPr>
                      <a:r>
                        <a:rPr lang="en-US" altLang="zh-CN" sz="1400" b="1" spc="-54" dirty="0">
                          <a:solidFill>
                            <a:srgbClr val="FFFFFF"/>
                          </a:solidFill>
                          <a:latin typeface="SimSun"/>
                          <a:ea typeface="SimSun"/>
                          <a:cs typeface="SimSun"/>
                        </a:rPr>
                        <a:t>主</a:t>
                      </a:r>
                      <a:r>
                        <a:rPr lang="en-US" altLang="zh-CN" sz="1400" b="1" spc="-195" dirty="0">
                          <a:solidFill>
                            <a:srgbClr val="FFFFFF"/>
                          </a:solidFill>
                          <a:latin typeface="MS Gothic"/>
                          <a:ea typeface="MS Gothic"/>
                          <a:cs typeface="MS Gothic"/>
                        </a:rPr>
                        <a:t>な</a:t>
                      </a:r>
                      <a:r>
                        <a:rPr lang="en-US" altLang="zh-CN" sz="1400" b="1" spc="-54" dirty="0">
                          <a:solidFill>
                            <a:srgbClr val="FFFFFF"/>
                          </a:solidFill>
                          <a:latin typeface="SimSun"/>
                          <a:ea typeface="SimSun"/>
                          <a:cs typeface="SimSun"/>
                        </a:rPr>
                        <a:t>導</a:t>
                      </a:r>
                      <a:r>
                        <a:rPr lang="en-US" altLang="zh-CN" sz="1400" b="1" spc="-58" dirty="0">
                          <a:solidFill>
                            <a:srgbClr val="FFFFFF"/>
                          </a:solidFill>
                          <a:latin typeface="SimSun"/>
                          <a:ea typeface="SimSun"/>
                          <a:cs typeface="SimSun"/>
                        </a:rPr>
                        <a:t>入</a:t>
                      </a:r>
                      <a:r>
                        <a:rPr lang="en-US" altLang="zh-CN" sz="1400" b="1" spc="-55" dirty="0">
                          <a:solidFill>
                            <a:srgbClr val="FFFFFF"/>
                          </a:solidFill>
                          <a:latin typeface="SimSun"/>
                          <a:ea typeface="SimSun"/>
                          <a:cs typeface="SimSun"/>
                        </a:rPr>
                        <a:t>国</a:t>
                      </a:r>
                      <a:r>
                        <a:rPr lang="en-US" altLang="zh-CN" sz="1400" b="1" spc="-726" dirty="0">
                          <a:solidFill>
                            <a:srgbClr val="FFFFFF"/>
                          </a:solidFill>
                          <a:latin typeface="MS Gothic"/>
                          <a:ea typeface="MS Gothic"/>
                          <a:cs typeface="MS Gothic"/>
                        </a:rPr>
                        <a:t>・</a:t>
                      </a:r>
                      <a:r>
                        <a:rPr lang="en-US" altLang="zh-CN" sz="1400" b="1" spc="-55" dirty="0">
                          <a:solidFill>
                            <a:srgbClr val="FFFFFF"/>
                          </a:solidFill>
                          <a:latin typeface="SimSun"/>
                          <a:ea typeface="SimSun"/>
                          <a:cs typeface="SimSun"/>
                        </a:rPr>
                        <a:t>地</a:t>
                      </a:r>
                      <a:r>
                        <a:rPr lang="en-US" altLang="zh-CN" sz="1400" b="1" spc="-54" dirty="0">
                          <a:solidFill>
                            <a:srgbClr val="FFFFFF"/>
                          </a:solidFill>
                          <a:latin typeface="SimSun"/>
                          <a:ea typeface="SimSun"/>
                          <a:cs typeface="SimSun"/>
                        </a:rPr>
                        <a:t>域</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r>
              <a:tr h="1165860">
                <a:tc rowSpan="2">
                  <a:txBody>
                    <a:bodyPr/>
                    <a:lstStyle/>
                    <a:p>
                      <a:pPr algn="l">
                        <a:lnSpc>
                          <a:spcPts val="282"/>
                        </a:lnSpc>
                      </a:pPr>
                      <a:endParaRPr/>
                    </a:p>
                    <a:p>
                      <a:pPr marL="91452" algn="l" rtl="0">
                        <a:lnSpc>
                          <a:spcPts val="1660"/>
                        </a:lnSpc>
                      </a:pPr>
                      <a:r>
                        <a:rPr lang="en-US" altLang="zh-CN" sz="1400" spc="-341" dirty="0">
                          <a:solidFill>
                            <a:srgbClr val="000000"/>
                          </a:solidFill>
                          <a:latin typeface="MS Gothic"/>
                          <a:ea typeface="MS Gothic"/>
                          <a:cs typeface="MS Gothic"/>
                        </a:rPr>
                        <a:t>レ</a:t>
                      </a:r>
                      <a:r>
                        <a:rPr lang="en-US" altLang="zh-CN" sz="1400" spc="-239" dirty="0">
                          <a:solidFill>
                            <a:srgbClr val="000000"/>
                          </a:solidFill>
                          <a:latin typeface="MS Gothic"/>
                          <a:ea typeface="MS Gothic"/>
                          <a:cs typeface="MS Gothic"/>
                        </a:rPr>
                        <a:t>ジ</a:t>
                      </a:r>
                      <a:r>
                        <a:rPr lang="en-US" altLang="zh-CN" sz="1400" spc="0" dirty="0">
                          <a:solidFill>
                            <a:srgbClr val="000000"/>
                          </a:solidFill>
                          <a:latin typeface="SimSun"/>
                          <a:ea typeface="SimSun"/>
                          <a:cs typeface="SimSun"/>
                        </a:rPr>
                        <a:t>袋</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3451"/>
                        </a:lnSpc>
                      </a:pPr>
                      <a:endParaRPr/>
                    </a:p>
                    <a:p>
                      <a:pPr marL="72263" algn="l" rtl="0">
                        <a:lnSpc>
                          <a:spcPts val="1662"/>
                        </a:lnSpc>
                      </a:pPr>
                      <a:r>
                        <a:rPr lang="en-US" altLang="zh-CN" sz="1400" spc="0" dirty="0">
                          <a:solidFill>
                            <a:srgbClr val="000000"/>
                          </a:solidFill>
                          <a:latin typeface="SimSun"/>
                          <a:ea typeface="SimSun"/>
                          <a:cs typeface="SimSun"/>
                        </a:rPr>
                        <a:t>有</a:t>
                      </a:r>
                      <a:r>
                        <a:rPr lang="en-US" altLang="zh-CN" sz="1400" spc="8" dirty="0">
                          <a:solidFill>
                            <a:srgbClr val="000000"/>
                          </a:solidFill>
                          <a:latin typeface="SimSun"/>
                          <a:ea typeface="SimSun"/>
                          <a:cs typeface="SimSun"/>
                        </a:rPr>
                        <a:t>料</a:t>
                      </a:r>
                      <a:r>
                        <a:rPr lang="en-US" altLang="zh-CN" sz="1400" spc="0" dirty="0">
                          <a:solidFill>
                            <a:srgbClr val="000000"/>
                          </a:solidFill>
                          <a:latin typeface="SimSun"/>
                          <a:ea typeface="SimSun"/>
                          <a:cs typeface="SimSun"/>
                        </a:rPr>
                        <a:t>化</a:t>
                      </a:r>
                      <a:r>
                        <a:rPr lang="en-US" altLang="zh-CN" sz="1400" spc="0" dirty="0">
                          <a:solidFill>
                            <a:srgbClr val="000000"/>
                          </a:solidFill>
                          <a:latin typeface="MS Gothic"/>
                          <a:ea typeface="MS Gothic"/>
                          <a:cs typeface="MS Gothic"/>
                        </a:rPr>
                        <a:t>・</a:t>
                      </a:r>
                      <a:r>
                        <a:rPr lang="en-US" altLang="zh-CN" sz="1400" spc="0" dirty="0">
                          <a:solidFill>
                            <a:srgbClr val="000000"/>
                          </a:solidFill>
                          <a:latin typeface="SimSun"/>
                          <a:ea typeface="SimSun"/>
                          <a:cs typeface="SimSun"/>
                        </a:rPr>
                        <a:t>課</a:t>
                      </a:r>
                      <a:r>
                        <a:rPr lang="en-US" altLang="zh-CN" sz="1400" spc="10" dirty="0">
                          <a:solidFill>
                            <a:srgbClr val="000000"/>
                          </a:solidFill>
                          <a:latin typeface="SimSun"/>
                          <a:ea typeface="SimSun"/>
                          <a:cs typeface="SimSun"/>
                        </a:rPr>
                        <a:t>税</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94"/>
                        </a:lnSpc>
                      </a:pPr>
                      <a:endParaRPr/>
                    </a:p>
                    <a:p>
                      <a:pPr marL="72898" marR="93476" algn="l" rtl="0">
                        <a:lnSpc>
                          <a:spcPts val="1677"/>
                        </a:lnSpc>
                      </a:pPr>
                      <a:r>
                        <a:rPr lang="en-US" altLang="zh-CN" sz="1400" spc="0" dirty="0">
                          <a:solidFill>
                            <a:srgbClr val="000000"/>
                          </a:solidFill>
                          <a:latin typeface="SimSun"/>
                          <a:ea typeface="SimSun"/>
                          <a:cs typeface="SimSun"/>
                        </a:rPr>
                        <a:t>韓</a:t>
                      </a:r>
                      <a:r>
                        <a:rPr lang="en-US" altLang="zh-CN" sz="1400" spc="8" dirty="0">
                          <a:solidFill>
                            <a:srgbClr val="000000"/>
                          </a:solidFill>
                          <a:latin typeface="SimSun"/>
                          <a:ea typeface="SimSun"/>
                          <a:cs typeface="SimSun"/>
                        </a:rPr>
                        <a:t>国</a:t>
                      </a:r>
                      <a:r>
                        <a:rPr lang="en-US" altLang="zh-CN" sz="1400" spc="0"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ベト</a:t>
                      </a:r>
                      <a:r>
                        <a:rPr lang="en-US" altLang="zh-CN" sz="1400" spc="8" dirty="0">
                          <a:solidFill>
                            <a:srgbClr val="000000"/>
                          </a:solidFill>
                          <a:latin typeface="MS Gothic"/>
                          <a:ea typeface="MS Gothic"/>
                          <a:cs typeface="MS Gothic"/>
                        </a:rPr>
                        <a:t>ナ</a:t>
                      </a:r>
                      <a:r>
                        <a:rPr lang="en-US" altLang="zh-CN" sz="1400" spc="0" dirty="0">
                          <a:solidFill>
                            <a:srgbClr val="000000"/>
                          </a:solidFill>
                          <a:latin typeface="MS Gothic"/>
                          <a:ea typeface="MS Gothic"/>
                          <a:cs typeface="MS Gothic"/>
                        </a:rPr>
                        <a:t>ム</a:t>
                      </a:r>
                      <a:r>
                        <a:rPr lang="en-US" altLang="zh-CN" sz="1400" spc="0"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イ</a:t>
                      </a:r>
                      <a:r>
                        <a:rPr lang="en-US" altLang="zh-CN" sz="1400" spc="8" dirty="0">
                          <a:solidFill>
                            <a:srgbClr val="000000"/>
                          </a:solidFill>
                          <a:latin typeface="MS Gothic"/>
                          <a:ea typeface="MS Gothic"/>
                          <a:cs typeface="MS Gothic"/>
                        </a:rPr>
                        <a:t>ン</a:t>
                      </a:r>
                      <a:r>
                        <a:rPr lang="en-US" altLang="zh-CN" sz="1400" spc="-17" dirty="0">
                          <a:solidFill>
                            <a:srgbClr val="000000"/>
                          </a:solidFill>
                          <a:latin typeface="MS Gothic"/>
                          <a:ea typeface="MS Gothic"/>
                          <a:cs typeface="MS Gothic"/>
                        </a:rPr>
                        <a:t>ド</a:t>
                      </a:r>
                      <a:r>
                        <a:rPr lang="en-US" altLang="zh-CN" sz="1400" spc="0" dirty="0">
                          <a:solidFill>
                            <a:srgbClr val="000000"/>
                          </a:solidFill>
                          <a:latin typeface="MS Gothic"/>
                          <a:ea typeface="MS Gothic"/>
                          <a:cs typeface="MS Gothic"/>
                        </a:rPr>
                        <a:t>ネ</a:t>
                      </a:r>
                      <a:r>
                        <a:rPr lang="en-US" altLang="zh-CN" sz="1400" spc="8" dirty="0">
                          <a:solidFill>
                            <a:srgbClr val="000000"/>
                          </a:solidFill>
                          <a:latin typeface="MS Gothic"/>
                          <a:ea typeface="MS Gothic"/>
                          <a:cs typeface="MS Gothic"/>
                        </a:rPr>
                        <a:t>シ</a:t>
                      </a:r>
                      <a:r>
                        <a:rPr lang="en-US" altLang="zh-CN" sz="1400" spc="-16" dirty="0">
                          <a:solidFill>
                            <a:srgbClr val="000000"/>
                          </a:solidFill>
                          <a:latin typeface="MS Gothic"/>
                          <a:ea typeface="MS Gothic"/>
                          <a:cs typeface="MS Gothic"/>
                        </a:rPr>
                        <a:t>ア</a:t>
                      </a:r>
                      <a:r>
                        <a:rPr lang="en-US" altLang="zh-CN" sz="1400" spc="0" dirty="0">
                          <a:solidFill>
                            <a:srgbClr val="000000"/>
                          </a:solidFill>
                          <a:latin typeface="SimSun"/>
                          <a:ea typeface="SimSun"/>
                          <a:cs typeface="SimSun"/>
                        </a:rPr>
                        <a:t>、</a:t>
                      </a:r>
                      <a:r>
                        <a:rPr lang="en-US" altLang="zh-CN" sz="1400" spc="8" dirty="0">
                          <a:solidFill>
                            <a:srgbClr val="000000"/>
                          </a:solidFill>
                          <a:latin typeface="MS Gothic"/>
                          <a:ea typeface="MS Gothic"/>
                          <a:cs typeface="MS Gothic"/>
                        </a:rPr>
                        <a:t>イ</a:t>
                      </a:r>
                      <a:r>
                        <a:rPr lang="en-US" altLang="zh-CN" sz="1400" spc="-17" dirty="0">
                          <a:solidFill>
                            <a:srgbClr val="000000"/>
                          </a:solidFill>
                          <a:latin typeface="MS Gothic"/>
                          <a:ea typeface="MS Gothic"/>
                          <a:cs typeface="MS Gothic"/>
                        </a:rPr>
                        <a:t>ス</a:t>
                      </a:r>
                      <a:r>
                        <a:rPr lang="en-US" altLang="zh-CN" sz="1400" spc="0" dirty="0">
                          <a:solidFill>
                            <a:srgbClr val="000000"/>
                          </a:solidFill>
                          <a:latin typeface="MS Gothic"/>
                          <a:ea typeface="MS Gothic"/>
                          <a:cs typeface="MS Gothic"/>
                        </a:rPr>
                        <a:t>ラ</a:t>
                      </a:r>
                      <a:r>
                        <a:rPr lang="en-US" altLang="zh-CN" sz="1400" spc="8" dirty="0">
                          <a:solidFill>
                            <a:srgbClr val="000000"/>
                          </a:solidFill>
                          <a:latin typeface="MS Gothic"/>
                          <a:ea typeface="MS Gothic"/>
                          <a:cs typeface="MS Gothic"/>
                        </a:rPr>
                        <a:t>エ</a:t>
                      </a:r>
                      <a:r>
                        <a:rPr lang="en-US" altLang="zh-CN" sz="1400" spc="-17" dirty="0">
                          <a:solidFill>
                            <a:srgbClr val="000000"/>
                          </a:solidFill>
                          <a:latin typeface="MS Gothic"/>
                          <a:ea typeface="MS Gothic"/>
                          <a:cs typeface="MS Gothic"/>
                        </a:rPr>
                        <a:t>ル</a:t>
                      </a:r>
                      <a:r>
                        <a:rPr lang="en-US" altLang="zh-CN" sz="1400" spc="0" dirty="0">
                          <a:solidFill>
                            <a:srgbClr val="000000"/>
                          </a:solidFill>
                          <a:latin typeface="MS Gothic"/>
                          <a:ea typeface="MS Gothic"/>
                          <a:cs typeface="MS Gothic"/>
                        </a:rPr>
                        <a:t>／</a:t>
                      </a:r>
                      <a:r>
                        <a:rPr lang="en-US" altLang="zh-CN" sz="1400" spc="8" dirty="0">
                          <a:solidFill>
                            <a:srgbClr val="000000"/>
                          </a:solidFill>
                          <a:latin typeface="MS Gothic"/>
                          <a:ea typeface="MS Gothic"/>
                          <a:cs typeface="MS Gothic"/>
                        </a:rPr>
                        <a:t>ボ</a:t>
                      </a:r>
                      <a:r>
                        <a:rPr lang="en-US" altLang="zh-CN" sz="1400" spc="-16" dirty="0">
                          <a:solidFill>
                            <a:srgbClr val="000000"/>
                          </a:solidFill>
                          <a:latin typeface="MS Gothic"/>
                          <a:ea typeface="MS Gothic"/>
                          <a:cs typeface="MS Gothic"/>
                        </a:rPr>
                        <a:t>ツ</a:t>
                      </a:r>
                      <a:r>
                        <a:rPr lang="en-US" altLang="zh-CN" sz="1400" spc="0" dirty="0">
                          <a:solidFill>
                            <a:srgbClr val="000000"/>
                          </a:solidFill>
                          <a:latin typeface="MS Gothic"/>
                          <a:ea typeface="MS Gothic"/>
                          <a:cs typeface="MS Gothic"/>
                        </a:rPr>
                        <a:t>ワ</a:t>
                      </a:r>
                      <a:r>
                        <a:rPr lang="en-US" altLang="zh-CN" sz="1400" spc="8" dirty="0">
                          <a:solidFill>
                            <a:srgbClr val="000000"/>
                          </a:solidFill>
                          <a:latin typeface="MS Gothic"/>
                          <a:ea typeface="MS Gothic"/>
                          <a:cs typeface="MS Gothic"/>
                        </a:rPr>
                        <a:t>ナ</a:t>
                      </a:r>
                      <a:r>
                        <a:rPr lang="en-US" altLang="zh-CN" sz="1400" spc="-17"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チ</a:t>
                      </a:r>
                      <a:r>
                        <a:rPr lang="en-US" altLang="zh-CN" sz="1400" spc="8" dirty="0">
                          <a:solidFill>
                            <a:srgbClr val="000000"/>
                          </a:solidFill>
                          <a:latin typeface="MS Gothic"/>
                          <a:ea typeface="MS Gothic"/>
                          <a:cs typeface="MS Gothic"/>
                        </a:rPr>
                        <a:t>ュ</a:t>
                      </a:r>
                      <a:r>
                        <a:rPr lang="en-US" altLang="zh-CN" sz="1400" spc="0" dirty="0">
                          <a:solidFill>
                            <a:srgbClr val="000000"/>
                          </a:solidFill>
                          <a:latin typeface="MS Gothic"/>
                          <a:ea typeface="MS Gothic"/>
                          <a:cs typeface="MS Gothic"/>
                        </a:rPr>
                        <a:t>ニ</a:t>
                      </a:r>
                      <a:r>
                        <a:rPr lang="en-US" altLang="zh-CN" sz="1400" dirty="0">
                          <a:solidFill>
                            <a:srgbClr val="000000"/>
                          </a:solidFill>
                          <a:latin typeface="MS Gothic"/>
                          <a:ea typeface="MS Gothic"/>
                          <a:cs typeface="MS Gothic"/>
                        </a:rPr>
                        <a:t> </a:t>
                      </a:r>
                      <a:r>
                        <a:rPr lang="en-US" altLang="zh-CN" sz="1400" spc="0" dirty="0">
                          <a:solidFill>
                            <a:srgbClr val="000000"/>
                          </a:solidFill>
                          <a:latin typeface="MS Gothic"/>
                          <a:ea typeface="MS Gothic"/>
                          <a:cs typeface="MS Gothic"/>
                        </a:rPr>
                        <a:t>ジ</a:t>
                      </a:r>
                      <a:r>
                        <a:rPr lang="en-US" altLang="zh-CN" sz="1400" spc="8" dirty="0">
                          <a:solidFill>
                            <a:srgbClr val="000000"/>
                          </a:solidFill>
                          <a:latin typeface="MS Gothic"/>
                          <a:ea typeface="MS Gothic"/>
                          <a:cs typeface="MS Gothic"/>
                        </a:rPr>
                        <a:t>ア</a:t>
                      </a:r>
                      <a:r>
                        <a:rPr lang="en-US" altLang="zh-CN" sz="1400" spc="0"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ジン</a:t>
                      </a:r>
                      <a:r>
                        <a:rPr lang="en-US" altLang="zh-CN" sz="1400" spc="8" dirty="0">
                          <a:solidFill>
                            <a:srgbClr val="000000"/>
                          </a:solidFill>
                          <a:latin typeface="MS Gothic"/>
                          <a:ea typeface="MS Gothic"/>
                          <a:cs typeface="MS Gothic"/>
                        </a:rPr>
                        <a:t>バ</a:t>
                      </a:r>
                      <a:r>
                        <a:rPr lang="en-US" altLang="zh-CN" sz="1400" spc="0" dirty="0">
                          <a:solidFill>
                            <a:srgbClr val="000000"/>
                          </a:solidFill>
                          <a:latin typeface="MS Gothic"/>
                          <a:ea typeface="MS Gothic"/>
                          <a:cs typeface="MS Gothic"/>
                        </a:rPr>
                        <a:t>ブエ／</a:t>
                      </a:r>
                      <a:r>
                        <a:rPr lang="en-US" altLang="zh-CN" sz="1400" spc="8" dirty="0">
                          <a:solidFill>
                            <a:srgbClr val="000000"/>
                          </a:solidFill>
                          <a:latin typeface="MS Gothic"/>
                          <a:ea typeface="MS Gothic"/>
                          <a:cs typeface="MS Gothic"/>
                        </a:rPr>
                        <a:t>フ</a:t>
                      </a:r>
                      <a:r>
                        <a:rPr lang="en-US" altLang="zh-CN" sz="1400" spc="-17" dirty="0">
                          <a:solidFill>
                            <a:srgbClr val="000000"/>
                          </a:solidFill>
                          <a:latin typeface="MS Gothic"/>
                          <a:ea typeface="MS Gothic"/>
                          <a:cs typeface="MS Gothic"/>
                        </a:rPr>
                        <a:t>ィ</a:t>
                      </a:r>
                      <a:r>
                        <a:rPr lang="en-US" altLang="zh-CN" sz="1400" spc="0" dirty="0">
                          <a:solidFill>
                            <a:srgbClr val="000000"/>
                          </a:solidFill>
                          <a:latin typeface="MS Gothic"/>
                          <a:ea typeface="MS Gothic"/>
                          <a:cs typeface="MS Gothic"/>
                        </a:rPr>
                        <a:t>ジ</a:t>
                      </a:r>
                      <a:r>
                        <a:rPr lang="en-US" altLang="zh-CN" sz="1400" spc="8" dirty="0">
                          <a:solidFill>
                            <a:srgbClr val="000000"/>
                          </a:solidFill>
                          <a:latin typeface="MS Gothic"/>
                          <a:ea typeface="MS Gothic"/>
                          <a:cs typeface="MS Gothic"/>
                        </a:rPr>
                        <a:t>ー</a:t>
                      </a:r>
                      <a:r>
                        <a:rPr lang="en-US" altLang="zh-CN" sz="1400" spc="-16" dirty="0">
                          <a:solidFill>
                            <a:srgbClr val="000000"/>
                          </a:solidFill>
                          <a:latin typeface="MS Gothic"/>
                          <a:ea typeface="MS Gothic"/>
                          <a:cs typeface="MS Gothic"/>
                        </a:rPr>
                        <a:t>／</a:t>
                      </a:r>
                      <a:r>
                        <a:rPr lang="en-US" altLang="zh-CN" sz="1400" spc="0" dirty="0">
                          <a:solidFill>
                            <a:srgbClr val="000000"/>
                          </a:solidFill>
                          <a:latin typeface="MS Gothic"/>
                          <a:ea typeface="MS Gothic"/>
                          <a:cs typeface="MS Gothic"/>
                        </a:rPr>
                        <a:t>コ</a:t>
                      </a:r>
                      <a:r>
                        <a:rPr lang="en-US" altLang="zh-CN" sz="1400" spc="8" dirty="0">
                          <a:solidFill>
                            <a:srgbClr val="000000"/>
                          </a:solidFill>
                          <a:latin typeface="MS Gothic"/>
                          <a:ea typeface="MS Gothic"/>
                          <a:cs typeface="MS Gothic"/>
                        </a:rPr>
                        <a:t>ロ</a:t>
                      </a:r>
                      <a:r>
                        <a:rPr lang="en-US" altLang="zh-CN" sz="1400" spc="-17" dirty="0">
                          <a:solidFill>
                            <a:srgbClr val="000000"/>
                          </a:solidFill>
                          <a:latin typeface="MS Gothic"/>
                          <a:ea typeface="MS Gothic"/>
                          <a:cs typeface="MS Gothic"/>
                        </a:rPr>
                        <a:t>ン</a:t>
                      </a:r>
                      <a:r>
                        <a:rPr lang="en-US" altLang="zh-CN" sz="1400" spc="0" dirty="0">
                          <a:solidFill>
                            <a:srgbClr val="000000"/>
                          </a:solidFill>
                          <a:latin typeface="MS Gothic"/>
                          <a:ea typeface="MS Gothic"/>
                          <a:cs typeface="MS Gothic"/>
                        </a:rPr>
                        <a:t>ビ</a:t>
                      </a:r>
                      <a:r>
                        <a:rPr lang="en-US" altLang="zh-CN" sz="1400" spc="8" dirty="0">
                          <a:solidFill>
                            <a:srgbClr val="000000"/>
                          </a:solidFill>
                          <a:latin typeface="MS Gothic"/>
                          <a:ea typeface="MS Gothic"/>
                          <a:cs typeface="MS Gothic"/>
                        </a:rPr>
                        <a:t>ア</a:t>
                      </a:r>
                      <a:r>
                        <a:rPr lang="en-US" altLang="zh-CN" sz="1400" spc="-17" dirty="0">
                          <a:solidFill>
                            <a:srgbClr val="000000"/>
                          </a:solidFill>
                          <a:latin typeface="MS Gothic"/>
                          <a:ea typeface="MS Gothic"/>
                          <a:cs typeface="MS Gothic"/>
                        </a:rPr>
                        <a:t>／</a:t>
                      </a:r>
                      <a:r>
                        <a:rPr lang="en-US" altLang="zh-CN" sz="1400" spc="0" dirty="0">
                          <a:solidFill>
                            <a:srgbClr val="000000"/>
                          </a:solidFill>
                          <a:latin typeface="MS Gothic"/>
                          <a:ea typeface="MS Gothic"/>
                          <a:cs typeface="MS Gothic"/>
                        </a:rPr>
                        <a:t>ベ</a:t>
                      </a:r>
                      <a:r>
                        <a:rPr lang="en-US" altLang="zh-CN" sz="1400" spc="8" dirty="0">
                          <a:solidFill>
                            <a:srgbClr val="000000"/>
                          </a:solidFill>
                          <a:latin typeface="MS Gothic"/>
                          <a:ea typeface="MS Gothic"/>
                          <a:cs typeface="MS Gothic"/>
                        </a:rPr>
                        <a:t>ル</a:t>
                      </a:r>
                      <a:r>
                        <a:rPr lang="en-US" altLang="zh-CN" sz="1400" spc="-16" dirty="0">
                          <a:solidFill>
                            <a:srgbClr val="000000"/>
                          </a:solidFill>
                          <a:latin typeface="MS Gothic"/>
                          <a:ea typeface="MS Gothic"/>
                          <a:cs typeface="MS Gothic"/>
                        </a:rPr>
                        <a:t>ギ</a:t>
                      </a:r>
                      <a:r>
                        <a:rPr lang="en-US" altLang="zh-CN" sz="1400" spc="0" dirty="0">
                          <a:solidFill>
                            <a:srgbClr val="000000"/>
                          </a:solidFill>
                          <a:latin typeface="MS Gothic"/>
                          <a:ea typeface="MS Gothic"/>
                          <a:cs typeface="MS Gothic"/>
                        </a:rPr>
                        <a:t>ー</a:t>
                      </a:r>
                      <a:r>
                        <a:rPr lang="en-US" altLang="zh-CN" sz="1400" spc="8" dirty="0">
                          <a:solidFill>
                            <a:srgbClr val="000000"/>
                          </a:solidFill>
                          <a:latin typeface="SimSun"/>
                          <a:ea typeface="SimSun"/>
                          <a:cs typeface="SimSun"/>
                        </a:rPr>
                        <a:t>、</a:t>
                      </a:r>
                      <a:r>
                        <a:rPr lang="en-US" altLang="zh-CN" sz="1400" spc="-17" dirty="0">
                          <a:solidFill>
                            <a:srgbClr val="000000"/>
                          </a:solidFill>
                          <a:latin typeface="MS Gothic"/>
                          <a:ea typeface="MS Gothic"/>
                          <a:cs typeface="MS Gothic"/>
                        </a:rPr>
                        <a:t>ブ</a:t>
                      </a:r>
                      <a:r>
                        <a:rPr lang="en-US" altLang="zh-CN" sz="1400" spc="0" dirty="0">
                          <a:solidFill>
                            <a:srgbClr val="000000"/>
                          </a:solidFill>
                          <a:latin typeface="MS Gothic"/>
                          <a:ea typeface="MS Gothic"/>
                          <a:cs typeface="MS Gothic"/>
                        </a:rPr>
                        <a:t>ル</a:t>
                      </a:r>
                      <a:r>
                        <a:rPr lang="en-US" altLang="zh-CN" sz="1400" spc="8" dirty="0">
                          <a:solidFill>
                            <a:srgbClr val="000000"/>
                          </a:solidFill>
                          <a:latin typeface="MS Gothic"/>
                          <a:ea typeface="MS Gothic"/>
                          <a:cs typeface="MS Gothic"/>
                        </a:rPr>
                        <a:t>ガ</a:t>
                      </a:r>
                      <a:r>
                        <a:rPr lang="en-US" altLang="zh-CN" sz="1400" spc="0" dirty="0">
                          <a:solidFill>
                            <a:srgbClr val="000000"/>
                          </a:solidFill>
                          <a:latin typeface="MS Gothic"/>
                          <a:ea typeface="MS Gothic"/>
                          <a:cs typeface="MS Gothic"/>
                        </a:rPr>
                        <a:t>リ</a:t>
                      </a:r>
                      <a:r>
                        <a:rPr lang="en-US" altLang="zh-CN" sz="1400" dirty="0">
                          <a:solidFill>
                            <a:srgbClr val="000000"/>
                          </a:solidFill>
                          <a:latin typeface="MS Gothic"/>
                          <a:ea typeface="MS Gothic"/>
                          <a:cs typeface="MS Gothic"/>
                        </a:rPr>
                        <a:t> </a:t>
                      </a:r>
                      <a:r>
                        <a:rPr lang="en-US" altLang="zh-CN" sz="1400" spc="0" dirty="0">
                          <a:solidFill>
                            <a:srgbClr val="000000"/>
                          </a:solidFill>
                          <a:latin typeface="MS Gothic"/>
                          <a:ea typeface="MS Gothic"/>
                          <a:cs typeface="MS Gothic"/>
                        </a:rPr>
                        <a:t>ア</a:t>
                      </a:r>
                      <a:r>
                        <a:rPr lang="en-US" altLang="zh-CN" sz="1400" spc="8"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チェコ</a:t>
                      </a:r>
                      <a:r>
                        <a:rPr lang="en-US" altLang="zh-CN" sz="1400" spc="8"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デンマ</a:t>
                      </a:r>
                      <a:r>
                        <a:rPr lang="en-US" altLang="zh-CN" sz="1400" spc="8" dirty="0">
                          <a:solidFill>
                            <a:srgbClr val="000000"/>
                          </a:solidFill>
                          <a:latin typeface="MS Gothic"/>
                          <a:ea typeface="MS Gothic"/>
                          <a:cs typeface="MS Gothic"/>
                        </a:rPr>
                        <a:t>ー</a:t>
                      </a:r>
                      <a:r>
                        <a:rPr lang="en-US" altLang="zh-CN" sz="1400" spc="-17" dirty="0">
                          <a:solidFill>
                            <a:srgbClr val="000000"/>
                          </a:solidFill>
                          <a:latin typeface="MS Gothic"/>
                          <a:ea typeface="MS Gothic"/>
                          <a:cs typeface="MS Gothic"/>
                        </a:rPr>
                        <a:t>ク</a:t>
                      </a:r>
                      <a:r>
                        <a:rPr lang="en-US" altLang="zh-CN" sz="1400" spc="0" dirty="0">
                          <a:solidFill>
                            <a:srgbClr val="000000"/>
                          </a:solidFill>
                          <a:latin typeface="SimSun"/>
                          <a:ea typeface="SimSun"/>
                          <a:cs typeface="SimSun"/>
                        </a:rPr>
                        <a:t>、</a:t>
                      </a:r>
                      <a:r>
                        <a:rPr lang="en-US" altLang="zh-CN" sz="1400" spc="8" dirty="0">
                          <a:solidFill>
                            <a:srgbClr val="000000"/>
                          </a:solidFill>
                          <a:latin typeface="MS Gothic"/>
                          <a:ea typeface="MS Gothic"/>
                          <a:cs typeface="MS Gothic"/>
                        </a:rPr>
                        <a:t>エ</a:t>
                      </a:r>
                      <a:r>
                        <a:rPr lang="en-US" altLang="zh-CN" sz="1400" spc="-16" dirty="0">
                          <a:solidFill>
                            <a:srgbClr val="000000"/>
                          </a:solidFill>
                          <a:latin typeface="MS Gothic"/>
                          <a:ea typeface="MS Gothic"/>
                          <a:cs typeface="MS Gothic"/>
                        </a:rPr>
                        <a:t>ス</a:t>
                      </a:r>
                      <a:r>
                        <a:rPr lang="en-US" altLang="zh-CN" sz="1400" spc="0" dirty="0">
                          <a:solidFill>
                            <a:srgbClr val="000000"/>
                          </a:solidFill>
                          <a:latin typeface="MS Gothic"/>
                          <a:ea typeface="MS Gothic"/>
                          <a:cs typeface="MS Gothic"/>
                        </a:rPr>
                        <a:t>ト</a:t>
                      </a:r>
                      <a:r>
                        <a:rPr lang="en-US" altLang="zh-CN" sz="1400" spc="8" dirty="0">
                          <a:solidFill>
                            <a:srgbClr val="000000"/>
                          </a:solidFill>
                          <a:latin typeface="MS Gothic"/>
                          <a:ea typeface="MS Gothic"/>
                          <a:cs typeface="MS Gothic"/>
                        </a:rPr>
                        <a:t>ニ</a:t>
                      </a:r>
                      <a:r>
                        <a:rPr lang="en-US" altLang="zh-CN" sz="1400" spc="-17" dirty="0">
                          <a:solidFill>
                            <a:srgbClr val="000000"/>
                          </a:solidFill>
                          <a:latin typeface="MS Gothic"/>
                          <a:ea typeface="MS Gothic"/>
                          <a:cs typeface="MS Gothic"/>
                        </a:rPr>
                        <a:t>ア</a:t>
                      </a:r>
                      <a:r>
                        <a:rPr lang="en-US" altLang="zh-CN" sz="1400" spc="0" dirty="0">
                          <a:solidFill>
                            <a:srgbClr val="000000"/>
                          </a:solidFill>
                          <a:latin typeface="SimSun"/>
                          <a:ea typeface="SimSun"/>
                          <a:cs typeface="SimSun"/>
                        </a:rPr>
                        <a:t>、</a:t>
                      </a:r>
                      <a:r>
                        <a:rPr lang="en-US" altLang="zh-CN" sz="1400" spc="8" dirty="0">
                          <a:solidFill>
                            <a:srgbClr val="000000"/>
                          </a:solidFill>
                          <a:latin typeface="MS Gothic"/>
                          <a:ea typeface="MS Gothic"/>
                          <a:cs typeface="MS Gothic"/>
                        </a:rPr>
                        <a:t>ギ</a:t>
                      </a:r>
                      <a:r>
                        <a:rPr lang="en-US" altLang="zh-CN" sz="1400" spc="-17" dirty="0">
                          <a:solidFill>
                            <a:srgbClr val="000000"/>
                          </a:solidFill>
                          <a:latin typeface="MS Gothic"/>
                          <a:ea typeface="MS Gothic"/>
                          <a:cs typeface="MS Gothic"/>
                        </a:rPr>
                        <a:t>リ</a:t>
                      </a:r>
                      <a:r>
                        <a:rPr lang="en-US" altLang="zh-CN" sz="1400" spc="0" dirty="0">
                          <a:solidFill>
                            <a:srgbClr val="000000"/>
                          </a:solidFill>
                          <a:latin typeface="MS Gothic"/>
                          <a:ea typeface="MS Gothic"/>
                          <a:cs typeface="MS Gothic"/>
                        </a:rPr>
                        <a:t>シ</a:t>
                      </a:r>
                      <a:r>
                        <a:rPr lang="en-US" altLang="zh-CN" sz="1400" spc="8" dirty="0">
                          <a:solidFill>
                            <a:srgbClr val="000000"/>
                          </a:solidFill>
                          <a:latin typeface="MS Gothic"/>
                          <a:ea typeface="MS Gothic"/>
                          <a:cs typeface="MS Gothic"/>
                        </a:rPr>
                        <a:t>ャ</a:t>
                      </a:r>
                      <a:r>
                        <a:rPr lang="en-US" altLang="zh-CN" sz="1400" spc="-16"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ハ</a:t>
                      </a:r>
                      <a:r>
                        <a:rPr lang="en-US" altLang="zh-CN" sz="1400" spc="8" dirty="0">
                          <a:solidFill>
                            <a:srgbClr val="000000"/>
                          </a:solidFill>
                          <a:latin typeface="MS Gothic"/>
                          <a:ea typeface="MS Gothic"/>
                          <a:cs typeface="MS Gothic"/>
                        </a:rPr>
                        <a:t>ン</a:t>
                      </a:r>
                      <a:r>
                        <a:rPr lang="en-US" altLang="zh-CN" sz="1400" spc="-17" dirty="0">
                          <a:solidFill>
                            <a:srgbClr val="000000"/>
                          </a:solidFill>
                          <a:latin typeface="MS Gothic"/>
                          <a:ea typeface="MS Gothic"/>
                          <a:cs typeface="MS Gothic"/>
                        </a:rPr>
                        <a:t>ガ</a:t>
                      </a:r>
                      <a:r>
                        <a:rPr lang="en-US" altLang="zh-CN" sz="1400" spc="0" dirty="0">
                          <a:solidFill>
                            <a:srgbClr val="000000"/>
                          </a:solidFill>
                          <a:latin typeface="MS Gothic"/>
                          <a:ea typeface="MS Gothic"/>
                          <a:cs typeface="MS Gothic"/>
                        </a:rPr>
                        <a:t>リ</a:t>
                      </a:r>
                      <a:r>
                        <a:rPr lang="en-US" altLang="zh-CN" sz="1400" spc="8" dirty="0">
                          <a:solidFill>
                            <a:srgbClr val="000000"/>
                          </a:solidFill>
                          <a:latin typeface="MS Gothic"/>
                          <a:ea typeface="MS Gothic"/>
                          <a:cs typeface="MS Gothic"/>
                        </a:rPr>
                        <a:t>ー</a:t>
                      </a:r>
                      <a:r>
                        <a:rPr lang="en-US" altLang="zh-CN" sz="1400" spc="0" dirty="0">
                          <a:solidFill>
                            <a:srgbClr val="000000"/>
                          </a:solidFill>
                          <a:latin typeface="SimSun"/>
                          <a:ea typeface="SimSun"/>
                          <a:cs typeface="SimSun"/>
                        </a:rPr>
                        <a:t>、</a:t>
                      </a:r>
                      <a:r>
                        <a:rPr lang="en-US" altLang="zh-CN" sz="1400" dirty="0">
                          <a:solidFill>
                            <a:srgbClr val="000000"/>
                          </a:solidFill>
                          <a:latin typeface="SimSun"/>
                          <a:ea typeface="SimSun"/>
                          <a:cs typeface="SimSun"/>
                        </a:rPr>
                        <a:t> </a:t>
                      </a:r>
                      <a:r>
                        <a:rPr lang="en-US" altLang="zh-CN" sz="1400" spc="0" dirty="0">
                          <a:solidFill>
                            <a:srgbClr val="000000"/>
                          </a:solidFill>
                          <a:latin typeface="MS Gothic"/>
                          <a:ea typeface="MS Gothic"/>
                          <a:cs typeface="MS Gothic"/>
                        </a:rPr>
                        <a:t>ア</a:t>
                      </a:r>
                      <a:r>
                        <a:rPr lang="en-US" altLang="zh-CN" sz="1400" spc="8" dirty="0">
                          <a:solidFill>
                            <a:srgbClr val="000000"/>
                          </a:solidFill>
                          <a:latin typeface="MS Gothic"/>
                          <a:ea typeface="MS Gothic"/>
                          <a:cs typeface="MS Gothic"/>
                        </a:rPr>
                        <a:t>イ</a:t>
                      </a:r>
                      <a:r>
                        <a:rPr lang="en-US" altLang="zh-CN" sz="1400" spc="0" dirty="0">
                          <a:solidFill>
                            <a:srgbClr val="000000"/>
                          </a:solidFill>
                          <a:latin typeface="MS Gothic"/>
                          <a:ea typeface="MS Gothic"/>
                          <a:cs typeface="MS Gothic"/>
                        </a:rPr>
                        <a:t>ルラン</a:t>
                      </a:r>
                      <a:r>
                        <a:rPr lang="en-US" altLang="zh-CN" sz="1400" spc="8" dirty="0">
                          <a:solidFill>
                            <a:srgbClr val="000000"/>
                          </a:solidFill>
                          <a:latin typeface="MS Gothic"/>
                          <a:ea typeface="MS Gothic"/>
                          <a:cs typeface="MS Gothic"/>
                        </a:rPr>
                        <a:t>ド</a:t>
                      </a:r>
                      <a:r>
                        <a:rPr lang="en-US" altLang="zh-CN" sz="1400" spc="0"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イタ</a:t>
                      </a:r>
                      <a:r>
                        <a:rPr lang="en-US" altLang="zh-CN" sz="1400" spc="8" dirty="0">
                          <a:solidFill>
                            <a:srgbClr val="000000"/>
                          </a:solidFill>
                          <a:latin typeface="MS Gothic"/>
                          <a:ea typeface="MS Gothic"/>
                          <a:cs typeface="MS Gothic"/>
                        </a:rPr>
                        <a:t>リ</a:t>
                      </a:r>
                      <a:r>
                        <a:rPr lang="en-US" altLang="zh-CN" sz="1400" spc="-17" dirty="0">
                          <a:solidFill>
                            <a:srgbClr val="000000"/>
                          </a:solidFill>
                          <a:latin typeface="MS Gothic"/>
                          <a:ea typeface="MS Gothic"/>
                          <a:cs typeface="MS Gothic"/>
                        </a:rPr>
                        <a:t>ア</a:t>
                      </a:r>
                      <a:r>
                        <a:rPr lang="en-US" altLang="zh-CN" sz="1400" spc="0" dirty="0">
                          <a:solidFill>
                            <a:srgbClr val="000000"/>
                          </a:solidFill>
                          <a:latin typeface="SimSun"/>
                          <a:ea typeface="SimSun"/>
                          <a:cs typeface="SimSun"/>
                        </a:rPr>
                        <a:t>、</a:t>
                      </a:r>
                      <a:r>
                        <a:rPr lang="en-US" altLang="zh-CN" sz="1400" spc="8" dirty="0">
                          <a:solidFill>
                            <a:srgbClr val="000000"/>
                          </a:solidFill>
                          <a:latin typeface="MS Gothic"/>
                          <a:ea typeface="MS Gothic"/>
                          <a:cs typeface="MS Gothic"/>
                        </a:rPr>
                        <a:t>ラ</a:t>
                      </a:r>
                      <a:r>
                        <a:rPr lang="en-US" altLang="zh-CN" sz="1400" spc="-16" dirty="0">
                          <a:solidFill>
                            <a:srgbClr val="000000"/>
                          </a:solidFill>
                          <a:latin typeface="MS Gothic"/>
                          <a:ea typeface="MS Gothic"/>
                          <a:cs typeface="MS Gothic"/>
                        </a:rPr>
                        <a:t>ト</a:t>
                      </a:r>
                      <a:r>
                        <a:rPr lang="en-US" altLang="zh-CN" sz="1400" spc="0" dirty="0">
                          <a:solidFill>
                            <a:srgbClr val="000000"/>
                          </a:solidFill>
                          <a:latin typeface="MS Gothic"/>
                          <a:ea typeface="MS Gothic"/>
                          <a:cs typeface="MS Gothic"/>
                        </a:rPr>
                        <a:t>ビ</a:t>
                      </a:r>
                      <a:r>
                        <a:rPr lang="en-US" altLang="zh-CN" sz="1400" spc="8" dirty="0">
                          <a:solidFill>
                            <a:srgbClr val="000000"/>
                          </a:solidFill>
                          <a:latin typeface="MS Gothic"/>
                          <a:ea typeface="MS Gothic"/>
                          <a:cs typeface="MS Gothic"/>
                        </a:rPr>
                        <a:t>ア</a:t>
                      </a:r>
                      <a:r>
                        <a:rPr lang="en-US" altLang="zh-CN" sz="1400" spc="-17"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マ</a:t>
                      </a:r>
                      <a:r>
                        <a:rPr lang="en-US" altLang="zh-CN" sz="1400" spc="8" dirty="0">
                          <a:solidFill>
                            <a:srgbClr val="000000"/>
                          </a:solidFill>
                          <a:latin typeface="MS Gothic"/>
                          <a:ea typeface="MS Gothic"/>
                          <a:cs typeface="MS Gothic"/>
                        </a:rPr>
                        <a:t>ル</a:t>
                      </a:r>
                      <a:r>
                        <a:rPr lang="en-US" altLang="zh-CN" sz="1400" spc="-17" dirty="0">
                          <a:solidFill>
                            <a:srgbClr val="000000"/>
                          </a:solidFill>
                          <a:latin typeface="MS Gothic"/>
                          <a:ea typeface="MS Gothic"/>
                          <a:cs typeface="MS Gothic"/>
                        </a:rPr>
                        <a:t>タ</a:t>
                      </a:r>
                      <a:r>
                        <a:rPr lang="en-US" altLang="zh-CN" sz="1400" spc="0" dirty="0">
                          <a:solidFill>
                            <a:srgbClr val="000000"/>
                          </a:solidFill>
                          <a:latin typeface="SimSun"/>
                          <a:ea typeface="SimSun"/>
                          <a:cs typeface="SimSun"/>
                        </a:rPr>
                        <a:t>、</a:t>
                      </a:r>
                      <a:r>
                        <a:rPr lang="en-US" altLang="zh-CN" sz="1400" spc="8" dirty="0">
                          <a:solidFill>
                            <a:srgbClr val="000000"/>
                          </a:solidFill>
                          <a:latin typeface="MS Gothic"/>
                          <a:ea typeface="MS Gothic"/>
                          <a:cs typeface="MS Gothic"/>
                        </a:rPr>
                        <a:t>オ</a:t>
                      </a:r>
                      <a:r>
                        <a:rPr lang="en-US" altLang="zh-CN" sz="1400" spc="-16" dirty="0">
                          <a:solidFill>
                            <a:srgbClr val="000000"/>
                          </a:solidFill>
                          <a:latin typeface="MS Gothic"/>
                          <a:ea typeface="MS Gothic"/>
                          <a:cs typeface="MS Gothic"/>
                        </a:rPr>
                        <a:t>ラ</a:t>
                      </a:r>
                      <a:r>
                        <a:rPr lang="en-US" altLang="zh-CN" sz="1400" spc="0" dirty="0">
                          <a:solidFill>
                            <a:srgbClr val="000000"/>
                          </a:solidFill>
                          <a:latin typeface="MS Gothic"/>
                          <a:ea typeface="MS Gothic"/>
                          <a:cs typeface="MS Gothic"/>
                        </a:rPr>
                        <a:t>ン</a:t>
                      </a:r>
                      <a:r>
                        <a:rPr lang="en-US" altLang="zh-CN" sz="1400" spc="8" dirty="0">
                          <a:solidFill>
                            <a:srgbClr val="000000"/>
                          </a:solidFill>
                          <a:latin typeface="MS Gothic"/>
                          <a:ea typeface="MS Gothic"/>
                          <a:cs typeface="MS Gothic"/>
                        </a:rPr>
                        <a:t>ダ</a:t>
                      </a:r>
                      <a:r>
                        <a:rPr lang="en-US" altLang="zh-CN" sz="1400" spc="-17"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ポ</a:t>
                      </a:r>
                      <a:r>
                        <a:rPr lang="en-US" altLang="zh-CN" sz="1400" spc="8" dirty="0">
                          <a:solidFill>
                            <a:srgbClr val="000000"/>
                          </a:solidFill>
                          <a:latin typeface="MS Gothic"/>
                          <a:ea typeface="MS Gothic"/>
                          <a:cs typeface="MS Gothic"/>
                        </a:rPr>
                        <a:t>ル</a:t>
                      </a:r>
                      <a:r>
                        <a:rPr lang="en-US" altLang="zh-CN" sz="1400" spc="0" dirty="0">
                          <a:solidFill>
                            <a:srgbClr val="000000"/>
                          </a:solidFill>
                          <a:latin typeface="MS Gothic"/>
                          <a:ea typeface="MS Gothic"/>
                          <a:cs typeface="MS Gothic"/>
                        </a:rPr>
                        <a:t>ト</a:t>
                      </a:r>
                      <a:r>
                        <a:rPr lang="en-US" altLang="zh-CN" sz="1400" dirty="0">
                          <a:solidFill>
                            <a:srgbClr val="000000"/>
                          </a:solidFill>
                          <a:latin typeface="MS Gothic"/>
                          <a:ea typeface="MS Gothic"/>
                          <a:cs typeface="MS Gothic"/>
                        </a:rPr>
                        <a:t> </a:t>
                      </a:r>
                      <a:r>
                        <a:rPr lang="en-US" altLang="zh-CN" sz="1400" spc="0" dirty="0">
                          <a:solidFill>
                            <a:srgbClr val="000000"/>
                          </a:solidFill>
                          <a:latin typeface="MS Gothic"/>
                          <a:ea typeface="MS Gothic"/>
                          <a:cs typeface="MS Gothic"/>
                        </a:rPr>
                        <a:t>ガ</a:t>
                      </a:r>
                      <a:r>
                        <a:rPr lang="en-US" altLang="zh-CN" sz="1400" spc="8" dirty="0">
                          <a:solidFill>
                            <a:srgbClr val="000000"/>
                          </a:solidFill>
                          <a:latin typeface="MS Gothic"/>
                          <a:ea typeface="MS Gothic"/>
                          <a:cs typeface="MS Gothic"/>
                        </a:rPr>
                        <a:t>ル</a:t>
                      </a:r>
                      <a:r>
                        <a:rPr lang="en-US" altLang="zh-CN" sz="1400" spc="0"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ルー</a:t>
                      </a:r>
                      <a:r>
                        <a:rPr lang="en-US" altLang="zh-CN" sz="1400" spc="8" dirty="0">
                          <a:solidFill>
                            <a:srgbClr val="000000"/>
                          </a:solidFill>
                          <a:latin typeface="MS Gothic"/>
                          <a:ea typeface="MS Gothic"/>
                          <a:cs typeface="MS Gothic"/>
                        </a:rPr>
                        <a:t>マ</a:t>
                      </a:r>
                      <a:r>
                        <a:rPr lang="en-US" altLang="zh-CN" sz="1400" spc="0" dirty="0">
                          <a:solidFill>
                            <a:srgbClr val="000000"/>
                          </a:solidFill>
                          <a:latin typeface="MS Gothic"/>
                          <a:ea typeface="MS Gothic"/>
                          <a:cs typeface="MS Gothic"/>
                        </a:rPr>
                        <a:t>ニア</a:t>
                      </a:r>
                      <a:r>
                        <a:rPr lang="en-US" altLang="zh-CN" sz="1400" spc="0" dirty="0">
                          <a:solidFill>
                            <a:srgbClr val="000000"/>
                          </a:solidFill>
                          <a:latin typeface="SimSun"/>
                          <a:ea typeface="SimSun"/>
                          <a:cs typeface="SimSun"/>
                        </a:rPr>
                        <a:t>、</a:t>
                      </a:r>
                      <a:r>
                        <a:rPr lang="en-US" altLang="zh-CN" sz="1400" spc="8" dirty="0">
                          <a:solidFill>
                            <a:srgbClr val="000000"/>
                          </a:solidFill>
                          <a:latin typeface="MS Gothic"/>
                          <a:ea typeface="MS Gothic"/>
                          <a:cs typeface="MS Gothic"/>
                        </a:rPr>
                        <a:t>ス</a:t>
                      </a:r>
                      <a:r>
                        <a:rPr lang="en-US" altLang="zh-CN" sz="1400" spc="-17" dirty="0">
                          <a:solidFill>
                            <a:srgbClr val="000000"/>
                          </a:solidFill>
                          <a:latin typeface="MS Gothic"/>
                          <a:ea typeface="MS Gothic"/>
                          <a:cs typeface="MS Gothic"/>
                        </a:rPr>
                        <a:t>ロ</a:t>
                      </a:r>
                      <a:r>
                        <a:rPr lang="en-US" altLang="zh-CN" sz="1400" spc="0" dirty="0">
                          <a:solidFill>
                            <a:srgbClr val="000000"/>
                          </a:solidFill>
                          <a:latin typeface="MS Gothic"/>
                          <a:ea typeface="MS Gothic"/>
                          <a:cs typeface="MS Gothic"/>
                        </a:rPr>
                        <a:t>バ</a:t>
                      </a:r>
                      <a:r>
                        <a:rPr lang="en-US" altLang="zh-CN" sz="1400" spc="8" dirty="0">
                          <a:solidFill>
                            <a:srgbClr val="000000"/>
                          </a:solidFill>
                          <a:latin typeface="MS Gothic"/>
                          <a:ea typeface="MS Gothic"/>
                          <a:cs typeface="MS Gothic"/>
                        </a:rPr>
                        <a:t>キ</a:t>
                      </a:r>
                      <a:r>
                        <a:rPr lang="en-US" altLang="zh-CN" sz="1400" spc="-13" dirty="0">
                          <a:solidFill>
                            <a:srgbClr val="000000"/>
                          </a:solidFill>
                          <a:latin typeface="MS Gothic"/>
                          <a:ea typeface="MS Gothic"/>
                          <a:cs typeface="MS Gothic"/>
                        </a:rPr>
                        <a:t>ア</a:t>
                      </a:r>
                      <a:r>
                        <a:rPr lang="en-US" altLang="zh-CN" sz="1400" spc="0" dirty="0">
                          <a:solidFill>
                            <a:srgbClr val="000000"/>
                          </a:solidFill>
                          <a:latin typeface="SimSun"/>
                          <a:ea typeface="SimSun"/>
                          <a:cs typeface="SimSun"/>
                        </a:rPr>
                        <a:t>、</a:t>
                      </a:r>
                      <a:r>
                        <a:rPr lang="en-US" altLang="zh-CN" sz="1400" spc="8" dirty="0">
                          <a:solidFill>
                            <a:srgbClr val="000000"/>
                          </a:solidFill>
                          <a:latin typeface="MS Gothic"/>
                          <a:ea typeface="MS Gothic"/>
                          <a:cs typeface="MS Gothic"/>
                        </a:rPr>
                        <a:t>キ</a:t>
                      </a:r>
                      <a:r>
                        <a:rPr lang="en-US" altLang="zh-CN" sz="1400" spc="-17" dirty="0">
                          <a:solidFill>
                            <a:srgbClr val="000000"/>
                          </a:solidFill>
                          <a:latin typeface="MS Gothic"/>
                          <a:ea typeface="MS Gothic"/>
                          <a:cs typeface="MS Gothic"/>
                        </a:rPr>
                        <a:t>プ</a:t>
                      </a:r>
                      <a:r>
                        <a:rPr lang="en-US" altLang="zh-CN" sz="1400" spc="0" dirty="0">
                          <a:solidFill>
                            <a:srgbClr val="000000"/>
                          </a:solidFill>
                          <a:latin typeface="MS Gothic"/>
                          <a:ea typeface="MS Gothic"/>
                          <a:cs typeface="MS Gothic"/>
                        </a:rPr>
                        <a:t>ロ</a:t>
                      </a:r>
                      <a:r>
                        <a:rPr lang="en-US" altLang="zh-CN" sz="1400" spc="8" dirty="0">
                          <a:solidFill>
                            <a:srgbClr val="000000"/>
                          </a:solidFill>
                          <a:latin typeface="MS Gothic"/>
                          <a:ea typeface="MS Gothic"/>
                          <a:cs typeface="MS Gothic"/>
                        </a:rPr>
                        <a:t>ス</a:t>
                      </a:r>
                      <a:endParaRPr lang="en-US" altLang="zh-CN" sz="14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1165860">
                <a:tc vMerge="1">
                  <a:txBody>
                    <a:bodyPr/>
                    <a:lstStyle/>
                    <a:p>
                      <a:pPr>
                        <a:lnSpc>
                          <a:spcPct val="100000"/>
                        </a:lnSpc>
                      </a:pPr>
                      <a:endParaRPr sz="600"/>
                    </a:p>
                  </a:txBody>
                  <a:tcPr/>
                </a:tc>
                <a:tc>
                  <a:txBody>
                    <a:bodyPr/>
                    <a:lstStyle/>
                    <a:p>
                      <a:pPr algn="l">
                        <a:lnSpc>
                          <a:spcPts val="3457"/>
                        </a:lnSpc>
                      </a:pPr>
                      <a:endParaRPr/>
                    </a:p>
                    <a:p>
                      <a:pPr marL="72263" algn="l" rtl="0">
                        <a:lnSpc>
                          <a:spcPts val="1660"/>
                        </a:lnSpc>
                      </a:pPr>
                      <a:r>
                        <a:rPr lang="en-US" altLang="zh-CN" sz="1400" spc="0" dirty="0">
                          <a:solidFill>
                            <a:srgbClr val="000000"/>
                          </a:solidFill>
                          <a:latin typeface="SimSun"/>
                          <a:ea typeface="SimSun"/>
                          <a:cs typeface="SimSun"/>
                        </a:rPr>
                        <a:t>製</a:t>
                      </a:r>
                      <a:r>
                        <a:rPr lang="en-US" altLang="zh-CN" sz="1400" spc="8" dirty="0">
                          <a:solidFill>
                            <a:srgbClr val="000000"/>
                          </a:solidFill>
                          <a:latin typeface="SimSun"/>
                          <a:ea typeface="SimSun"/>
                          <a:cs typeface="SimSun"/>
                        </a:rPr>
                        <a:t>造</a:t>
                      </a:r>
                      <a:r>
                        <a:rPr lang="en-US" altLang="zh-CN" sz="1400" spc="0" dirty="0">
                          <a:solidFill>
                            <a:srgbClr val="000000"/>
                          </a:solidFill>
                          <a:latin typeface="MS Gothic"/>
                          <a:ea typeface="MS Gothic"/>
                          <a:cs typeface="MS Gothic"/>
                        </a:rPr>
                        <a:t>・</a:t>
                      </a:r>
                      <a:r>
                        <a:rPr lang="en-US" altLang="zh-CN" sz="1400" spc="0" dirty="0">
                          <a:solidFill>
                            <a:srgbClr val="000000"/>
                          </a:solidFill>
                          <a:latin typeface="SimSun"/>
                          <a:ea typeface="SimSun"/>
                          <a:cs typeface="SimSun"/>
                        </a:rPr>
                        <a:t>販売</a:t>
                      </a:r>
                      <a:r>
                        <a:rPr lang="en-US" altLang="zh-CN" sz="1400" spc="8" dirty="0">
                          <a:solidFill>
                            <a:srgbClr val="000000"/>
                          </a:solidFill>
                          <a:latin typeface="MS Gothic"/>
                          <a:ea typeface="MS Gothic"/>
                          <a:cs typeface="MS Gothic"/>
                        </a:rPr>
                        <a:t>・</a:t>
                      </a:r>
                      <a:r>
                        <a:rPr lang="en-US" altLang="zh-CN" sz="1400" spc="0" dirty="0">
                          <a:solidFill>
                            <a:srgbClr val="000000"/>
                          </a:solidFill>
                          <a:latin typeface="SimSun"/>
                          <a:ea typeface="SimSun"/>
                          <a:cs typeface="SimSun"/>
                        </a:rPr>
                        <a:t>使用等</a:t>
                      </a:r>
                      <a:r>
                        <a:rPr lang="en-US" altLang="zh-CN" sz="1400" spc="8" dirty="0">
                          <a:solidFill>
                            <a:srgbClr val="000000"/>
                          </a:solidFill>
                          <a:latin typeface="MS Gothic"/>
                          <a:ea typeface="MS Gothic"/>
                          <a:cs typeface="MS Gothic"/>
                        </a:rPr>
                        <a:t>の</a:t>
                      </a:r>
                      <a:r>
                        <a:rPr lang="en-US" altLang="zh-CN" sz="1400" spc="-17" dirty="0">
                          <a:solidFill>
                            <a:srgbClr val="000000"/>
                          </a:solidFill>
                          <a:latin typeface="SimSun"/>
                          <a:ea typeface="SimSun"/>
                          <a:cs typeface="SimSun"/>
                        </a:rPr>
                        <a:t>禁</a:t>
                      </a:r>
                      <a:r>
                        <a:rPr lang="en-US" altLang="zh-CN" sz="1400" spc="0" dirty="0">
                          <a:solidFill>
                            <a:srgbClr val="000000"/>
                          </a:solidFill>
                          <a:latin typeface="SimSun"/>
                          <a:ea typeface="SimSun"/>
                          <a:cs typeface="SimSun"/>
                        </a:rPr>
                        <a:t>止</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181"/>
                        </a:lnSpc>
                      </a:pPr>
                      <a:endParaRPr/>
                    </a:p>
                    <a:p>
                      <a:pPr marL="72898" algn="l" rtl="0">
                        <a:lnSpc>
                          <a:spcPts val="1660"/>
                        </a:lnSpc>
                      </a:pPr>
                      <a:r>
                        <a:rPr lang="en-US" altLang="zh-CN" sz="1400" spc="0" dirty="0">
                          <a:solidFill>
                            <a:srgbClr val="000000"/>
                          </a:solidFill>
                          <a:latin typeface="MS Gothic"/>
                          <a:ea typeface="MS Gothic"/>
                          <a:cs typeface="MS Gothic"/>
                        </a:rPr>
                        <a:t>バ</a:t>
                      </a:r>
                      <a:r>
                        <a:rPr lang="en-US" altLang="zh-CN" sz="1400" spc="8" dirty="0">
                          <a:solidFill>
                            <a:srgbClr val="000000"/>
                          </a:solidFill>
                          <a:latin typeface="MS Gothic"/>
                          <a:ea typeface="MS Gothic"/>
                          <a:cs typeface="MS Gothic"/>
                        </a:rPr>
                        <a:t>ン</a:t>
                      </a:r>
                      <a:r>
                        <a:rPr lang="en-US" altLang="zh-CN" sz="1400" spc="0" dirty="0">
                          <a:solidFill>
                            <a:srgbClr val="000000"/>
                          </a:solidFill>
                          <a:latin typeface="MS Gothic"/>
                          <a:ea typeface="MS Gothic"/>
                          <a:cs typeface="MS Gothic"/>
                        </a:rPr>
                        <a:t>グラデ</a:t>
                      </a:r>
                      <a:r>
                        <a:rPr lang="en-US" altLang="zh-CN" sz="1400" spc="8" dirty="0">
                          <a:solidFill>
                            <a:srgbClr val="000000"/>
                          </a:solidFill>
                          <a:latin typeface="MS Gothic"/>
                          <a:ea typeface="MS Gothic"/>
                          <a:cs typeface="MS Gothic"/>
                        </a:rPr>
                        <a:t>ッ</a:t>
                      </a:r>
                      <a:r>
                        <a:rPr lang="en-US" altLang="zh-CN" sz="1400" spc="0" dirty="0">
                          <a:solidFill>
                            <a:srgbClr val="000000"/>
                          </a:solidFill>
                          <a:latin typeface="MS Gothic"/>
                          <a:ea typeface="MS Gothic"/>
                          <a:cs typeface="MS Gothic"/>
                        </a:rPr>
                        <a:t>シュ</a:t>
                      </a:r>
                      <a:r>
                        <a:rPr lang="en-US" altLang="zh-CN" sz="1400" spc="0" dirty="0">
                          <a:solidFill>
                            <a:srgbClr val="000000"/>
                          </a:solidFill>
                          <a:latin typeface="SimSun"/>
                          <a:ea typeface="SimSun"/>
                          <a:cs typeface="SimSun"/>
                        </a:rPr>
                        <a:t>、</a:t>
                      </a:r>
                      <a:r>
                        <a:rPr lang="en-US" altLang="zh-CN" sz="1400" spc="8" dirty="0">
                          <a:solidFill>
                            <a:srgbClr val="000000"/>
                          </a:solidFill>
                          <a:latin typeface="MS Gothic"/>
                          <a:ea typeface="MS Gothic"/>
                          <a:cs typeface="MS Gothic"/>
                        </a:rPr>
                        <a:t>ブ</a:t>
                      </a:r>
                      <a:r>
                        <a:rPr lang="en-US" altLang="zh-CN" sz="1400" spc="-17" dirty="0">
                          <a:solidFill>
                            <a:srgbClr val="000000"/>
                          </a:solidFill>
                          <a:latin typeface="MS Gothic"/>
                          <a:ea typeface="MS Gothic"/>
                          <a:cs typeface="MS Gothic"/>
                        </a:rPr>
                        <a:t>ー</a:t>
                      </a:r>
                      <a:r>
                        <a:rPr lang="en-US" altLang="zh-CN" sz="1400" spc="0" dirty="0">
                          <a:solidFill>
                            <a:srgbClr val="000000"/>
                          </a:solidFill>
                          <a:latin typeface="MS Gothic"/>
                          <a:ea typeface="MS Gothic"/>
                          <a:cs typeface="MS Gothic"/>
                        </a:rPr>
                        <a:t>タ</a:t>
                      </a:r>
                      <a:r>
                        <a:rPr lang="en-US" altLang="zh-CN" sz="1400" spc="8" dirty="0">
                          <a:solidFill>
                            <a:srgbClr val="000000"/>
                          </a:solidFill>
                          <a:latin typeface="MS Gothic"/>
                          <a:ea typeface="MS Gothic"/>
                          <a:cs typeface="MS Gothic"/>
                        </a:rPr>
                        <a:t>ン</a:t>
                      </a:r>
                      <a:r>
                        <a:rPr lang="en-US" altLang="zh-CN" sz="1400" spc="-16" dirty="0">
                          <a:solidFill>
                            <a:srgbClr val="000000"/>
                          </a:solidFill>
                          <a:latin typeface="SimSun"/>
                          <a:ea typeface="SimSun"/>
                          <a:cs typeface="SimSun"/>
                        </a:rPr>
                        <a:t>、</a:t>
                      </a:r>
                      <a:r>
                        <a:rPr lang="en-US" altLang="zh-CN" sz="1400" spc="0" dirty="0">
                          <a:solidFill>
                            <a:srgbClr val="000000"/>
                          </a:solidFill>
                          <a:latin typeface="SimSun"/>
                          <a:ea typeface="SimSun"/>
                          <a:cs typeface="SimSun"/>
                        </a:rPr>
                        <a:t>中</a:t>
                      </a:r>
                      <a:r>
                        <a:rPr lang="en-US" altLang="zh-CN" sz="1400" spc="8" dirty="0">
                          <a:solidFill>
                            <a:srgbClr val="000000"/>
                          </a:solidFill>
                          <a:latin typeface="SimSun"/>
                          <a:ea typeface="SimSun"/>
                          <a:cs typeface="SimSun"/>
                        </a:rPr>
                        <a:t>国</a:t>
                      </a:r>
                      <a:r>
                        <a:rPr lang="en-US" altLang="zh-CN" sz="1400" spc="-13" dirty="0">
                          <a:solidFill>
                            <a:srgbClr val="000000"/>
                          </a:solidFill>
                          <a:latin typeface="SimSun"/>
                          <a:ea typeface="SimSun"/>
                          <a:cs typeface="SimSun"/>
                        </a:rPr>
                        <a:t>、</a:t>
                      </a:r>
                      <a:r>
                        <a:rPr lang="en-US" altLang="zh-CN" sz="1400" spc="0" dirty="0">
                          <a:solidFill>
                            <a:srgbClr val="000000"/>
                          </a:solidFill>
                          <a:latin typeface="SimSun"/>
                          <a:ea typeface="SimSun"/>
                          <a:cs typeface="SimSun"/>
                        </a:rPr>
                        <a:t>台</a:t>
                      </a:r>
                      <a:r>
                        <a:rPr lang="en-US" altLang="zh-CN" sz="1400" spc="10" dirty="0">
                          <a:solidFill>
                            <a:srgbClr val="000000"/>
                          </a:solidFill>
                          <a:latin typeface="SimSun"/>
                          <a:ea typeface="SimSun"/>
                          <a:cs typeface="SimSun"/>
                        </a:rPr>
                        <a:t>湾</a:t>
                      </a:r>
                      <a:r>
                        <a:rPr lang="en-US" altLang="zh-CN" sz="1400" spc="-19"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イ</a:t>
                      </a:r>
                      <a:r>
                        <a:rPr lang="en-US" altLang="zh-CN" sz="1400" spc="8" dirty="0">
                          <a:solidFill>
                            <a:srgbClr val="000000"/>
                          </a:solidFill>
                          <a:latin typeface="MS Gothic"/>
                          <a:ea typeface="MS Gothic"/>
                          <a:cs typeface="MS Gothic"/>
                        </a:rPr>
                        <a:t>ン</a:t>
                      </a:r>
                      <a:r>
                        <a:rPr lang="en-US" altLang="zh-CN" sz="1400" spc="-16" dirty="0">
                          <a:solidFill>
                            <a:srgbClr val="000000"/>
                          </a:solidFill>
                          <a:latin typeface="MS Gothic"/>
                          <a:ea typeface="MS Gothic"/>
                          <a:cs typeface="MS Gothic"/>
                        </a:rPr>
                        <a:t>ド</a:t>
                      </a:r>
                      <a:r>
                        <a:rPr lang="en-US" altLang="zh-CN" sz="1400" spc="0" dirty="0">
                          <a:solidFill>
                            <a:srgbClr val="000000"/>
                          </a:solidFill>
                          <a:latin typeface="SimSun"/>
                          <a:ea typeface="SimSun"/>
                          <a:cs typeface="SimSun"/>
                        </a:rPr>
                        <a:t>、</a:t>
                      </a:r>
                      <a:r>
                        <a:rPr lang="en-US" altLang="zh-CN" sz="1400" spc="8" dirty="0">
                          <a:solidFill>
                            <a:srgbClr val="000000"/>
                          </a:solidFill>
                          <a:latin typeface="MS Gothic"/>
                          <a:ea typeface="MS Gothic"/>
                          <a:cs typeface="MS Gothic"/>
                        </a:rPr>
                        <a:t>モ</a:t>
                      </a:r>
                      <a:r>
                        <a:rPr lang="en-US" altLang="zh-CN" sz="1400" spc="-17" dirty="0">
                          <a:solidFill>
                            <a:srgbClr val="000000"/>
                          </a:solidFill>
                          <a:latin typeface="MS Gothic"/>
                          <a:ea typeface="MS Gothic"/>
                          <a:cs typeface="MS Gothic"/>
                        </a:rPr>
                        <a:t>ン</a:t>
                      </a:r>
                      <a:r>
                        <a:rPr lang="en-US" altLang="zh-CN" sz="1400" spc="0" dirty="0">
                          <a:solidFill>
                            <a:srgbClr val="000000"/>
                          </a:solidFill>
                          <a:latin typeface="MS Gothic"/>
                          <a:ea typeface="MS Gothic"/>
                          <a:cs typeface="MS Gothic"/>
                        </a:rPr>
                        <a:t>ゴ</a:t>
                      </a:r>
                      <a:r>
                        <a:rPr lang="en-US" altLang="zh-CN" sz="1400" spc="8" dirty="0">
                          <a:solidFill>
                            <a:srgbClr val="000000"/>
                          </a:solidFill>
                          <a:latin typeface="MS Gothic"/>
                          <a:ea typeface="MS Gothic"/>
                          <a:cs typeface="MS Gothic"/>
                        </a:rPr>
                        <a:t>ル</a:t>
                      </a:r>
                      <a:r>
                        <a:rPr lang="en-US" altLang="zh-CN" sz="1400" spc="0" dirty="0">
                          <a:solidFill>
                            <a:srgbClr val="000000"/>
                          </a:solidFill>
                          <a:latin typeface="SimSun"/>
                          <a:ea typeface="SimSun"/>
                          <a:cs typeface="SimSun"/>
                        </a:rPr>
                        <a:t>、</a:t>
                      </a:r>
                      <a:endParaRPr lang="en-US" altLang="zh-CN" sz="1400">
                        <a:latin typeface="SimSun"/>
                        <a:ea typeface="SimSun"/>
                        <a:cs typeface="SimSun"/>
                      </a:endParaRPr>
                    </a:p>
                    <a:p>
                      <a:pPr marL="72898" algn="l" rtl="0">
                        <a:lnSpc>
                          <a:spcPts val="1660"/>
                        </a:lnSpc>
                        <a:spcBef>
                          <a:spcPts val="20"/>
                        </a:spcBef>
                      </a:pPr>
                      <a:r>
                        <a:rPr lang="en-US" altLang="zh-CN" sz="1400" spc="0" dirty="0">
                          <a:solidFill>
                            <a:srgbClr val="000000"/>
                          </a:solidFill>
                          <a:latin typeface="MS Gothic"/>
                          <a:ea typeface="MS Gothic"/>
                          <a:cs typeface="MS Gothic"/>
                        </a:rPr>
                        <a:t>ス</a:t>
                      </a:r>
                      <a:r>
                        <a:rPr lang="en-US" altLang="zh-CN" sz="1400" spc="8" dirty="0">
                          <a:solidFill>
                            <a:srgbClr val="000000"/>
                          </a:solidFill>
                          <a:latin typeface="MS Gothic"/>
                          <a:ea typeface="MS Gothic"/>
                          <a:cs typeface="MS Gothic"/>
                        </a:rPr>
                        <a:t>リ</a:t>
                      </a:r>
                      <a:r>
                        <a:rPr lang="en-US" altLang="zh-CN" sz="1400" spc="0" dirty="0">
                          <a:solidFill>
                            <a:srgbClr val="000000"/>
                          </a:solidFill>
                          <a:latin typeface="MS Gothic"/>
                          <a:ea typeface="MS Gothic"/>
                          <a:cs typeface="MS Gothic"/>
                        </a:rPr>
                        <a:t>ラ</a:t>
                      </a:r>
                      <a:r>
                        <a:rPr lang="en-US" altLang="zh-CN" sz="1400" spc="-13" dirty="0">
                          <a:solidFill>
                            <a:srgbClr val="000000"/>
                          </a:solidFill>
                          <a:latin typeface="MS Gothic"/>
                          <a:ea typeface="MS Gothic"/>
                          <a:cs typeface="MS Gothic"/>
                        </a:rPr>
                        <a:t>ン</a:t>
                      </a:r>
                      <a:r>
                        <a:rPr lang="en-US" altLang="zh-CN" sz="1400" spc="0" dirty="0">
                          <a:solidFill>
                            <a:srgbClr val="000000"/>
                          </a:solidFill>
                          <a:latin typeface="MS Gothic"/>
                          <a:ea typeface="MS Gothic"/>
                          <a:cs typeface="MS Gothic"/>
                        </a:rPr>
                        <a:t>カ</a:t>
                      </a:r>
                      <a:r>
                        <a:rPr lang="en-US" altLang="zh-CN" sz="1400" spc="8" dirty="0">
                          <a:solidFill>
                            <a:srgbClr val="000000"/>
                          </a:solidFill>
                          <a:latin typeface="MS Gothic"/>
                          <a:ea typeface="MS Gothic"/>
                          <a:cs typeface="MS Gothic"/>
                        </a:rPr>
                        <a:t>／</a:t>
                      </a:r>
                      <a:r>
                        <a:rPr lang="en-US" altLang="zh-CN" sz="1400" spc="-16" dirty="0">
                          <a:solidFill>
                            <a:srgbClr val="000000"/>
                          </a:solidFill>
                          <a:latin typeface="MS Gothic"/>
                          <a:ea typeface="MS Gothic"/>
                          <a:cs typeface="MS Gothic"/>
                        </a:rPr>
                        <a:t>ア</a:t>
                      </a:r>
                      <a:r>
                        <a:rPr lang="en-US" altLang="zh-CN" sz="1400" spc="-8" dirty="0">
                          <a:solidFill>
                            <a:srgbClr val="000000"/>
                          </a:solidFill>
                          <a:latin typeface="MS Gothic"/>
                          <a:ea typeface="MS Gothic"/>
                          <a:cs typeface="MS Gothic"/>
                        </a:rPr>
                        <a:t>フ</a:t>
                      </a:r>
                      <a:r>
                        <a:rPr lang="en-US" altLang="zh-CN" sz="1400" spc="0" dirty="0">
                          <a:solidFill>
                            <a:srgbClr val="000000"/>
                          </a:solidFill>
                          <a:latin typeface="MS Gothic"/>
                          <a:ea typeface="MS Gothic"/>
                          <a:cs typeface="MS Gothic"/>
                        </a:rPr>
                        <a:t>リ</a:t>
                      </a:r>
                      <a:r>
                        <a:rPr lang="en-US" altLang="zh-CN" sz="1400" spc="8" dirty="0">
                          <a:solidFill>
                            <a:srgbClr val="000000"/>
                          </a:solidFill>
                          <a:latin typeface="MS Gothic"/>
                          <a:ea typeface="MS Gothic"/>
                          <a:cs typeface="MS Gothic"/>
                        </a:rPr>
                        <a:t>カ</a:t>
                      </a:r>
                      <a:r>
                        <a:rPr lang="en-US" altLang="zh-CN" sz="1400" spc="88" dirty="0">
                          <a:solidFill>
                            <a:srgbClr val="000000"/>
                          </a:solidFill>
                          <a:latin typeface="Arial"/>
                          <a:ea typeface="Arial"/>
                          <a:cs typeface="Arial"/>
                        </a:rPr>
                        <a:t>2</a:t>
                      </a:r>
                      <a:r>
                        <a:rPr lang="en-US" altLang="zh-CN" sz="1400" spc="10" dirty="0">
                          <a:solidFill>
                            <a:srgbClr val="000000"/>
                          </a:solidFill>
                          <a:latin typeface="Arial"/>
                          <a:ea typeface="Arial"/>
                          <a:cs typeface="Arial"/>
                        </a:rPr>
                        <a:t>5</a:t>
                      </a:r>
                      <a:r>
                        <a:rPr lang="en-US" altLang="zh-CN" sz="1400" spc="-15" dirty="0">
                          <a:solidFill>
                            <a:srgbClr val="000000"/>
                          </a:solidFill>
                          <a:latin typeface="MS Gothic"/>
                          <a:ea typeface="MS Gothic"/>
                          <a:cs typeface="MS Gothic"/>
                        </a:rPr>
                        <a:t>カ</a:t>
                      </a:r>
                      <a:r>
                        <a:rPr lang="en-US" altLang="zh-CN" sz="1400" spc="0" dirty="0">
                          <a:solidFill>
                            <a:srgbClr val="000000"/>
                          </a:solidFill>
                          <a:latin typeface="SimSun"/>
                          <a:ea typeface="SimSun"/>
                          <a:cs typeface="SimSun"/>
                        </a:rPr>
                        <a:t>国</a:t>
                      </a:r>
                      <a:r>
                        <a:rPr lang="en-US" altLang="zh-CN" sz="1400" spc="8" dirty="0">
                          <a:solidFill>
                            <a:srgbClr val="000000"/>
                          </a:solidFill>
                          <a:latin typeface="MS Gothic"/>
                          <a:ea typeface="MS Gothic"/>
                          <a:cs typeface="MS Gothic"/>
                        </a:rPr>
                        <a:t>（</a:t>
                      </a:r>
                      <a:r>
                        <a:rPr lang="en-US" altLang="zh-CN" sz="1400" spc="-16" dirty="0">
                          <a:solidFill>
                            <a:srgbClr val="000000"/>
                          </a:solidFill>
                          <a:latin typeface="MS Gothic"/>
                          <a:ea typeface="MS Gothic"/>
                          <a:cs typeface="MS Gothic"/>
                        </a:rPr>
                        <a:t>コ</a:t>
                      </a:r>
                      <a:r>
                        <a:rPr lang="en-US" altLang="zh-CN" sz="1400" spc="-9" dirty="0">
                          <a:solidFill>
                            <a:srgbClr val="000000"/>
                          </a:solidFill>
                          <a:latin typeface="MS Gothic"/>
                          <a:ea typeface="MS Gothic"/>
                          <a:cs typeface="MS Gothic"/>
                        </a:rPr>
                        <a:t>ー</a:t>
                      </a:r>
                      <a:r>
                        <a:rPr lang="en-US" altLang="zh-CN" sz="1400" spc="0" dirty="0">
                          <a:solidFill>
                            <a:srgbClr val="000000"/>
                          </a:solidFill>
                          <a:latin typeface="MS Gothic"/>
                          <a:ea typeface="MS Gothic"/>
                          <a:cs typeface="MS Gothic"/>
                        </a:rPr>
                        <a:t>ト</a:t>
                      </a:r>
                      <a:r>
                        <a:rPr lang="en-US" altLang="zh-CN" sz="1400" spc="8" dirty="0">
                          <a:solidFill>
                            <a:srgbClr val="000000"/>
                          </a:solidFill>
                          <a:latin typeface="MS Gothic"/>
                          <a:ea typeface="MS Gothic"/>
                          <a:cs typeface="MS Gothic"/>
                        </a:rPr>
                        <a:t>ジ</a:t>
                      </a:r>
                      <a:r>
                        <a:rPr lang="en-US" altLang="zh-CN" sz="1400" spc="0" dirty="0">
                          <a:solidFill>
                            <a:srgbClr val="000000"/>
                          </a:solidFill>
                          <a:latin typeface="MS Gothic"/>
                          <a:ea typeface="MS Gothic"/>
                          <a:cs typeface="MS Gothic"/>
                        </a:rPr>
                        <a:t>ボ</a:t>
                      </a:r>
                      <a:r>
                        <a:rPr lang="en-US" altLang="zh-CN" sz="1400" spc="-13" dirty="0">
                          <a:solidFill>
                            <a:srgbClr val="000000"/>
                          </a:solidFill>
                          <a:latin typeface="MS Gothic"/>
                          <a:ea typeface="MS Gothic"/>
                          <a:cs typeface="MS Gothic"/>
                        </a:rPr>
                        <a:t>ワ</a:t>
                      </a:r>
                      <a:r>
                        <a:rPr lang="en-US" altLang="zh-CN" sz="1400" spc="0" dirty="0">
                          <a:solidFill>
                            <a:srgbClr val="000000"/>
                          </a:solidFill>
                          <a:latin typeface="MS Gothic"/>
                          <a:ea typeface="MS Gothic"/>
                          <a:cs typeface="MS Gothic"/>
                        </a:rPr>
                        <a:t>ー</a:t>
                      </a:r>
                      <a:r>
                        <a:rPr lang="en-US" altLang="zh-CN" sz="1400" spc="8" dirty="0">
                          <a:solidFill>
                            <a:srgbClr val="000000"/>
                          </a:solidFill>
                          <a:latin typeface="MS Gothic"/>
                          <a:ea typeface="MS Gothic"/>
                          <a:cs typeface="MS Gothic"/>
                        </a:rPr>
                        <a:t>ル</a:t>
                      </a:r>
                      <a:r>
                        <a:rPr lang="en-US" altLang="zh-CN" sz="1400" spc="-16" dirty="0">
                          <a:solidFill>
                            <a:srgbClr val="000000"/>
                          </a:solidFill>
                          <a:latin typeface="SimSun"/>
                          <a:ea typeface="SimSun"/>
                          <a:cs typeface="SimSun"/>
                        </a:rPr>
                        <a:t>、</a:t>
                      </a:r>
                      <a:r>
                        <a:rPr lang="en-US" altLang="zh-CN" sz="1400" spc="-9" dirty="0">
                          <a:solidFill>
                            <a:srgbClr val="000000"/>
                          </a:solidFill>
                          <a:latin typeface="MS Gothic"/>
                          <a:ea typeface="MS Gothic"/>
                          <a:cs typeface="MS Gothic"/>
                        </a:rPr>
                        <a:t>エ</a:t>
                      </a:r>
                      <a:r>
                        <a:rPr lang="en-US" altLang="zh-CN" sz="1400" spc="0" dirty="0">
                          <a:solidFill>
                            <a:srgbClr val="000000"/>
                          </a:solidFill>
                          <a:latin typeface="MS Gothic"/>
                          <a:ea typeface="MS Gothic"/>
                          <a:cs typeface="MS Gothic"/>
                        </a:rPr>
                        <a:t>チ</a:t>
                      </a:r>
                      <a:r>
                        <a:rPr lang="en-US" altLang="zh-CN" sz="1400" spc="8" dirty="0">
                          <a:solidFill>
                            <a:srgbClr val="000000"/>
                          </a:solidFill>
                          <a:latin typeface="MS Gothic"/>
                          <a:ea typeface="MS Gothic"/>
                          <a:cs typeface="MS Gothic"/>
                        </a:rPr>
                        <a:t>オ</a:t>
                      </a:r>
                      <a:r>
                        <a:rPr lang="en-US" altLang="zh-CN" sz="1400" spc="0" dirty="0">
                          <a:solidFill>
                            <a:srgbClr val="000000"/>
                          </a:solidFill>
                          <a:latin typeface="MS Gothic"/>
                          <a:ea typeface="MS Gothic"/>
                          <a:cs typeface="MS Gothic"/>
                        </a:rPr>
                        <a:t>ピ</a:t>
                      </a:r>
                      <a:r>
                        <a:rPr lang="en-US" altLang="zh-CN" sz="1400" spc="-13" dirty="0">
                          <a:solidFill>
                            <a:srgbClr val="000000"/>
                          </a:solidFill>
                          <a:latin typeface="MS Gothic"/>
                          <a:ea typeface="MS Gothic"/>
                          <a:cs typeface="MS Gothic"/>
                        </a:rPr>
                        <a:t>ア</a:t>
                      </a:r>
                      <a:r>
                        <a:rPr lang="en-US" altLang="zh-CN" sz="1400" spc="0" dirty="0">
                          <a:solidFill>
                            <a:srgbClr val="000000"/>
                          </a:solidFill>
                          <a:latin typeface="SimSun"/>
                          <a:ea typeface="SimSun"/>
                          <a:cs typeface="SimSun"/>
                        </a:rPr>
                        <a:t>、</a:t>
                      </a:r>
                      <a:endParaRPr lang="en-US" altLang="zh-CN" sz="1400">
                        <a:latin typeface="SimSun"/>
                        <a:ea typeface="SimSun"/>
                        <a:cs typeface="SimSun"/>
                      </a:endParaRPr>
                    </a:p>
                    <a:p>
                      <a:pPr marL="72898" algn="l" rtl="0">
                        <a:lnSpc>
                          <a:spcPts val="1660"/>
                        </a:lnSpc>
                        <a:spcBef>
                          <a:spcPts val="20"/>
                        </a:spcBef>
                      </a:pPr>
                      <a:r>
                        <a:rPr lang="en-US" altLang="zh-CN" sz="1400" spc="0" dirty="0">
                          <a:solidFill>
                            <a:srgbClr val="000000"/>
                          </a:solidFill>
                          <a:latin typeface="MS Gothic"/>
                          <a:ea typeface="MS Gothic"/>
                          <a:cs typeface="MS Gothic"/>
                        </a:rPr>
                        <a:t>ケ</a:t>
                      </a:r>
                      <a:r>
                        <a:rPr lang="en-US" altLang="zh-CN" sz="1400" spc="8" dirty="0">
                          <a:solidFill>
                            <a:srgbClr val="000000"/>
                          </a:solidFill>
                          <a:latin typeface="MS Gothic"/>
                          <a:ea typeface="MS Gothic"/>
                          <a:cs typeface="MS Gothic"/>
                        </a:rPr>
                        <a:t>ニ</a:t>
                      </a:r>
                      <a:r>
                        <a:rPr lang="en-US" altLang="zh-CN" sz="1400" spc="0" dirty="0">
                          <a:solidFill>
                            <a:srgbClr val="000000"/>
                          </a:solidFill>
                          <a:latin typeface="MS Gothic"/>
                          <a:ea typeface="MS Gothic"/>
                          <a:cs typeface="MS Gothic"/>
                        </a:rPr>
                        <a:t>ア</a:t>
                      </a:r>
                      <a:r>
                        <a:rPr lang="en-US" altLang="zh-CN" sz="1400" spc="0"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モ</a:t>
                      </a:r>
                      <a:r>
                        <a:rPr lang="en-US" altLang="zh-CN" sz="1400" spc="8" dirty="0">
                          <a:solidFill>
                            <a:srgbClr val="000000"/>
                          </a:solidFill>
                          <a:latin typeface="MS Gothic"/>
                          <a:ea typeface="MS Gothic"/>
                          <a:cs typeface="MS Gothic"/>
                        </a:rPr>
                        <a:t>ロ</a:t>
                      </a:r>
                      <a:r>
                        <a:rPr lang="en-US" altLang="zh-CN" sz="1400" spc="0" dirty="0">
                          <a:solidFill>
                            <a:srgbClr val="000000"/>
                          </a:solidFill>
                          <a:latin typeface="MS Gothic"/>
                          <a:ea typeface="MS Gothic"/>
                          <a:cs typeface="MS Gothic"/>
                        </a:rPr>
                        <a:t>ッコ</a:t>
                      </a:r>
                      <a:r>
                        <a:rPr lang="en-US" altLang="zh-CN" sz="1400" spc="0" dirty="0">
                          <a:solidFill>
                            <a:srgbClr val="000000"/>
                          </a:solidFill>
                          <a:latin typeface="SimSun"/>
                          <a:ea typeface="SimSun"/>
                          <a:cs typeface="SimSun"/>
                        </a:rPr>
                        <a:t>、</a:t>
                      </a:r>
                      <a:r>
                        <a:rPr lang="en-US" altLang="zh-CN" sz="1400" spc="8" dirty="0">
                          <a:solidFill>
                            <a:srgbClr val="000000"/>
                          </a:solidFill>
                          <a:latin typeface="MS Gothic"/>
                          <a:ea typeface="MS Gothic"/>
                          <a:cs typeface="MS Gothic"/>
                        </a:rPr>
                        <a:t>セ</a:t>
                      </a:r>
                      <a:r>
                        <a:rPr lang="en-US" altLang="zh-CN" sz="1400" spc="-17" dirty="0">
                          <a:solidFill>
                            <a:srgbClr val="000000"/>
                          </a:solidFill>
                          <a:latin typeface="MS Gothic"/>
                          <a:ea typeface="MS Gothic"/>
                          <a:cs typeface="MS Gothic"/>
                        </a:rPr>
                        <a:t>ネ</a:t>
                      </a:r>
                      <a:r>
                        <a:rPr lang="en-US" altLang="zh-CN" sz="1400" spc="0" dirty="0">
                          <a:solidFill>
                            <a:srgbClr val="000000"/>
                          </a:solidFill>
                          <a:latin typeface="MS Gothic"/>
                          <a:ea typeface="MS Gothic"/>
                          <a:cs typeface="MS Gothic"/>
                        </a:rPr>
                        <a:t>ガ</a:t>
                      </a:r>
                      <a:r>
                        <a:rPr lang="en-US" altLang="zh-CN" sz="1400" spc="8" dirty="0">
                          <a:solidFill>
                            <a:srgbClr val="000000"/>
                          </a:solidFill>
                          <a:latin typeface="MS Gothic"/>
                          <a:ea typeface="MS Gothic"/>
                          <a:cs typeface="MS Gothic"/>
                        </a:rPr>
                        <a:t>ル</a:t>
                      </a:r>
                      <a:r>
                        <a:rPr lang="en-US" altLang="zh-CN" sz="1400" spc="-16" dirty="0">
                          <a:solidFill>
                            <a:srgbClr val="000000"/>
                          </a:solidFill>
                          <a:latin typeface="SimSun"/>
                          <a:ea typeface="SimSun"/>
                          <a:cs typeface="SimSun"/>
                        </a:rPr>
                        <a:t>、</a:t>
                      </a:r>
                      <a:r>
                        <a:rPr lang="en-US" altLang="zh-CN" sz="1400" spc="0" dirty="0">
                          <a:solidFill>
                            <a:srgbClr val="000000"/>
                          </a:solidFill>
                          <a:latin typeface="SimSun"/>
                          <a:ea typeface="SimSun"/>
                          <a:cs typeface="SimSun"/>
                        </a:rPr>
                        <a:t>南</a:t>
                      </a:r>
                      <a:r>
                        <a:rPr lang="en-US" altLang="zh-CN" sz="1400" spc="8" dirty="0">
                          <a:solidFill>
                            <a:srgbClr val="000000"/>
                          </a:solidFill>
                          <a:latin typeface="MS Gothic"/>
                          <a:ea typeface="MS Gothic"/>
                          <a:cs typeface="MS Gothic"/>
                        </a:rPr>
                        <a:t>ア</a:t>
                      </a:r>
                      <a:r>
                        <a:rPr lang="en-US" altLang="zh-CN" sz="1400" spc="-17" dirty="0">
                          <a:solidFill>
                            <a:srgbClr val="000000"/>
                          </a:solidFill>
                          <a:latin typeface="MS Gothic"/>
                          <a:ea typeface="MS Gothic"/>
                          <a:cs typeface="MS Gothic"/>
                        </a:rPr>
                        <a:t>フ</a:t>
                      </a:r>
                      <a:r>
                        <a:rPr lang="en-US" altLang="zh-CN" sz="1400" spc="0" dirty="0">
                          <a:solidFill>
                            <a:srgbClr val="000000"/>
                          </a:solidFill>
                          <a:latin typeface="MS Gothic"/>
                          <a:ea typeface="MS Gothic"/>
                          <a:cs typeface="MS Gothic"/>
                        </a:rPr>
                        <a:t>リ</a:t>
                      </a:r>
                      <a:r>
                        <a:rPr lang="en-US" altLang="zh-CN" sz="1400" spc="8" dirty="0">
                          <a:solidFill>
                            <a:srgbClr val="000000"/>
                          </a:solidFill>
                          <a:latin typeface="MS Gothic"/>
                          <a:ea typeface="MS Gothic"/>
                          <a:cs typeface="MS Gothic"/>
                        </a:rPr>
                        <a:t>カ</a:t>
                      </a:r>
                      <a:r>
                        <a:rPr lang="en-US" altLang="zh-CN" sz="1400" spc="-17" dirty="0">
                          <a:solidFill>
                            <a:srgbClr val="000000"/>
                          </a:solidFill>
                          <a:latin typeface="SimSun"/>
                          <a:ea typeface="SimSun"/>
                          <a:cs typeface="SimSun"/>
                        </a:rPr>
                        <a:t>等</a:t>
                      </a:r>
                      <a:r>
                        <a:rPr lang="en-US" altLang="zh-CN" sz="1400" spc="0" dirty="0">
                          <a:solidFill>
                            <a:srgbClr val="000000"/>
                          </a:solidFill>
                          <a:latin typeface="MS Gothic"/>
                          <a:ea typeface="MS Gothic"/>
                          <a:cs typeface="MS Gothic"/>
                        </a:rPr>
                        <a:t>）</a:t>
                      </a:r>
                      <a:r>
                        <a:rPr lang="en-US" altLang="zh-CN" sz="1400" spc="8" dirty="0">
                          <a:solidFill>
                            <a:srgbClr val="000000"/>
                          </a:solidFill>
                          <a:latin typeface="MS Gothic"/>
                          <a:ea typeface="MS Gothic"/>
                          <a:cs typeface="MS Gothic"/>
                        </a:rPr>
                        <a:t>／</a:t>
                      </a:r>
                      <a:r>
                        <a:rPr lang="en-US" altLang="zh-CN" sz="1400" spc="-16" dirty="0">
                          <a:solidFill>
                            <a:srgbClr val="000000"/>
                          </a:solidFill>
                          <a:latin typeface="MS Gothic"/>
                          <a:ea typeface="MS Gothic"/>
                          <a:cs typeface="MS Gothic"/>
                        </a:rPr>
                        <a:t>パ</a:t>
                      </a:r>
                      <a:r>
                        <a:rPr lang="en-US" altLang="zh-CN" sz="1400" spc="0" dirty="0">
                          <a:solidFill>
                            <a:srgbClr val="000000"/>
                          </a:solidFill>
                          <a:latin typeface="MS Gothic"/>
                          <a:ea typeface="MS Gothic"/>
                          <a:cs typeface="MS Gothic"/>
                        </a:rPr>
                        <a:t>プ</a:t>
                      </a:r>
                      <a:r>
                        <a:rPr lang="en-US" altLang="zh-CN" sz="1400" spc="8" dirty="0">
                          <a:solidFill>
                            <a:srgbClr val="000000"/>
                          </a:solidFill>
                          <a:latin typeface="MS Gothic"/>
                          <a:ea typeface="MS Gothic"/>
                          <a:cs typeface="MS Gothic"/>
                        </a:rPr>
                        <a:t>ア</a:t>
                      </a:r>
                      <a:r>
                        <a:rPr lang="en-US" altLang="zh-CN" sz="1400" spc="-17" dirty="0">
                          <a:solidFill>
                            <a:srgbClr val="000000"/>
                          </a:solidFill>
                          <a:latin typeface="MS Gothic"/>
                          <a:ea typeface="MS Gothic"/>
                          <a:cs typeface="MS Gothic"/>
                        </a:rPr>
                        <a:t>ニ</a:t>
                      </a:r>
                      <a:r>
                        <a:rPr lang="en-US" altLang="zh-CN" sz="1400" spc="0" dirty="0">
                          <a:solidFill>
                            <a:srgbClr val="000000"/>
                          </a:solidFill>
                          <a:latin typeface="MS Gothic"/>
                          <a:ea typeface="MS Gothic"/>
                          <a:cs typeface="MS Gothic"/>
                        </a:rPr>
                        <a:t>ュ</a:t>
                      </a:r>
                      <a:r>
                        <a:rPr lang="en-US" altLang="zh-CN" sz="1400" spc="8" dirty="0">
                          <a:solidFill>
                            <a:srgbClr val="000000"/>
                          </a:solidFill>
                          <a:latin typeface="MS Gothic"/>
                          <a:ea typeface="MS Gothic"/>
                          <a:cs typeface="MS Gothic"/>
                        </a:rPr>
                        <a:t>ー</a:t>
                      </a:r>
                      <a:r>
                        <a:rPr lang="en-US" altLang="zh-CN" sz="1400" spc="0" dirty="0">
                          <a:solidFill>
                            <a:srgbClr val="000000"/>
                          </a:solidFill>
                          <a:latin typeface="MS Gothic"/>
                          <a:ea typeface="MS Gothic"/>
                          <a:cs typeface="MS Gothic"/>
                        </a:rPr>
                        <a:t>ギ</a:t>
                      </a:r>
                      <a:endParaRPr lang="en-US" altLang="zh-CN" sz="1400">
                        <a:latin typeface="MS Gothic"/>
                        <a:ea typeface="MS Gothic"/>
                        <a:cs typeface="MS Gothic"/>
                      </a:endParaRPr>
                    </a:p>
                    <a:p>
                      <a:pPr marL="72898" marR="93476" algn="l" rtl="0">
                        <a:lnSpc>
                          <a:spcPts val="1681"/>
                        </a:lnSpc>
                      </a:pPr>
                      <a:r>
                        <a:rPr lang="en-US" altLang="zh-CN" sz="1400" spc="0" dirty="0">
                          <a:solidFill>
                            <a:srgbClr val="000000"/>
                          </a:solidFill>
                          <a:latin typeface="MS Gothic"/>
                          <a:ea typeface="MS Gothic"/>
                          <a:cs typeface="MS Gothic"/>
                        </a:rPr>
                        <a:t>ニ</a:t>
                      </a:r>
                      <a:r>
                        <a:rPr lang="en-US" altLang="zh-CN" sz="1400" spc="8" dirty="0">
                          <a:solidFill>
                            <a:srgbClr val="000000"/>
                          </a:solidFill>
                          <a:latin typeface="MS Gothic"/>
                          <a:ea typeface="MS Gothic"/>
                          <a:cs typeface="MS Gothic"/>
                        </a:rPr>
                        <a:t>ア</a:t>
                      </a:r>
                      <a:r>
                        <a:rPr lang="en-US" altLang="zh-CN" sz="1400" spc="0"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バヌ</a:t>
                      </a:r>
                      <a:r>
                        <a:rPr lang="en-US" altLang="zh-CN" sz="1400" spc="8" dirty="0">
                          <a:solidFill>
                            <a:srgbClr val="000000"/>
                          </a:solidFill>
                          <a:latin typeface="MS Gothic"/>
                          <a:ea typeface="MS Gothic"/>
                          <a:cs typeface="MS Gothic"/>
                        </a:rPr>
                        <a:t>ア</a:t>
                      </a:r>
                      <a:r>
                        <a:rPr lang="en-US" altLang="zh-CN" sz="1400" spc="0" dirty="0">
                          <a:solidFill>
                            <a:srgbClr val="000000"/>
                          </a:solidFill>
                          <a:latin typeface="MS Gothic"/>
                          <a:ea typeface="MS Gothic"/>
                          <a:cs typeface="MS Gothic"/>
                        </a:rPr>
                        <a:t>ツ</a:t>
                      </a:r>
                      <a:r>
                        <a:rPr lang="en-US" altLang="zh-CN" sz="1400" spc="0"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マ</a:t>
                      </a:r>
                      <a:r>
                        <a:rPr lang="en-US" altLang="zh-CN" sz="1400" spc="8" dirty="0">
                          <a:solidFill>
                            <a:srgbClr val="000000"/>
                          </a:solidFill>
                          <a:latin typeface="MS Gothic"/>
                          <a:ea typeface="MS Gothic"/>
                          <a:cs typeface="MS Gothic"/>
                        </a:rPr>
                        <a:t>ー</a:t>
                      </a:r>
                      <a:r>
                        <a:rPr lang="en-US" altLang="zh-CN" sz="1400" spc="-17" dirty="0">
                          <a:solidFill>
                            <a:srgbClr val="000000"/>
                          </a:solidFill>
                          <a:latin typeface="MS Gothic"/>
                          <a:ea typeface="MS Gothic"/>
                          <a:cs typeface="MS Gothic"/>
                        </a:rPr>
                        <a:t>シ</a:t>
                      </a:r>
                      <a:r>
                        <a:rPr lang="en-US" altLang="zh-CN" sz="1400" spc="0" dirty="0">
                          <a:solidFill>
                            <a:srgbClr val="000000"/>
                          </a:solidFill>
                          <a:latin typeface="MS Gothic"/>
                          <a:ea typeface="MS Gothic"/>
                          <a:cs typeface="MS Gothic"/>
                        </a:rPr>
                        <a:t>ャ</a:t>
                      </a:r>
                      <a:r>
                        <a:rPr lang="en-US" altLang="zh-CN" sz="1400" spc="8" dirty="0">
                          <a:solidFill>
                            <a:srgbClr val="000000"/>
                          </a:solidFill>
                          <a:latin typeface="MS Gothic"/>
                          <a:ea typeface="MS Gothic"/>
                          <a:cs typeface="MS Gothic"/>
                        </a:rPr>
                        <a:t>ル</a:t>
                      </a:r>
                      <a:r>
                        <a:rPr lang="en-US" altLang="zh-CN" sz="1400" spc="-16" dirty="0">
                          <a:solidFill>
                            <a:srgbClr val="000000"/>
                          </a:solidFill>
                          <a:latin typeface="SimSun"/>
                          <a:ea typeface="SimSun"/>
                          <a:cs typeface="SimSun"/>
                        </a:rPr>
                        <a:t>諸</a:t>
                      </a:r>
                      <a:r>
                        <a:rPr lang="en-US" altLang="zh-CN" sz="1400" spc="0" dirty="0">
                          <a:solidFill>
                            <a:srgbClr val="000000"/>
                          </a:solidFill>
                          <a:latin typeface="SimSun"/>
                          <a:ea typeface="SimSun"/>
                          <a:cs typeface="SimSun"/>
                        </a:rPr>
                        <a:t>島</a:t>
                      </a:r>
                      <a:r>
                        <a:rPr lang="en-US" altLang="zh-CN" sz="1400" spc="8" dirty="0">
                          <a:solidFill>
                            <a:srgbClr val="000000"/>
                          </a:solidFill>
                          <a:latin typeface="SimSun"/>
                          <a:ea typeface="SimSun"/>
                          <a:cs typeface="SimSun"/>
                        </a:rPr>
                        <a:t>、</a:t>
                      </a:r>
                      <a:r>
                        <a:rPr lang="en-US" altLang="zh-CN" sz="1400" spc="-17" dirty="0">
                          <a:solidFill>
                            <a:srgbClr val="000000"/>
                          </a:solidFill>
                          <a:latin typeface="MS Gothic"/>
                          <a:ea typeface="MS Gothic"/>
                          <a:cs typeface="MS Gothic"/>
                        </a:rPr>
                        <a:t>パ</a:t>
                      </a:r>
                      <a:r>
                        <a:rPr lang="en-US" altLang="zh-CN" sz="1400" spc="0" dirty="0">
                          <a:solidFill>
                            <a:srgbClr val="000000"/>
                          </a:solidFill>
                          <a:latin typeface="MS Gothic"/>
                          <a:ea typeface="MS Gothic"/>
                          <a:cs typeface="MS Gothic"/>
                        </a:rPr>
                        <a:t>ラ</a:t>
                      </a:r>
                      <a:r>
                        <a:rPr lang="en-US" altLang="zh-CN" sz="1400" spc="8" dirty="0">
                          <a:solidFill>
                            <a:srgbClr val="000000"/>
                          </a:solidFill>
                          <a:latin typeface="MS Gothic"/>
                          <a:ea typeface="MS Gothic"/>
                          <a:cs typeface="MS Gothic"/>
                        </a:rPr>
                        <a:t>オ</a:t>
                      </a:r>
                      <a:r>
                        <a:rPr lang="en-US" altLang="zh-CN" sz="1400" spc="-17" dirty="0">
                          <a:solidFill>
                            <a:srgbClr val="000000"/>
                          </a:solidFill>
                          <a:latin typeface="MS Gothic"/>
                          <a:ea typeface="MS Gothic"/>
                          <a:cs typeface="MS Gothic"/>
                        </a:rPr>
                        <a:t>／</a:t>
                      </a:r>
                      <a:r>
                        <a:rPr lang="en-US" altLang="zh-CN" sz="1400" spc="0" dirty="0">
                          <a:solidFill>
                            <a:srgbClr val="000000"/>
                          </a:solidFill>
                          <a:latin typeface="MS Gothic"/>
                          <a:ea typeface="MS Gothic"/>
                          <a:cs typeface="MS Gothic"/>
                        </a:rPr>
                        <a:t>ア</a:t>
                      </a:r>
                      <a:r>
                        <a:rPr lang="en-US" altLang="zh-CN" sz="1400" spc="8" dirty="0">
                          <a:solidFill>
                            <a:srgbClr val="000000"/>
                          </a:solidFill>
                          <a:latin typeface="MS Gothic"/>
                          <a:ea typeface="MS Gothic"/>
                          <a:cs typeface="MS Gothic"/>
                        </a:rPr>
                        <a:t>ン</a:t>
                      </a:r>
                      <a:r>
                        <a:rPr lang="en-US" altLang="zh-CN" sz="1400" spc="-16" dirty="0">
                          <a:solidFill>
                            <a:srgbClr val="000000"/>
                          </a:solidFill>
                          <a:latin typeface="MS Gothic"/>
                          <a:ea typeface="MS Gothic"/>
                          <a:cs typeface="MS Gothic"/>
                        </a:rPr>
                        <a:t>テ</a:t>
                      </a:r>
                      <a:r>
                        <a:rPr lang="en-US" altLang="zh-CN" sz="1400" spc="0" dirty="0">
                          <a:solidFill>
                            <a:srgbClr val="000000"/>
                          </a:solidFill>
                          <a:latin typeface="MS Gothic"/>
                          <a:ea typeface="MS Gothic"/>
                          <a:cs typeface="MS Gothic"/>
                        </a:rPr>
                        <a:t>ィ</a:t>
                      </a:r>
                      <a:r>
                        <a:rPr lang="en-US" altLang="zh-CN" sz="1400" spc="8" dirty="0">
                          <a:solidFill>
                            <a:srgbClr val="000000"/>
                          </a:solidFill>
                          <a:latin typeface="MS Gothic"/>
                          <a:ea typeface="MS Gothic"/>
                          <a:cs typeface="MS Gothic"/>
                        </a:rPr>
                        <a:t>グ</a:t>
                      </a:r>
                      <a:r>
                        <a:rPr lang="en-US" altLang="zh-CN" sz="1400" spc="-17" dirty="0">
                          <a:solidFill>
                            <a:srgbClr val="000000"/>
                          </a:solidFill>
                          <a:latin typeface="MS Gothic"/>
                          <a:ea typeface="MS Gothic"/>
                          <a:cs typeface="MS Gothic"/>
                        </a:rPr>
                        <a:t>ア</a:t>
                      </a:r>
                      <a:r>
                        <a:rPr lang="en-US" altLang="zh-CN" sz="1400" spc="0" dirty="0">
                          <a:solidFill>
                            <a:srgbClr val="000000"/>
                          </a:solidFill>
                          <a:latin typeface="MS Gothic"/>
                          <a:ea typeface="MS Gothic"/>
                          <a:cs typeface="MS Gothic"/>
                        </a:rPr>
                        <a:t>・</a:t>
                      </a:r>
                      <a:r>
                        <a:rPr lang="en-US" altLang="zh-CN" sz="1400" spc="8" dirty="0">
                          <a:solidFill>
                            <a:srgbClr val="000000"/>
                          </a:solidFill>
                          <a:latin typeface="MS Gothic"/>
                          <a:ea typeface="MS Gothic"/>
                          <a:cs typeface="MS Gothic"/>
                        </a:rPr>
                        <a:t>バ</a:t>
                      </a:r>
                      <a:r>
                        <a:rPr lang="en-US" altLang="zh-CN" sz="1400" spc="0" dirty="0">
                          <a:solidFill>
                            <a:srgbClr val="000000"/>
                          </a:solidFill>
                          <a:latin typeface="MS Gothic"/>
                          <a:ea typeface="MS Gothic"/>
                          <a:cs typeface="MS Gothic"/>
                        </a:rPr>
                        <a:t>ー</a:t>
                      </a:r>
                      <a:r>
                        <a:rPr lang="en-US" altLang="zh-CN" sz="1400" dirty="0">
                          <a:solidFill>
                            <a:srgbClr val="000000"/>
                          </a:solidFill>
                          <a:latin typeface="MS Gothic"/>
                          <a:ea typeface="MS Gothic"/>
                          <a:cs typeface="MS Gothic"/>
                        </a:rPr>
                        <a:t> </a:t>
                      </a:r>
                      <a:r>
                        <a:rPr lang="en-US" altLang="zh-CN" sz="1400" spc="0" dirty="0">
                          <a:solidFill>
                            <a:srgbClr val="000000"/>
                          </a:solidFill>
                          <a:latin typeface="MS Gothic"/>
                          <a:ea typeface="MS Gothic"/>
                          <a:cs typeface="MS Gothic"/>
                        </a:rPr>
                        <a:t>ブ</a:t>
                      </a:r>
                      <a:r>
                        <a:rPr lang="en-US" altLang="zh-CN" sz="1400" spc="8" dirty="0">
                          <a:solidFill>
                            <a:srgbClr val="000000"/>
                          </a:solidFill>
                          <a:latin typeface="MS Gothic"/>
                          <a:ea typeface="MS Gothic"/>
                          <a:cs typeface="MS Gothic"/>
                        </a:rPr>
                        <a:t>ー</a:t>
                      </a:r>
                      <a:r>
                        <a:rPr lang="en-US" altLang="zh-CN" sz="1400" spc="0" dirty="0">
                          <a:solidFill>
                            <a:srgbClr val="000000"/>
                          </a:solidFill>
                          <a:latin typeface="MS Gothic"/>
                          <a:ea typeface="MS Gothic"/>
                          <a:cs typeface="MS Gothic"/>
                        </a:rPr>
                        <a:t>ダ</a:t>
                      </a:r>
                      <a:r>
                        <a:rPr lang="en-US" altLang="zh-CN" sz="1400" spc="0"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ハ</a:t>
                      </a:r>
                      <a:r>
                        <a:rPr lang="en-US" altLang="zh-CN" sz="1400" spc="8" dirty="0">
                          <a:solidFill>
                            <a:srgbClr val="000000"/>
                          </a:solidFill>
                          <a:latin typeface="MS Gothic"/>
                          <a:ea typeface="MS Gothic"/>
                          <a:cs typeface="MS Gothic"/>
                        </a:rPr>
                        <a:t>イ</a:t>
                      </a:r>
                      <a:r>
                        <a:rPr lang="en-US" altLang="zh-CN" sz="1400" spc="0" dirty="0">
                          <a:solidFill>
                            <a:srgbClr val="000000"/>
                          </a:solidFill>
                          <a:latin typeface="MS Gothic"/>
                          <a:ea typeface="MS Gothic"/>
                          <a:cs typeface="MS Gothic"/>
                        </a:rPr>
                        <a:t>チ</a:t>
                      </a:r>
                      <a:r>
                        <a:rPr lang="en-US" altLang="zh-CN" sz="1400" spc="0" dirty="0">
                          <a:solidFill>
                            <a:srgbClr val="000000"/>
                          </a:solidFill>
                          <a:latin typeface="SimSun"/>
                          <a:ea typeface="SimSun"/>
                          <a:cs typeface="SimSun"/>
                        </a:rPr>
                        <a:t>、</a:t>
                      </a:r>
                      <a:r>
                        <a:rPr lang="en-US" altLang="zh-CN" sz="1400" spc="0" dirty="0">
                          <a:solidFill>
                            <a:srgbClr val="000000"/>
                          </a:solidFill>
                          <a:latin typeface="MS Gothic"/>
                          <a:ea typeface="MS Gothic"/>
                          <a:cs typeface="MS Gothic"/>
                        </a:rPr>
                        <a:t>パ</a:t>
                      </a:r>
                      <a:r>
                        <a:rPr lang="en-US" altLang="zh-CN" sz="1400" spc="8" dirty="0">
                          <a:solidFill>
                            <a:srgbClr val="000000"/>
                          </a:solidFill>
                          <a:latin typeface="MS Gothic"/>
                          <a:ea typeface="MS Gothic"/>
                          <a:cs typeface="MS Gothic"/>
                        </a:rPr>
                        <a:t>ナ</a:t>
                      </a:r>
                      <a:r>
                        <a:rPr lang="en-US" altLang="zh-CN" sz="1400" spc="-17" dirty="0">
                          <a:solidFill>
                            <a:srgbClr val="000000"/>
                          </a:solidFill>
                          <a:latin typeface="MS Gothic"/>
                          <a:ea typeface="MS Gothic"/>
                          <a:cs typeface="MS Gothic"/>
                        </a:rPr>
                        <a:t>マ</a:t>
                      </a:r>
                      <a:r>
                        <a:rPr lang="en-US" altLang="zh-CN" sz="1400" spc="0" dirty="0">
                          <a:solidFill>
                            <a:srgbClr val="000000"/>
                          </a:solidFill>
                          <a:latin typeface="SimSun"/>
                          <a:ea typeface="SimSun"/>
                          <a:cs typeface="SimSun"/>
                        </a:rPr>
                        <a:t>、</a:t>
                      </a:r>
                      <a:r>
                        <a:rPr lang="en-US" altLang="zh-CN" sz="1400" spc="8" dirty="0">
                          <a:solidFill>
                            <a:srgbClr val="000000"/>
                          </a:solidFill>
                          <a:latin typeface="MS Gothic"/>
                          <a:ea typeface="MS Gothic"/>
                          <a:cs typeface="MS Gothic"/>
                        </a:rPr>
                        <a:t>ベ</a:t>
                      </a:r>
                      <a:r>
                        <a:rPr lang="en-US" altLang="zh-CN" sz="1400" spc="-16" dirty="0">
                          <a:solidFill>
                            <a:srgbClr val="000000"/>
                          </a:solidFill>
                          <a:latin typeface="MS Gothic"/>
                          <a:ea typeface="MS Gothic"/>
                          <a:cs typeface="MS Gothic"/>
                        </a:rPr>
                        <a:t>リ</a:t>
                      </a:r>
                      <a:r>
                        <a:rPr lang="en-US" altLang="zh-CN" sz="1400" spc="0" dirty="0">
                          <a:solidFill>
                            <a:srgbClr val="000000"/>
                          </a:solidFill>
                          <a:latin typeface="MS Gothic"/>
                          <a:ea typeface="MS Gothic"/>
                          <a:cs typeface="MS Gothic"/>
                        </a:rPr>
                        <a:t>ー</a:t>
                      </a:r>
                      <a:r>
                        <a:rPr lang="en-US" altLang="zh-CN" sz="1400" spc="8" dirty="0">
                          <a:solidFill>
                            <a:srgbClr val="000000"/>
                          </a:solidFill>
                          <a:latin typeface="MS Gothic"/>
                          <a:ea typeface="MS Gothic"/>
                          <a:cs typeface="MS Gothic"/>
                        </a:rPr>
                        <a:t>ズ</a:t>
                      </a:r>
                      <a:r>
                        <a:rPr lang="en-US" altLang="zh-CN" sz="1400" spc="-17" dirty="0">
                          <a:solidFill>
                            <a:srgbClr val="000000"/>
                          </a:solidFill>
                          <a:latin typeface="MS Gothic"/>
                          <a:ea typeface="MS Gothic"/>
                          <a:cs typeface="MS Gothic"/>
                        </a:rPr>
                        <a:t>／</a:t>
                      </a:r>
                      <a:r>
                        <a:rPr lang="en-US" altLang="zh-CN" sz="1400" spc="0" dirty="0">
                          <a:solidFill>
                            <a:srgbClr val="000000"/>
                          </a:solidFill>
                          <a:latin typeface="MS Gothic"/>
                          <a:ea typeface="MS Gothic"/>
                          <a:cs typeface="MS Gothic"/>
                        </a:rPr>
                        <a:t>フ</a:t>
                      </a:r>
                      <a:r>
                        <a:rPr lang="en-US" altLang="zh-CN" sz="1400" spc="8" dirty="0">
                          <a:solidFill>
                            <a:srgbClr val="000000"/>
                          </a:solidFill>
                          <a:latin typeface="MS Gothic"/>
                          <a:ea typeface="MS Gothic"/>
                          <a:cs typeface="MS Gothic"/>
                        </a:rPr>
                        <a:t>ラ</a:t>
                      </a:r>
                      <a:r>
                        <a:rPr lang="en-US" altLang="zh-CN" sz="1400" spc="-17" dirty="0">
                          <a:solidFill>
                            <a:srgbClr val="000000"/>
                          </a:solidFill>
                          <a:latin typeface="MS Gothic"/>
                          <a:ea typeface="MS Gothic"/>
                          <a:cs typeface="MS Gothic"/>
                        </a:rPr>
                        <a:t>ン</a:t>
                      </a:r>
                      <a:r>
                        <a:rPr lang="en-US" altLang="zh-CN" sz="1400" spc="0" dirty="0">
                          <a:solidFill>
                            <a:srgbClr val="000000"/>
                          </a:solidFill>
                          <a:latin typeface="MS Gothic"/>
                          <a:ea typeface="MS Gothic"/>
                          <a:cs typeface="MS Gothic"/>
                        </a:rPr>
                        <a:t>ス</a:t>
                      </a:r>
                      <a:endParaRPr lang="en-US" altLang="zh-CN" sz="14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370840">
                <a:tc rowSpan="2">
                  <a:txBody>
                    <a:bodyPr/>
                    <a:lstStyle/>
                    <a:p>
                      <a:pPr algn="l">
                        <a:lnSpc>
                          <a:spcPts val="281"/>
                        </a:lnSpc>
                      </a:pPr>
                      <a:endParaRPr/>
                    </a:p>
                    <a:p>
                      <a:pPr marL="91452" algn="l" rtl="0">
                        <a:lnSpc>
                          <a:spcPts val="1662"/>
                        </a:lnSpc>
                      </a:pPr>
                      <a:r>
                        <a:rPr lang="en-US" altLang="zh-CN" sz="1400" spc="0" dirty="0">
                          <a:solidFill>
                            <a:srgbClr val="000000"/>
                          </a:solidFill>
                          <a:latin typeface="SimSun"/>
                          <a:ea typeface="SimSun"/>
                          <a:cs typeface="SimSun"/>
                        </a:rPr>
                        <a:t>容</a:t>
                      </a:r>
                      <a:r>
                        <a:rPr lang="en-US" altLang="zh-CN" sz="1400" spc="10" dirty="0">
                          <a:solidFill>
                            <a:srgbClr val="000000"/>
                          </a:solidFill>
                          <a:latin typeface="SimSun"/>
                          <a:ea typeface="SimSun"/>
                          <a:cs typeface="SimSun"/>
                        </a:rPr>
                        <a:t>器</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281"/>
                        </a:lnSpc>
                      </a:pPr>
                      <a:endParaRPr/>
                    </a:p>
                    <a:p>
                      <a:pPr marL="91694" algn="l" rtl="0">
                        <a:lnSpc>
                          <a:spcPts val="1662"/>
                        </a:lnSpc>
                      </a:pPr>
                      <a:r>
                        <a:rPr lang="en-US" altLang="zh-CN" sz="1400" spc="0" dirty="0">
                          <a:solidFill>
                            <a:srgbClr val="000000"/>
                          </a:solidFill>
                          <a:latin typeface="SimSun"/>
                          <a:ea typeface="SimSun"/>
                          <a:cs typeface="SimSun"/>
                        </a:rPr>
                        <a:t>販</a:t>
                      </a:r>
                      <a:r>
                        <a:rPr lang="en-US" altLang="zh-CN" sz="1400" spc="8" dirty="0">
                          <a:solidFill>
                            <a:srgbClr val="000000"/>
                          </a:solidFill>
                          <a:latin typeface="SimSun"/>
                          <a:ea typeface="SimSun"/>
                          <a:cs typeface="SimSun"/>
                        </a:rPr>
                        <a:t>売</a:t>
                      </a:r>
                      <a:r>
                        <a:rPr lang="en-US" altLang="zh-CN" sz="1400" spc="0" dirty="0">
                          <a:solidFill>
                            <a:srgbClr val="000000"/>
                          </a:solidFill>
                          <a:latin typeface="SimSun"/>
                          <a:ea typeface="SimSun"/>
                          <a:cs typeface="SimSun"/>
                        </a:rPr>
                        <a:t>禁止</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570"/>
                        </a:lnSpc>
                      </a:pPr>
                      <a:endParaRPr/>
                    </a:p>
                    <a:p>
                      <a:pPr marL="92075" algn="l" rtl="0">
                        <a:lnSpc>
                          <a:spcPts val="1660"/>
                        </a:lnSpc>
                      </a:pPr>
                      <a:r>
                        <a:rPr lang="en-US" altLang="zh-CN" sz="1400" spc="-451" dirty="0">
                          <a:solidFill>
                            <a:srgbClr val="000000"/>
                          </a:solidFill>
                          <a:latin typeface="MS Gothic"/>
                          <a:ea typeface="MS Gothic"/>
                          <a:cs typeface="MS Gothic"/>
                        </a:rPr>
                        <a:t>フ</a:t>
                      </a:r>
                      <a:r>
                        <a:rPr lang="en-US" altLang="zh-CN" sz="1400" spc="-430" dirty="0">
                          <a:solidFill>
                            <a:srgbClr val="000000"/>
                          </a:solidFill>
                          <a:latin typeface="MS Gothic"/>
                          <a:ea typeface="MS Gothic"/>
                          <a:cs typeface="MS Gothic"/>
                        </a:rPr>
                        <a:t>ラ</a:t>
                      </a:r>
                      <a:r>
                        <a:rPr lang="en-US" altLang="zh-CN" sz="1400" spc="-352" dirty="0">
                          <a:solidFill>
                            <a:srgbClr val="000000"/>
                          </a:solidFill>
                          <a:latin typeface="MS Gothic"/>
                          <a:ea typeface="MS Gothic"/>
                          <a:cs typeface="MS Gothic"/>
                        </a:rPr>
                        <a:t>ン</a:t>
                      </a:r>
                      <a:r>
                        <a:rPr lang="en-US" altLang="zh-CN" sz="1400" spc="-325" dirty="0">
                          <a:solidFill>
                            <a:srgbClr val="000000"/>
                          </a:solidFill>
                          <a:latin typeface="MS Gothic"/>
                          <a:ea typeface="MS Gothic"/>
                          <a:cs typeface="MS Gothic"/>
                        </a:rPr>
                        <a:t>ス</a:t>
                      </a:r>
                      <a:endParaRPr lang="en-US" altLang="zh-CN" sz="14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370840">
                <a:tc vMerge="1">
                  <a:txBody>
                    <a:bodyPr/>
                    <a:lstStyle/>
                    <a:p>
                      <a:pPr>
                        <a:lnSpc>
                          <a:spcPct val="100000"/>
                        </a:lnSpc>
                      </a:pPr>
                      <a:endParaRPr sz="600"/>
                    </a:p>
                  </a:txBody>
                  <a:tcPr/>
                </a:tc>
                <a:tc>
                  <a:txBody>
                    <a:bodyPr/>
                    <a:lstStyle/>
                    <a:p>
                      <a:pPr algn="l">
                        <a:lnSpc>
                          <a:spcPts val="285"/>
                        </a:lnSpc>
                      </a:pPr>
                      <a:endParaRPr/>
                    </a:p>
                    <a:p>
                      <a:pPr marL="91694" algn="l" rtl="0">
                        <a:lnSpc>
                          <a:spcPts val="1660"/>
                        </a:lnSpc>
                      </a:pPr>
                      <a:r>
                        <a:rPr lang="en-US" altLang="zh-CN" sz="1400" spc="0" dirty="0">
                          <a:solidFill>
                            <a:srgbClr val="000000"/>
                          </a:solidFill>
                          <a:latin typeface="SimSun"/>
                          <a:ea typeface="SimSun"/>
                          <a:cs typeface="SimSun"/>
                        </a:rPr>
                        <a:t>無</a:t>
                      </a:r>
                      <a:r>
                        <a:rPr lang="en-US" altLang="zh-CN" sz="1400" spc="8" dirty="0">
                          <a:solidFill>
                            <a:srgbClr val="000000"/>
                          </a:solidFill>
                          <a:latin typeface="SimSun"/>
                          <a:ea typeface="SimSun"/>
                          <a:cs typeface="SimSun"/>
                        </a:rPr>
                        <a:t>償</a:t>
                      </a:r>
                      <a:r>
                        <a:rPr lang="en-US" altLang="zh-CN" sz="1400" spc="0" dirty="0">
                          <a:solidFill>
                            <a:srgbClr val="000000"/>
                          </a:solidFill>
                          <a:latin typeface="SimSun"/>
                          <a:ea typeface="SimSun"/>
                          <a:cs typeface="SimSun"/>
                        </a:rPr>
                        <a:t>提供</a:t>
                      </a:r>
                      <a:r>
                        <a:rPr lang="en-US" altLang="zh-CN" sz="1400" spc="-254" dirty="0">
                          <a:solidFill>
                            <a:srgbClr val="000000"/>
                          </a:solidFill>
                          <a:latin typeface="MS Gothic"/>
                          <a:ea typeface="MS Gothic"/>
                          <a:cs typeface="MS Gothic"/>
                        </a:rPr>
                        <a:t>の</a:t>
                      </a:r>
                      <a:r>
                        <a:rPr lang="en-US" altLang="zh-CN" sz="1400" spc="9" dirty="0">
                          <a:solidFill>
                            <a:srgbClr val="000000"/>
                          </a:solidFill>
                          <a:latin typeface="SimSun"/>
                          <a:ea typeface="SimSun"/>
                          <a:cs typeface="SimSun"/>
                        </a:rPr>
                        <a:t>禁</a:t>
                      </a:r>
                      <a:r>
                        <a:rPr lang="en-US" altLang="zh-CN" sz="1400" spc="0" dirty="0">
                          <a:solidFill>
                            <a:srgbClr val="000000"/>
                          </a:solidFill>
                          <a:latin typeface="SimSun"/>
                          <a:ea typeface="SimSun"/>
                          <a:cs typeface="SimSun"/>
                        </a:rPr>
                        <a:t>止</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414"/>
                        </a:lnSpc>
                      </a:pPr>
                      <a:endParaRPr/>
                    </a:p>
                    <a:p>
                      <a:pPr marL="92075" algn="l" rtl="0">
                        <a:lnSpc>
                          <a:spcPts val="1816"/>
                        </a:lnSpc>
                      </a:pPr>
                      <a:r>
                        <a:rPr lang="en-US" altLang="zh-CN" sz="1400" spc="0" dirty="0">
                          <a:solidFill>
                            <a:srgbClr val="000000"/>
                          </a:solidFill>
                          <a:latin typeface="SimSun"/>
                          <a:ea typeface="SimSun"/>
                          <a:cs typeface="SimSun"/>
                        </a:rPr>
                        <a:t>台</a:t>
                      </a:r>
                      <a:r>
                        <a:rPr lang="en-US" altLang="zh-CN" sz="1400" spc="8" dirty="0">
                          <a:solidFill>
                            <a:srgbClr val="000000"/>
                          </a:solidFill>
                          <a:latin typeface="SimSun"/>
                          <a:ea typeface="SimSun"/>
                          <a:cs typeface="SimSun"/>
                        </a:rPr>
                        <a:t>湾</a:t>
                      </a:r>
                      <a:r>
                        <a:rPr lang="en-US" altLang="zh-CN" sz="1400" spc="686" dirty="0">
                          <a:solidFill>
                            <a:srgbClr val="000000"/>
                          </a:solidFill>
                          <a:latin typeface="SimSun"/>
                          <a:ea typeface="SimSun"/>
                          <a:cs typeface="SimSun"/>
                        </a:rPr>
                        <a:t> </a:t>
                      </a:r>
                      <a:r>
                        <a:rPr lang="en-US" altLang="zh-CN" sz="1400" spc="0" dirty="0">
                          <a:solidFill>
                            <a:srgbClr val="000000"/>
                          </a:solidFill>
                          <a:latin typeface="SimSun"/>
                          <a:ea typeface="SimSun"/>
                          <a:cs typeface="SimSun"/>
                        </a:rPr>
                        <a:t>※</a:t>
                      </a:r>
                      <a:r>
                        <a:rPr lang="en-US" altLang="zh-CN" sz="1400" spc="8" dirty="0">
                          <a:solidFill>
                            <a:srgbClr val="000000"/>
                          </a:solidFill>
                          <a:latin typeface="SimSun"/>
                          <a:ea typeface="SimSun"/>
                          <a:cs typeface="SimSun"/>
                        </a:rPr>
                        <a:t>方</a:t>
                      </a:r>
                      <a:r>
                        <a:rPr lang="en-US" altLang="zh-CN" sz="1400" spc="0" dirty="0">
                          <a:solidFill>
                            <a:srgbClr val="000000"/>
                          </a:solidFill>
                          <a:latin typeface="SimSun"/>
                          <a:ea typeface="SimSun"/>
                          <a:cs typeface="SimSun"/>
                        </a:rPr>
                        <a:t>針公表</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370840">
                <a:tc rowSpan="2">
                  <a:txBody>
                    <a:bodyPr/>
                    <a:lstStyle/>
                    <a:p>
                      <a:pPr algn="l">
                        <a:lnSpc>
                          <a:spcPts val="286"/>
                        </a:lnSpc>
                      </a:pPr>
                      <a:endParaRPr/>
                    </a:p>
                    <a:p>
                      <a:pPr marL="91452" algn="l" rtl="0">
                        <a:lnSpc>
                          <a:spcPts val="1660"/>
                        </a:lnSpc>
                      </a:pPr>
                      <a:r>
                        <a:rPr lang="en-US" altLang="zh-CN" sz="1400" spc="-325" dirty="0">
                          <a:solidFill>
                            <a:srgbClr val="000000"/>
                          </a:solidFill>
                          <a:latin typeface="MS Gothic"/>
                          <a:ea typeface="MS Gothic"/>
                          <a:cs typeface="MS Gothic"/>
                        </a:rPr>
                        <a:t>ス</a:t>
                      </a:r>
                      <a:r>
                        <a:rPr lang="en-US" altLang="zh-CN" sz="1400" spc="-404" dirty="0">
                          <a:solidFill>
                            <a:srgbClr val="000000"/>
                          </a:solidFill>
                          <a:latin typeface="MS Gothic"/>
                          <a:ea typeface="MS Gothic"/>
                          <a:cs typeface="MS Gothic"/>
                        </a:rPr>
                        <a:t>ト</a:t>
                      </a:r>
                      <a:r>
                        <a:rPr lang="en-US" altLang="zh-CN" sz="1400" spc="-385" dirty="0">
                          <a:solidFill>
                            <a:srgbClr val="000000"/>
                          </a:solidFill>
                          <a:latin typeface="MS Gothic"/>
                          <a:ea typeface="MS Gothic"/>
                          <a:cs typeface="MS Gothic"/>
                        </a:rPr>
                        <a:t>ロ</a:t>
                      </a:r>
                      <a:r>
                        <a:rPr lang="en-US" altLang="zh-CN" sz="1400" spc="-247" dirty="0">
                          <a:solidFill>
                            <a:srgbClr val="000000"/>
                          </a:solidFill>
                          <a:latin typeface="MS Gothic"/>
                          <a:ea typeface="MS Gothic"/>
                          <a:cs typeface="MS Gothic"/>
                        </a:rPr>
                        <a:t>ー</a:t>
                      </a:r>
                      <a:endParaRPr lang="en-US" altLang="zh-CN" sz="14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286"/>
                        </a:lnSpc>
                      </a:pPr>
                      <a:endParaRPr/>
                    </a:p>
                    <a:p>
                      <a:pPr marL="91694" algn="l" rtl="0">
                        <a:lnSpc>
                          <a:spcPts val="1660"/>
                        </a:lnSpc>
                      </a:pPr>
                      <a:r>
                        <a:rPr lang="en-US" altLang="zh-CN" sz="1400" spc="0" dirty="0">
                          <a:solidFill>
                            <a:srgbClr val="000000"/>
                          </a:solidFill>
                          <a:latin typeface="SimSun"/>
                          <a:ea typeface="SimSun"/>
                          <a:cs typeface="SimSun"/>
                        </a:rPr>
                        <a:t>販</a:t>
                      </a:r>
                      <a:r>
                        <a:rPr lang="en-US" altLang="zh-CN" sz="1400" spc="8" dirty="0">
                          <a:solidFill>
                            <a:srgbClr val="000000"/>
                          </a:solidFill>
                          <a:latin typeface="SimSun"/>
                          <a:ea typeface="SimSun"/>
                          <a:cs typeface="SimSun"/>
                        </a:rPr>
                        <a:t>売</a:t>
                      </a:r>
                      <a:r>
                        <a:rPr lang="en-US" altLang="zh-CN" sz="1400" spc="0" dirty="0">
                          <a:solidFill>
                            <a:srgbClr val="000000"/>
                          </a:solidFill>
                          <a:latin typeface="SimSun"/>
                          <a:ea typeface="SimSun"/>
                          <a:cs typeface="SimSun"/>
                        </a:rPr>
                        <a:t>禁止</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391"/>
                        </a:lnSpc>
                      </a:pPr>
                      <a:endParaRPr/>
                    </a:p>
                    <a:p>
                      <a:pPr marL="92075" algn="l" rtl="0">
                        <a:lnSpc>
                          <a:spcPts val="1660"/>
                        </a:lnSpc>
                      </a:pPr>
                      <a:r>
                        <a:rPr lang="en-US" altLang="zh-CN" sz="1400" spc="-385" dirty="0">
                          <a:solidFill>
                            <a:srgbClr val="000000"/>
                          </a:solidFill>
                          <a:latin typeface="MS Gothic"/>
                          <a:ea typeface="MS Gothic"/>
                          <a:cs typeface="MS Gothic"/>
                        </a:rPr>
                        <a:t>イ</a:t>
                      </a:r>
                      <a:r>
                        <a:rPr lang="en-US" altLang="zh-CN" sz="1400" spc="-229" dirty="0">
                          <a:solidFill>
                            <a:srgbClr val="000000"/>
                          </a:solidFill>
                          <a:latin typeface="MS Gothic"/>
                          <a:ea typeface="MS Gothic"/>
                          <a:cs typeface="MS Gothic"/>
                        </a:rPr>
                        <a:t>ギ</a:t>
                      </a:r>
                      <a:r>
                        <a:rPr lang="en-US" altLang="zh-CN" sz="1400" spc="-577" dirty="0">
                          <a:solidFill>
                            <a:srgbClr val="000000"/>
                          </a:solidFill>
                          <a:latin typeface="MS Gothic"/>
                          <a:ea typeface="MS Gothic"/>
                          <a:cs typeface="MS Gothic"/>
                        </a:rPr>
                        <a:t>リ</a:t>
                      </a:r>
                      <a:r>
                        <a:rPr lang="en-US" altLang="zh-CN" sz="1400" spc="-325" dirty="0">
                          <a:solidFill>
                            <a:srgbClr val="000000"/>
                          </a:solidFill>
                          <a:latin typeface="MS Gothic"/>
                          <a:ea typeface="MS Gothic"/>
                          <a:cs typeface="MS Gothic"/>
                        </a:rPr>
                        <a:t>ス</a:t>
                      </a:r>
                      <a:r>
                        <a:rPr lang="en-US" altLang="zh-CN" sz="1400" spc="690" dirty="0">
                          <a:solidFill>
                            <a:srgbClr val="000000"/>
                          </a:solidFill>
                          <a:latin typeface="MS Gothic"/>
                          <a:ea typeface="MS Gothic"/>
                          <a:cs typeface="MS Gothic"/>
                        </a:rPr>
                        <a:t> </a:t>
                      </a:r>
                      <a:r>
                        <a:rPr lang="en-US" altLang="zh-CN" sz="1400" spc="0" dirty="0">
                          <a:solidFill>
                            <a:srgbClr val="000000"/>
                          </a:solidFill>
                          <a:latin typeface="SimSun"/>
                          <a:ea typeface="SimSun"/>
                          <a:cs typeface="SimSun"/>
                        </a:rPr>
                        <a:t>※</a:t>
                      </a:r>
                      <a:r>
                        <a:rPr lang="en-US" altLang="zh-CN" sz="1400" spc="8" dirty="0">
                          <a:solidFill>
                            <a:srgbClr val="000000"/>
                          </a:solidFill>
                          <a:latin typeface="SimSun"/>
                          <a:ea typeface="SimSun"/>
                          <a:cs typeface="SimSun"/>
                        </a:rPr>
                        <a:t>方</a:t>
                      </a:r>
                      <a:r>
                        <a:rPr lang="en-US" altLang="zh-CN" sz="1400" spc="0" dirty="0">
                          <a:solidFill>
                            <a:srgbClr val="000000"/>
                          </a:solidFill>
                          <a:latin typeface="SimSun"/>
                          <a:ea typeface="SimSun"/>
                          <a:cs typeface="SimSun"/>
                        </a:rPr>
                        <a:t>針公表</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370865">
                <a:tc vMerge="1">
                  <a:txBody>
                    <a:bodyPr/>
                    <a:lstStyle/>
                    <a:p>
                      <a:pPr>
                        <a:lnSpc>
                          <a:spcPct val="100000"/>
                        </a:lnSpc>
                      </a:pPr>
                      <a:endParaRPr sz="600"/>
                    </a:p>
                  </a:txBody>
                  <a:tcPr/>
                </a:tc>
                <a:tc>
                  <a:txBody>
                    <a:bodyPr/>
                    <a:lstStyle/>
                    <a:p>
                      <a:pPr algn="l">
                        <a:lnSpc>
                          <a:spcPts val="286"/>
                        </a:lnSpc>
                      </a:pPr>
                      <a:endParaRPr/>
                    </a:p>
                    <a:p>
                      <a:pPr marL="91694" algn="l" rtl="0">
                        <a:lnSpc>
                          <a:spcPts val="1660"/>
                        </a:lnSpc>
                      </a:pPr>
                      <a:r>
                        <a:rPr lang="en-US" altLang="zh-CN" sz="1400" spc="0" dirty="0">
                          <a:solidFill>
                            <a:srgbClr val="000000"/>
                          </a:solidFill>
                          <a:latin typeface="SimSun"/>
                          <a:ea typeface="SimSun"/>
                          <a:cs typeface="SimSun"/>
                        </a:rPr>
                        <a:t>店</a:t>
                      </a:r>
                      <a:r>
                        <a:rPr lang="en-US" altLang="zh-CN" sz="1400" spc="8" dirty="0">
                          <a:solidFill>
                            <a:srgbClr val="000000"/>
                          </a:solidFill>
                          <a:latin typeface="SimSun"/>
                          <a:ea typeface="SimSun"/>
                          <a:cs typeface="SimSun"/>
                        </a:rPr>
                        <a:t>舗</a:t>
                      </a:r>
                      <a:r>
                        <a:rPr lang="en-US" altLang="zh-CN" sz="1400" spc="-262" dirty="0">
                          <a:solidFill>
                            <a:srgbClr val="000000"/>
                          </a:solidFill>
                          <a:latin typeface="MS Gothic"/>
                          <a:ea typeface="MS Gothic"/>
                          <a:cs typeface="MS Gothic"/>
                        </a:rPr>
                        <a:t>で</a:t>
                      </a:r>
                      <a:r>
                        <a:rPr lang="en-US" altLang="zh-CN" sz="1400" spc="-249" dirty="0">
                          <a:solidFill>
                            <a:srgbClr val="000000"/>
                          </a:solidFill>
                          <a:latin typeface="MS Gothic"/>
                          <a:ea typeface="MS Gothic"/>
                          <a:cs typeface="MS Gothic"/>
                        </a:rPr>
                        <a:t>の</a:t>
                      </a:r>
                      <a:r>
                        <a:rPr lang="en-US" altLang="zh-CN" sz="1400" spc="10" dirty="0">
                          <a:solidFill>
                            <a:srgbClr val="000000"/>
                          </a:solidFill>
                          <a:latin typeface="SimSun"/>
                          <a:ea typeface="SimSun"/>
                          <a:cs typeface="SimSun"/>
                        </a:rPr>
                        <a:t>提</a:t>
                      </a:r>
                      <a:r>
                        <a:rPr lang="en-US" altLang="zh-CN" sz="1400" spc="-19" dirty="0">
                          <a:solidFill>
                            <a:srgbClr val="000000"/>
                          </a:solidFill>
                          <a:latin typeface="SimSun"/>
                          <a:ea typeface="SimSun"/>
                          <a:cs typeface="SimSun"/>
                        </a:rPr>
                        <a:t>供</a:t>
                      </a:r>
                      <a:r>
                        <a:rPr lang="en-US" altLang="zh-CN" sz="1400" spc="0" dirty="0">
                          <a:solidFill>
                            <a:srgbClr val="000000"/>
                          </a:solidFill>
                          <a:latin typeface="SimSun"/>
                          <a:ea typeface="SimSun"/>
                          <a:cs typeface="SimSun"/>
                        </a:rPr>
                        <a:t>禁</a:t>
                      </a:r>
                      <a:r>
                        <a:rPr lang="en-US" altLang="zh-CN" sz="1400" spc="8" dirty="0">
                          <a:solidFill>
                            <a:srgbClr val="000000"/>
                          </a:solidFill>
                          <a:latin typeface="SimSun"/>
                          <a:ea typeface="SimSun"/>
                          <a:cs typeface="SimSun"/>
                        </a:rPr>
                        <a:t>止</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392"/>
                        </a:lnSpc>
                      </a:pPr>
                      <a:endParaRPr/>
                    </a:p>
                    <a:p>
                      <a:pPr marL="92075" algn="l" rtl="0">
                        <a:lnSpc>
                          <a:spcPts val="1660"/>
                        </a:lnSpc>
                      </a:pPr>
                      <a:r>
                        <a:rPr lang="en-US" altLang="zh-CN" sz="1400" spc="0" dirty="0">
                          <a:solidFill>
                            <a:srgbClr val="000000"/>
                          </a:solidFill>
                          <a:latin typeface="SimSun"/>
                          <a:ea typeface="SimSun"/>
                          <a:cs typeface="SimSun"/>
                        </a:rPr>
                        <a:t>台</a:t>
                      </a:r>
                      <a:r>
                        <a:rPr lang="en-US" altLang="zh-CN" sz="1400" spc="8" dirty="0">
                          <a:solidFill>
                            <a:srgbClr val="000000"/>
                          </a:solidFill>
                          <a:latin typeface="SimSun"/>
                          <a:ea typeface="SimSun"/>
                          <a:cs typeface="SimSun"/>
                        </a:rPr>
                        <a:t>湾</a:t>
                      </a:r>
                      <a:r>
                        <a:rPr lang="en-US" altLang="zh-CN" sz="1400" spc="686" dirty="0">
                          <a:solidFill>
                            <a:srgbClr val="000000"/>
                          </a:solidFill>
                          <a:latin typeface="SimSun"/>
                          <a:ea typeface="SimSun"/>
                          <a:cs typeface="SimSun"/>
                        </a:rPr>
                        <a:t> </a:t>
                      </a:r>
                      <a:r>
                        <a:rPr lang="en-US" altLang="zh-CN" sz="1400" spc="0" dirty="0">
                          <a:solidFill>
                            <a:srgbClr val="000000"/>
                          </a:solidFill>
                          <a:latin typeface="SimSun"/>
                          <a:ea typeface="SimSun"/>
                          <a:cs typeface="SimSun"/>
                        </a:rPr>
                        <a:t>※</a:t>
                      </a:r>
                      <a:r>
                        <a:rPr lang="en-US" altLang="zh-CN" sz="1400" spc="8" dirty="0">
                          <a:solidFill>
                            <a:srgbClr val="000000"/>
                          </a:solidFill>
                          <a:latin typeface="SimSun"/>
                          <a:ea typeface="SimSun"/>
                          <a:cs typeface="SimSun"/>
                        </a:rPr>
                        <a:t>方</a:t>
                      </a:r>
                      <a:r>
                        <a:rPr lang="en-US" altLang="zh-CN" sz="1400" spc="0" dirty="0">
                          <a:solidFill>
                            <a:srgbClr val="000000"/>
                          </a:solidFill>
                          <a:latin typeface="SimSun"/>
                          <a:ea typeface="SimSun"/>
                          <a:cs typeface="SimSun"/>
                        </a:rPr>
                        <a:t>針公表</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370840">
                <a:tc>
                  <a:txBody>
                    <a:bodyPr/>
                    <a:lstStyle/>
                    <a:p>
                      <a:pPr algn="l">
                        <a:lnSpc>
                          <a:spcPts val="287"/>
                        </a:lnSpc>
                      </a:pPr>
                      <a:endParaRPr/>
                    </a:p>
                    <a:p>
                      <a:pPr marL="91452" algn="l" rtl="0">
                        <a:lnSpc>
                          <a:spcPts val="1660"/>
                        </a:lnSpc>
                      </a:pPr>
                      <a:r>
                        <a:rPr lang="en-US" altLang="zh-CN" sz="1400" spc="-396" dirty="0">
                          <a:solidFill>
                            <a:srgbClr val="000000"/>
                          </a:solidFill>
                          <a:latin typeface="MS Gothic"/>
                          <a:ea typeface="MS Gothic"/>
                          <a:cs typeface="MS Gothic"/>
                        </a:rPr>
                        <a:t>カ</a:t>
                      </a:r>
                      <a:r>
                        <a:rPr lang="en-US" altLang="zh-CN" sz="1400" spc="-408" dirty="0">
                          <a:solidFill>
                            <a:srgbClr val="000000"/>
                          </a:solidFill>
                          <a:latin typeface="MS Gothic"/>
                          <a:ea typeface="MS Gothic"/>
                          <a:cs typeface="MS Gothic"/>
                        </a:rPr>
                        <a:t>ト</a:t>
                      </a:r>
                      <a:r>
                        <a:rPr lang="en-US" altLang="zh-CN" sz="1400" spc="-424" dirty="0">
                          <a:solidFill>
                            <a:srgbClr val="000000"/>
                          </a:solidFill>
                          <a:latin typeface="MS Gothic"/>
                          <a:ea typeface="MS Gothic"/>
                          <a:cs typeface="MS Gothic"/>
                        </a:rPr>
                        <a:t>ラ</a:t>
                      </a:r>
                      <a:r>
                        <a:rPr lang="en-US" altLang="zh-CN" sz="1400" spc="-577" dirty="0">
                          <a:solidFill>
                            <a:srgbClr val="000000"/>
                          </a:solidFill>
                          <a:latin typeface="MS Gothic"/>
                          <a:ea typeface="MS Gothic"/>
                          <a:cs typeface="MS Gothic"/>
                        </a:rPr>
                        <a:t>リ</a:t>
                      </a:r>
                      <a:r>
                        <a:rPr lang="en-US" altLang="zh-CN" sz="1400" spc="-249" dirty="0">
                          <a:solidFill>
                            <a:srgbClr val="000000"/>
                          </a:solidFill>
                          <a:latin typeface="MS Gothic"/>
                          <a:ea typeface="MS Gothic"/>
                          <a:cs typeface="MS Gothic"/>
                        </a:rPr>
                        <a:t>ー</a:t>
                      </a:r>
                      <a:endParaRPr lang="en-US" altLang="zh-CN" sz="14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287"/>
                        </a:lnSpc>
                      </a:pPr>
                      <a:endParaRPr/>
                    </a:p>
                    <a:p>
                      <a:pPr marL="91694" algn="l" rtl="0">
                        <a:lnSpc>
                          <a:spcPts val="1660"/>
                        </a:lnSpc>
                      </a:pPr>
                      <a:r>
                        <a:rPr lang="en-US" altLang="zh-CN" sz="1400" spc="0" dirty="0">
                          <a:solidFill>
                            <a:srgbClr val="000000"/>
                          </a:solidFill>
                          <a:latin typeface="SimSun"/>
                          <a:ea typeface="SimSun"/>
                          <a:cs typeface="SimSun"/>
                        </a:rPr>
                        <a:t>販</a:t>
                      </a:r>
                      <a:r>
                        <a:rPr lang="en-US" altLang="zh-CN" sz="1400" spc="8" dirty="0">
                          <a:solidFill>
                            <a:srgbClr val="000000"/>
                          </a:solidFill>
                          <a:latin typeface="SimSun"/>
                          <a:ea typeface="SimSun"/>
                          <a:cs typeface="SimSun"/>
                        </a:rPr>
                        <a:t>売</a:t>
                      </a:r>
                      <a:r>
                        <a:rPr lang="en-US" altLang="zh-CN" sz="1400" spc="0" dirty="0">
                          <a:solidFill>
                            <a:srgbClr val="000000"/>
                          </a:solidFill>
                          <a:latin typeface="SimSun"/>
                          <a:ea typeface="SimSun"/>
                          <a:cs typeface="SimSun"/>
                        </a:rPr>
                        <a:t>禁止</a:t>
                      </a:r>
                      <a:endParaRPr lang="en-US" altLang="zh-CN" sz="14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287"/>
                        </a:lnSpc>
                      </a:pPr>
                      <a:endParaRPr/>
                    </a:p>
                    <a:p>
                      <a:pPr marL="92075" algn="l" rtl="0">
                        <a:lnSpc>
                          <a:spcPts val="1660"/>
                        </a:lnSpc>
                      </a:pPr>
                      <a:r>
                        <a:rPr lang="en-US" altLang="zh-CN" sz="1400" spc="-451" dirty="0">
                          <a:solidFill>
                            <a:srgbClr val="000000"/>
                          </a:solidFill>
                          <a:latin typeface="MS Gothic"/>
                          <a:ea typeface="MS Gothic"/>
                          <a:cs typeface="MS Gothic"/>
                        </a:rPr>
                        <a:t>フ</a:t>
                      </a:r>
                      <a:r>
                        <a:rPr lang="en-US" altLang="zh-CN" sz="1400" spc="-430" dirty="0">
                          <a:solidFill>
                            <a:srgbClr val="000000"/>
                          </a:solidFill>
                          <a:latin typeface="MS Gothic"/>
                          <a:ea typeface="MS Gothic"/>
                          <a:cs typeface="MS Gothic"/>
                        </a:rPr>
                        <a:t>ラ</a:t>
                      </a:r>
                      <a:r>
                        <a:rPr lang="en-US" altLang="zh-CN" sz="1400" spc="-352" dirty="0">
                          <a:solidFill>
                            <a:srgbClr val="000000"/>
                          </a:solidFill>
                          <a:latin typeface="MS Gothic"/>
                          <a:ea typeface="MS Gothic"/>
                          <a:cs typeface="MS Gothic"/>
                        </a:rPr>
                        <a:t>ン</a:t>
                      </a:r>
                      <a:r>
                        <a:rPr lang="en-US" altLang="zh-CN" sz="1400" spc="-325" dirty="0">
                          <a:solidFill>
                            <a:srgbClr val="000000"/>
                          </a:solidFill>
                          <a:latin typeface="MS Gothic"/>
                          <a:ea typeface="MS Gothic"/>
                          <a:cs typeface="MS Gothic"/>
                        </a:rPr>
                        <a:t>ス</a:t>
                      </a:r>
                      <a:endParaRPr lang="en-US" altLang="zh-CN" sz="14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bl>
          </a:graphicData>
        </a:graphic>
      </p:graphicFrame>
      <p:sp>
        <p:nvSpPr>
          <p:cNvPr id="166" name="Text Box166"/>
          <p:cNvSpPr txBox="1"/>
          <p:nvPr/>
        </p:nvSpPr>
        <p:spPr>
          <a:xfrm>
            <a:off x="8975090" y="6614465"/>
            <a:ext cx="115368"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7</a:t>
            </a:r>
            <a:endParaRPr lang="en-US" altLang="zh-CN" sz="1200">
              <a:latin typeface="Calibri"/>
              <a:ea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ath167"/>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168" name="Image168"/>
          <p:cNvPicPr>
            <a:picLocks noChangeAspect="1"/>
          </p:cNvPicPr>
          <p:nvPr/>
        </p:nvPicPr>
        <p:blipFill>
          <a:blip r:embed="rId2"/>
          <a:stretch>
            <a:fillRect/>
          </a:stretch>
        </p:blipFill>
        <p:spPr>
          <a:xfrm>
            <a:off x="0" y="0"/>
            <a:ext cx="9144000" cy="635508"/>
          </a:xfrm>
          <a:prstGeom prst="rect">
            <a:avLst/>
          </a:prstGeom>
          <a:noFill/>
        </p:spPr>
      </p:pic>
      <p:sp>
        <p:nvSpPr>
          <p:cNvPr id="169" name="Text Box169"/>
          <p:cNvSpPr txBox="1"/>
          <p:nvPr/>
        </p:nvSpPr>
        <p:spPr>
          <a:xfrm>
            <a:off x="-9144" y="-18287"/>
            <a:ext cx="9162288" cy="460247"/>
          </a:xfrm>
          <a:prstGeom prst="rect">
            <a:avLst/>
          </a:prstGeom>
          <a:ln w="9144">
            <a:solidFill>
              <a:srgbClr val="4A7EBB"/>
            </a:solidFill>
          </a:ln>
        </p:spPr>
        <p:txBody>
          <a:bodyPr wrap="square" lIns="0" tIns="0" rIns="0" rtlCol="0">
            <a:spAutoFit/>
          </a:bodyPr>
          <a:lstStyle/>
          <a:p>
            <a:pPr algn="l">
              <a:lnSpc>
                <a:spcPts val="209"/>
              </a:lnSpc>
            </a:pPr>
            <a:endParaRPr/>
          </a:p>
          <a:p>
            <a:pPr marL="2309114" algn="l" rtl="0">
              <a:lnSpc>
                <a:spcPts val="2837"/>
              </a:lnSpc>
            </a:pPr>
            <a:r>
              <a:rPr lang="en-US" altLang="zh-CN" sz="2400" b="1" spc="-568" dirty="0">
                <a:solidFill>
                  <a:srgbClr val="FFFFFF"/>
                </a:solidFill>
                <a:latin typeface="MS Gothic"/>
                <a:ea typeface="MS Gothic"/>
                <a:cs typeface="MS Gothic"/>
              </a:rPr>
              <a:t>マ</a:t>
            </a:r>
            <a:r>
              <a:rPr lang="en-US" altLang="zh-CN" sz="2400" b="1" spc="-549" dirty="0">
                <a:solidFill>
                  <a:srgbClr val="FFFFFF"/>
                </a:solidFill>
                <a:latin typeface="MS Gothic"/>
                <a:ea typeface="MS Gothic"/>
                <a:cs typeface="MS Gothic"/>
              </a:rPr>
              <a:t>イ</a:t>
            </a:r>
            <a:r>
              <a:rPr lang="en-US" altLang="zh-CN" sz="2400" b="1" spc="-561" dirty="0">
                <a:solidFill>
                  <a:srgbClr val="FFFFFF"/>
                </a:solidFill>
                <a:latin typeface="MS Gothic"/>
                <a:ea typeface="MS Gothic"/>
                <a:cs typeface="MS Gothic"/>
              </a:rPr>
              <a:t>ク</a:t>
            </a:r>
            <a:r>
              <a:rPr lang="en-US" altLang="zh-CN" sz="2400" b="1" spc="-553" dirty="0">
                <a:solidFill>
                  <a:srgbClr val="FFFFFF"/>
                </a:solidFill>
                <a:latin typeface="MS Gothic"/>
                <a:ea typeface="MS Gothic"/>
                <a:cs typeface="MS Gothic"/>
              </a:rPr>
              <a:t>ロ</a:t>
            </a:r>
            <a:r>
              <a:rPr lang="en-US" altLang="zh-CN" sz="2400" b="1" spc="-695" dirty="0">
                <a:solidFill>
                  <a:srgbClr val="FFFFFF"/>
                </a:solidFill>
                <a:latin typeface="MS Gothic"/>
                <a:ea typeface="MS Gothic"/>
                <a:cs typeface="MS Gothic"/>
              </a:rPr>
              <a:t>ビ</a:t>
            </a:r>
            <a:r>
              <a:rPr lang="en-US" altLang="zh-CN" sz="2400" b="1" spc="-384" dirty="0">
                <a:solidFill>
                  <a:srgbClr val="FFFFFF"/>
                </a:solidFill>
                <a:latin typeface="MS Gothic"/>
                <a:ea typeface="MS Gothic"/>
                <a:cs typeface="MS Gothic"/>
              </a:rPr>
              <a:t>ー</a:t>
            </a:r>
            <a:r>
              <a:rPr lang="en-US" altLang="zh-CN" sz="2400" b="1" spc="-368" dirty="0">
                <a:solidFill>
                  <a:srgbClr val="FFFFFF"/>
                </a:solidFill>
                <a:latin typeface="MS Gothic"/>
                <a:ea typeface="MS Gothic"/>
                <a:cs typeface="MS Gothic"/>
              </a:rPr>
              <a:t>ズ</a:t>
            </a:r>
            <a:r>
              <a:rPr lang="en-US" altLang="zh-CN" sz="2400" b="1" spc="-547" dirty="0">
                <a:solidFill>
                  <a:srgbClr val="FFFFFF"/>
                </a:solidFill>
                <a:latin typeface="MS Gothic"/>
                <a:ea typeface="MS Gothic"/>
                <a:cs typeface="MS Gothic"/>
              </a:rPr>
              <a:t>に</a:t>
            </a:r>
            <a:r>
              <a:rPr lang="en-US" altLang="zh-CN" sz="2400" b="1" spc="-515" dirty="0">
                <a:solidFill>
                  <a:srgbClr val="FFFFFF"/>
                </a:solidFill>
                <a:latin typeface="MS Gothic"/>
                <a:ea typeface="MS Gothic"/>
                <a:cs typeface="MS Gothic"/>
              </a:rPr>
              <a:t>つ</a:t>
            </a:r>
            <a:r>
              <a:rPr lang="en-US" altLang="zh-CN" sz="2400" b="1" spc="-407" dirty="0">
                <a:solidFill>
                  <a:srgbClr val="FFFFFF"/>
                </a:solidFill>
                <a:latin typeface="MS Gothic"/>
                <a:ea typeface="MS Gothic"/>
                <a:cs typeface="MS Gothic"/>
              </a:rPr>
              <a:t>い</a:t>
            </a:r>
            <a:r>
              <a:rPr lang="en-US" altLang="zh-CN" sz="2400" b="1" spc="-568" dirty="0">
                <a:solidFill>
                  <a:srgbClr val="FFFFFF"/>
                </a:solidFill>
                <a:latin typeface="MS Gothic"/>
                <a:ea typeface="MS Gothic"/>
                <a:cs typeface="MS Gothic"/>
              </a:rPr>
              <a:t>て</a:t>
            </a:r>
            <a:r>
              <a:rPr lang="en-US" altLang="zh-CN" sz="2400" b="1" spc="-299" dirty="0">
                <a:solidFill>
                  <a:srgbClr val="FFFFFF"/>
                </a:solidFill>
                <a:latin typeface="MS Gothic"/>
                <a:ea typeface="MS Gothic"/>
                <a:cs typeface="MS Gothic"/>
              </a:rPr>
              <a:t>の</a:t>
            </a:r>
            <a:r>
              <a:rPr lang="en-US" altLang="zh-CN" sz="2400" b="1" spc="-100" dirty="0">
                <a:solidFill>
                  <a:srgbClr val="FFFFFF"/>
                </a:solidFill>
                <a:latin typeface="SimSun"/>
                <a:ea typeface="SimSun"/>
                <a:cs typeface="SimSun"/>
              </a:rPr>
              <a:t>各国</a:t>
            </a:r>
            <a:r>
              <a:rPr lang="en-US" altLang="zh-CN" sz="2400" b="1" spc="-309" dirty="0">
                <a:solidFill>
                  <a:srgbClr val="FFFFFF"/>
                </a:solidFill>
                <a:latin typeface="MS Gothic"/>
                <a:ea typeface="MS Gothic"/>
                <a:cs typeface="MS Gothic"/>
              </a:rPr>
              <a:t>の</a:t>
            </a:r>
            <a:r>
              <a:rPr lang="en-US" altLang="zh-CN" sz="2400" b="1" spc="-100" dirty="0">
                <a:solidFill>
                  <a:srgbClr val="FFFFFF"/>
                </a:solidFill>
                <a:latin typeface="SimSun"/>
                <a:ea typeface="SimSun"/>
                <a:cs typeface="SimSun"/>
              </a:rPr>
              <a:t>取組</a:t>
            </a:r>
            <a:endParaRPr lang="en-US" altLang="zh-CN" sz="2400">
              <a:latin typeface="SimSun"/>
              <a:ea typeface="SimSun"/>
              <a:cs typeface="SimSun"/>
            </a:endParaRPr>
          </a:p>
        </p:txBody>
      </p:sp>
      <p:sp>
        <p:nvSpPr>
          <p:cNvPr id="170" name="Text Box170"/>
          <p:cNvSpPr txBox="1"/>
          <p:nvPr/>
        </p:nvSpPr>
        <p:spPr>
          <a:xfrm>
            <a:off x="196596" y="555048"/>
            <a:ext cx="2332184" cy="270565"/>
          </a:xfrm>
          <a:prstGeom prst="rect">
            <a:avLst/>
          </a:prstGeom>
        </p:spPr>
        <p:txBody>
          <a:bodyPr wrap="square" lIns="0" tIns="0" rIns="0" rtlCol="0">
            <a:spAutoFit/>
          </a:bodyPr>
          <a:lstStyle/>
          <a:p>
            <a:pPr algn="l">
              <a:lnSpc>
                <a:spcPts val="0"/>
              </a:lnSpc>
            </a:pPr>
            <a:endParaRPr/>
          </a:p>
          <a:p>
            <a:pPr algn="l" rtl="0">
              <a:lnSpc>
                <a:spcPts val="2130"/>
              </a:lnSpc>
            </a:pPr>
            <a:r>
              <a:rPr lang="en-US" altLang="zh-CN" sz="1800" spc="0" dirty="0">
                <a:solidFill>
                  <a:srgbClr val="000000"/>
                </a:solidFill>
                <a:latin typeface="SimSun"/>
                <a:ea typeface="SimSun"/>
                <a:cs typeface="SimSun"/>
              </a:rPr>
              <a:t>各国</a:t>
            </a:r>
            <a:r>
              <a:rPr lang="en-US" altLang="zh-CN" sz="1800" spc="-335" dirty="0">
                <a:solidFill>
                  <a:srgbClr val="000000"/>
                </a:solidFill>
                <a:latin typeface="MS Gothic"/>
                <a:ea typeface="MS Gothic"/>
                <a:cs typeface="MS Gothic"/>
              </a:rPr>
              <a:t>の</a:t>
            </a:r>
            <a:r>
              <a:rPr lang="en-US" altLang="zh-CN" sz="1800" spc="-441" dirty="0">
                <a:solidFill>
                  <a:srgbClr val="000000"/>
                </a:solidFill>
                <a:latin typeface="MS Gothic"/>
                <a:ea typeface="MS Gothic"/>
                <a:cs typeface="MS Gothic"/>
              </a:rPr>
              <a:t>マ</a:t>
            </a:r>
            <a:r>
              <a:rPr lang="en-US" altLang="zh-CN" sz="1800" spc="-508" dirty="0">
                <a:solidFill>
                  <a:srgbClr val="000000"/>
                </a:solidFill>
                <a:latin typeface="MS Gothic"/>
                <a:ea typeface="MS Gothic"/>
                <a:cs typeface="MS Gothic"/>
              </a:rPr>
              <a:t>イ</a:t>
            </a:r>
            <a:r>
              <a:rPr lang="en-US" altLang="zh-CN" sz="1800" spc="-554" dirty="0">
                <a:solidFill>
                  <a:srgbClr val="000000"/>
                </a:solidFill>
                <a:latin typeface="MS Gothic"/>
                <a:ea typeface="MS Gothic"/>
                <a:cs typeface="MS Gothic"/>
              </a:rPr>
              <a:t>ク</a:t>
            </a:r>
            <a:r>
              <a:rPr lang="en-US" altLang="zh-CN" sz="1800" spc="-497" dirty="0">
                <a:solidFill>
                  <a:srgbClr val="000000"/>
                </a:solidFill>
                <a:latin typeface="MS Gothic"/>
                <a:ea typeface="MS Gothic"/>
                <a:cs typeface="MS Gothic"/>
              </a:rPr>
              <a:t>ロ</a:t>
            </a:r>
            <a:r>
              <a:rPr lang="en-US" altLang="zh-CN" sz="1800" spc="-533" dirty="0">
                <a:solidFill>
                  <a:srgbClr val="000000"/>
                </a:solidFill>
                <a:latin typeface="MS Gothic"/>
                <a:ea typeface="MS Gothic"/>
                <a:cs typeface="MS Gothic"/>
              </a:rPr>
              <a:t>ビ</a:t>
            </a:r>
            <a:r>
              <a:rPr lang="en-US" altLang="zh-CN" sz="1800" spc="-337" dirty="0">
                <a:solidFill>
                  <a:srgbClr val="000000"/>
                </a:solidFill>
                <a:latin typeface="MS Gothic"/>
                <a:ea typeface="MS Gothic"/>
                <a:cs typeface="MS Gothic"/>
              </a:rPr>
              <a:t>ー</a:t>
            </a:r>
            <a:r>
              <a:rPr lang="en-US" altLang="zh-CN" sz="1800" spc="-336" dirty="0">
                <a:solidFill>
                  <a:srgbClr val="000000"/>
                </a:solidFill>
                <a:latin typeface="MS Gothic"/>
                <a:ea typeface="MS Gothic"/>
                <a:cs typeface="MS Gothic"/>
              </a:rPr>
              <a:t>ズ</a:t>
            </a:r>
            <a:r>
              <a:rPr lang="en-US" altLang="zh-CN" sz="1800" spc="0" dirty="0">
                <a:solidFill>
                  <a:srgbClr val="000000"/>
                </a:solidFill>
                <a:latin typeface="SimSun"/>
                <a:ea typeface="SimSun"/>
                <a:cs typeface="SimSun"/>
              </a:rPr>
              <a:t>規制</a:t>
            </a:r>
            <a:endParaRPr lang="en-US" altLang="zh-CN" sz="1800">
              <a:latin typeface="SimSun"/>
              <a:ea typeface="SimSun"/>
              <a:cs typeface="SimSun"/>
            </a:endParaRPr>
          </a:p>
        </p:txBody>
      </p:sp>
      <p:sp>
        <p:nvSpPr>
          <p:cNvPr id="171" name="Text Box171"/>
          <p:cNvSpPr txBox="1"/>
          <p:nvPr/>
        </p:nvSpPr>
        <p:spPr>
          <a:xfrm>
            <a:off x="251523" y="879094"/>
            <a:ext cx="8673021" cy="3588385"/>
          </a:xfrm>
          <a:prstGeom prst="rect">
            <a:avLst/>
          </a:prstGeom>
        </p:spPr>
        <p:txBody>
          <a:bodyPr wrap="square" lIns="0" tIns="0" rIns="0" rtlCol="0">
            <a:spAutoFit/>
          </a:bodyPr>
          <a:lstStyle/>
          <a:p>
            <a:pPr algn="l">
              <a:lnSpc>
                <a:spcPts val="0"/>
              </a:lnSpc>
            </a:pPr>
            <a:endParaRPr/>
          </a:p>
        </p:txBody>
      </p:sp>
      <p:graphicFrame>
        <p:nvGraphicFramePr>
          <p:cNvPr id="172" name="Table172"/>
          <p:cNvGraphicFramePr>
            <a:graphicFrameLocks noGrp="1"/>
          </p:cNvGraphicFramePr>
          <p:nvPr/>
        </p:nvGraphicFramePr>
        <p:xfrm>
          <a:off x="251523" y="879094"/>
          <a:ext cx="8634921" cy="3588386"/>
        </p:xfrm>
        <a:graphic>
          <a:graphicData uri="http://schemas.openxmlformats.org/drawingml/2006/table">
            <a:tbl>
              <a:tblPr>
                <a:tableStyleId>{2D5ABB26-0587-4C30-8999-92F81FD0307C}</a:tableStyleId>
              </a:tblPr>
              <a:tblGrid>
                <a:gridCol w="1224089"/>
                <a:gridCol w="3762375"/>
                <a:gridCol w="838835"/>
                <a:gridCol w="1951609"/>
                <a:gridCol w="858013"/>
              </a:tblGrid>
              <a:tr h="256794">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220"/>
                        </a:lnSpc>
                      </a:pPr>
                      <a:endParaRPr/>
                    </a:p>
                    <a:p>
                      <a:pPr marL="1728724" algn="l" rtl="0">
                        <a:lnSpc>
                          <a:spcPts val="1418"/>
                        </a:lnSpc>
                      </a:pPr>
                      <a:r>
                        <a:rPr lang="en-US" altLang="zh-CN" sz="1200" b="1" spc="-50" dirty="0">
                          <a:solidFill>
                            <a:srgbClr val="FFFFFF"/>
                          </a:solidFill>
                          <a:latin typeface="SimSun"/>
                          <a:ea typeface="SimSun"/>
                          <a:cs typeface="SimSun"/>
                        </a:rPr>
                        <a:t>対象</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220"/>
                        </a:lnSpc>
                      </a:pPr>
                      <a:endParaRPr/>
                    </a:p>
                    <a:p>
                      <a:pPr marL="114935" algn="l" rtl="0">
                        <a:lnSpc>
                          <a:spcPts val="1418"/>
                        </a:lnSpc>
                      </a:pPr>
                      <a:r>
                        <a:rPr lang="en-US" altLang="zh-CN" sz="1200" b="1" spc="-50" dirty="0">
                          <a:solidFill>
                            <a:srgbClr val="FFFFFF"/>
                          </a:solidFill>
                          <a:latin typeface="SimSun"/>
                          <a:ea typeface="SimSun"/>
                          <a:cs typeface="SimSun"/>
                        </a:rPr>
                        <a:t>製造禁止</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220"/>
                        </a:lnSpc>
                      </a:pPr>
                      <a:endParaRPr/>
                    </a:p>
                    <a:p>
                      <a:pPr marL="672085" algn="l" rtl="0">
                        <a:lnSpc>
                          <a:spcPts val="1418"/>
                        </a:lnSpc>
                      </a:pPr>
                      <a:r>
                        <a:rPr lang="en-US" altLang="zh-CN" sz="1200" b="1" spc="-50" dirty="0">
                          <a:solidFill>
                            <a:srgbClr val="FFFFFF"/>
                          </a:solidFill>
                          <a:latin typeface="SimSun"/>
                          <a:ea typeface="SimSun"/>
                          <a:cs typeface="SimSun"/>
                        </a:rPr>
                        <a:t>流通規制</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220"/>
                        </a:lnSpc>
                      </a:pPr>
                      <a:endParaRPr/>
                    </a:p>
                    <a:p>
                      <a:pPr marL="125857" algn="l" rtl="0">
                        <a:lnSpc>
                          <a:spcPts val="1418"/>
                        </a:lnSpc>
                      </a:pPr>
                      <a:r>
                        <a:rPr lang="en-US" altLang="zh-CN" sz="1200" b="1" spc="-50" dirty="0">
                          <a:solidFill>
                            <a:srgbClr val="FFFFFF"/>
                          </a:solidFill>
                          <a:latin typeface="SimSun"/>
                          <a:ea typeface="SimSun"/>
                          <a:cs typeface="SimSun"/>
                        </a:rPr>
                        <a:t>販</a:t>
                      </a:r>
                      <a:r>
                        <a:rPr lang="en-US" altLang="zh-CN" sz="1200" b="1" spc="-48" dirty="0">
                          <a:solidFill>
                            <a:srgbClr val="FFFFFF"/>
                          </a:solidFill>
                          <a:latin typeface="SimSun"/>
                          <a:ea typeface="SimSun"/>
                          <a:cs typeface="SimSun"/>
                        </a:rPr>
                        <a:t>売</a:t>
                      </a:r>
                      <a:r>
                        <a:rPr lang="en-US" altLang="zh-CN" sz="1200" b="1" spc="-47" dirty="0">
                          <a:solidFill>
                            <a:srgbClr val="FFFFFF"/>
                          </a:solidFill>
                          <a:latin typeface="SimSun"/>
                          <a:ea typeface="SimSun"/>
                          <a:cs typeface="SimSun"/>
                        </a:rPr>
                        <a:t>禁</a:t>
                      </a:r>
                      <a:r>
                        <a:rPr lang="en-US" altLang="zh-CN" sz="1200" b="1" spc="-48" dirty="0">
                          <a:solidFill>
                            <a:srgbClr val="FFFFFF"/>
                          </a:solidFill>
                          <a:latin typeface="SimSun"/>
                          <a:ea typeface="SimSun"/>
                          <a:cs typeface="SimSun"/>
                        </a:rPr>
                        <a:t>止</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r>
              <a:tr h="442976">
                <a:tc>
                  <a:txBody>
                    <a:bodyPr/>
                    <a:lstStyle/>
                    <a:p>
                      <a:pPr algn="l">
                        <a:lnSpc>
                          <a:spcPts val="951"/>
                        </a:lnSpc>
                      </a:pPr>
                      <a:endParaRPr/>
                    </a:p>
                    <a:p>
                      <a:pPr marL="458966" algn="l" rtl="0">
                        <a:lnSpc>
                          <a:spcPts val="1421"/>
                        </a:lnSpc>
                      </a:pPr>
                      <a:r>
                        <a:rPr lang="en-US" altLang="zh-CN" sz="1200" b="1" spc="-50" dirty="0">
                          <a:solidFill>
                            <a:srgbClr val="FFFFFF"/>
                          </a:solidFill>
                          <a:latin typeface="SimSun"/>
                          <a:ea typeface="SimSun"/>
                          <a:cs typeface="SimSun"/>
                        </a:rPr>
                        <a:t>米</a:t>
                      </a:r>
                      <a:r>
                        <a:rPr lang="en-US" altLang="zh-CN" sz="1200" b="1" spc="-48" dirty="0">
                          <a:solidFill>
                            <a:srgbClr val="FFFFFF"/>
                          </a:solidFill>
                          <a:latin typeface="SimSun"/>
                          <a:ea typeface="SimSun"/>
                          <a:cs typeface="SimSun"/>
                        </a:rPr>
                        <a:t>国</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951"/>
                        </a:lnSpc>
                      </a:pPr>
                      <a:endParaRPr/>
                    </a:p>
                    <a:p>
                      <a:pPr marL="788416" algn="l" rtl="0">
                        <a:lnSpc>
                          <a:spcPts val="1421"/>
                        </a:lnSpc>
                      </a:pPr>
                      <a:r>
                        <a:rPr lang="en-US" altLang="zh-CN" sz="1200" spc="-299" dirty="0">
                          <a:solidFill>
                            <a:srgbClr val="000000"/>
                          </a:solidFill>
                          <a:latin typeface="MS Gothic"/>
                          <a:ea typeface="MS Gothic"/>
                          <a:cs typeface="MS Gothic"/>
                        </a:rPr>
                        <a:t>マ</a:t>
                      </a:r>
                      <a:r>
                        <a:rPr lang="en-US" altLang="zh-CN" sz="1200" spc="-336" dirty="0">
                          <a:solidFill>
                            <a:srgbClr val="000000"/>
                          </a:solidFill>
                          <a:latin typeface="MS Gothic"/>
                          <a:ea typeface="MS Gothic"/>
                          <a:cs typeface="MS Gothic"/>
                        </a:rPr>
                        <a:t>イ</a:t>
                      </a:r>
                      <a:r>
                        <a:rPr lang="en-US" altLang="zh-CN" sz="1200" spc="-369" dirty="0">
                          <a:solidFill>
                            <a:srgbClr val="000000"/>
                          </a:solidFill>
                          <a:latin typeface="MS Gothic"/>
                          <a:ea typeface="MS Gothic"/>
                          <a:cs typeface="MS Gothic"/>
                        </a:rPr>
                        <a:t>ク</a:t>
                      </a:r>
                      <a:r>
                        <a:rPr lang="en-US" altLang="zh-CN" sz="1200" spc="-339" dirty="0">
                          <a:solidFill>
                            <a:srgbClr val="000000"/>
                          </a:solidFill>
                          <a:latin typeface="MS Gothic"/>
                          <a:ea typeface="MS Gothic"/>
                          <a:cs typeface="MS Gothic"/>
                        </a:rPr>
                        <a:t>ロ</a:t>
                      </a:r>
                      <a:r>
                        <a:rPr lang="en-US" altLang="zh-CN" sz="1200" spc="-350" dirty="0">
                          <a:solidFill>
                            <a:srgbClr val="000000"/>
                          </a:solidFill>
                          <a:latin typeface="MS Gothic"/>
                          <a:ea typeface="MS Gothic"/>
                          <a:cs typeface="MS Gothic"/>
                        </a:rPr>
                        <a:t>ビ</a:t>
                      </a:r>
                      <a:r>
                        <a:rPr lang="en-US" altLang="zh-CN" sz="1200" spc="-219" dirty="0">
                          <a:solidFill>
                            <a:srgbClr val="000000"/>
                          </a:solidFill>
                          <a:latin typeface="MS Gothic"/>
                          <a:ea typeface="MS Gothic"/>
                          <a:cs typeface="MS Gothic"/>
                        </a:rPr>
                        <a:t>ー</a:t>
                      </a:r>
                      <a:r>
                        <a:rPr lang="en-US" altLang="zh-CN" sz="1200" spc="-215" dirty="0">
                          <a:solidFill>
                            <a:srgbClr val="000000"/>
                          </a:solidFill>
                          <a:latin typeface="MS Gothic"/>
                          <a:ea typeface="MS Gothic"/>
                          <a:cs typeface="MS Gothic"/>
                        </a:rPr>
                        <a:t>ズ</a:t>
                      </a:r>
                      <a:r>
                        <a:rPr lang="en-US" altLang="zh-CN" sz="1200" spc="-297" dirty="0">
                          <a:solidFill>
                            <a:srgbClr val="000000"/>
                          </a:solidFill>
                          <a:latin typeface="MS Gothic"/>
                          <a:ea typeface="MS Gothic"/>
                          <a:cs typeface="MS Gothic"/>
                        </a:rPr>
                        <a:t>を</a:t>
                      </a:r>
                      <a:r>
                        <a:rPr lang="en-US" altLang="zh-CN" sz="1200" spc="0" dirty="0">
                          <a:solidFill>
                            <a:srgbClr val="000000"/>
                          </a:solidFill>
                          <a:latin typeface="SimSun"/>
                          <a:ea typeface="SimSun"/>
                          <a:cs typeface="SimSun"/>
                        </a:rPr>
                        <a:t>含</a:t>
                      </a:r>
                      <a:r>
                        <a:rPr lang="en-US" altLang="zh-CN" sz="1200" spc="-217" dirty="0">
                          <a:solidFill>
                            <a:srgbClr val="000000"/>
                          </a:solidFill>
                          <a:latin typeface="MS Gothic"/>
                          <a:ea typeface="MS Gothic"/>
                          <a:cs typeface="MS Gothic"/>
                        </a:rPr>
                        <a:t>む</a:t>
                      </a:r>
                      <a:r>
                        <a:rPr lang="en-US" altLang="zh-CN" sz="1200" spc="-503" dirty="0">
                          <a:solidFill>
                            <a:srgbClr val="000000"/>
                          </a:solidFill>
                          <a:latin typeface="MS Gothic"/>
                          <a:ea typeface="MS Gothic"/>
                          <a:cs typeface="MS Gothic"/>
                        </a:rPr>
                        <a:t>リ</a:t>
                      </a:r>
                      <a:r>
                        <a:rPr lang="en-US" altLang="zh-CN" sz="1200" spc="-303" dirty="0">
                          <a:solidFill>
                            <a:srgbClr val="000000"/>
                          </a:solidFill>
                          <a:latin typeface="MS Gothic"/>
                          <a:ea typeface="MS Gothic"/>
                          <a:cs typeface="MS Gothic"/>
                        </a:rPr>
                        <a:t>ン</a:t>
                      </a:r>
                      <a:r>
                        <a:rPr lang="en-US" altLang="zh-CN" sz="1200" spc="-279" dirty="0">
                          <a:solidFill>
                            <a:srgbClr val="000000"/>
                          </a:solidFill>
                          <a:latin typeface="MS Gothic"/>
                          <a:ea typeface="MS Gothic"/>
                          <a:cs typeface="MS Gothic"/>
                        </a:rPr>
                        <a:t>ス</a:t>
                      </a:r>
                      <a:r>
                        <a:rPr lang="en-US" altLang="zh-CN" sz="1200" spc="-274" dirty="0">
                          <a:solidFill>
                            <a:srgbClr val="000000"/>
                          </a:solidFill>
                          <a:latin typeface="MS Gothic"/>
                          <a:ea typeface="MS Gothic"/>
                          <a:cs typeface="MS Gothic"/>
                        </a:rPr>
                        <a:t>オ</a:t>
                      </a:r>
                      <a:r>
                        <a:rPr lang="en-US" altLang="zh-CN" sz="1200" spc="-388" dirty="0">
                          <a:solidFill>
                            <a:srgbClr val="000000"/>
                          </a:solidFill>
                          <a:latin typeface="MS Gothic"/>
                          <a:ea typeface="MS Gothic"/>
                          <a:cs typeface="MS Gothic"/>
                        </a:rPr>
                        <a:t>フ</a:t>
                      </a:r>
                      <a:r>
                        <a:rPr lang="en-US" altLang="zh-CN" sz="1200" spc="8" dirty="0">
                          <a:solidFill>
                            <a:srgbClr val="000000"/>
                          </a:solidFill>
                          <a:latin typeface="SimSun"/>
                          <a:ea typeface="SimSun"/>
                          <a:cs typeface="SimSun"/>
                        </a:rPr>
                        <a:t>化</a:t>
                      </a:r>
                      <a:r>
                        <a:rPr lang="en-US" altLang="zh-CN" sz="1200" spc="-11" dirty="0">
                          <a:solidFill>
                            <a:srgbClr val="000000"/>
                          </a:solidFill>
                          <a:latin typeface="SimSun"/>
                          <a:ea typeface="SimSun"/>
                          <a:cs typeface="SimSun"/>
                        </a:rPr>
                        <a:t>粧</a:t>
                      </a:r>
                      <a:r>
                        <a:rPr lang="en-US" altLang="zh-CN" sz="1200" spc="0" dirty="0">
                          <a:solidFill>
                            <a:srgbClr val="000000"/>
                          </a:solidFill>
                          <a:latin typeface="SimSun"/>
                          <a:ea typeface="SimSun"/>
                          <a:cs typeface="SimSun"/>
                        </a:rPr>
                        <a:t>品</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951"/>
                        </a:lnSpc>
                      </a:pPr>
                      <a:endParaRPr/>
                    </a:p>
                    <a:p>
                      <a:pPr marL="157607" algn="l" rtl="0">
                        <a:lnSpc>
                          <a:spcPts val="1421"/>
                        </a:lnSpc>
                      </a:pPr>
                      <a:r>
                        <a:rPr lang="en-US" altLang="zh-CN" sz="1200" spc="79" dirty="0">
                          <a:solidFill>
                            <a:srgbClr val="000000"/>
                          </a:solidFill>
                          <a:latin typeface="Arial"/>
                          <a:ea typeface="Arial"/>
                          <a:cs typeface="Arial"/>
                        </a:rPr>
                        <a:t>2017.7</a:t>
                      </a:r>
                      <a:endParaRPr lang="en-US" altLang="zh-CN" sz="1200">
                        <a:latin typeface="Arial"/>
                        <a:ea typeface="Arial"/>
                        <a:cs typeface="Arial"/>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234"/>
                        </a:lnSpc>
                      </a:pPr>
                      <a:endParaRPr/>
                    </a:p>
                    <a:p>
                      <a:pPr marL="713232" algn="l" rtl="0">
                        <a:lnSpc>
                          <a:spcPts val="1418"/>
                        </a:lnSpc>
                      </a:pPr>
                      <a:r>
                        <a:rPr lang="en-US" altLang="zh-CN" sz="1200" spc="78" dirty="0">
                          <a:solidFill>
                            <a:srgbClr val="000000"/>
                          </a:solidFill>
                          <a:latin typeface="Arial"/>
                          <a:ea typeface="Arial"/>
                          <a:cs typeface="Arial"/>
                        </a:rPr>
                        <a:t>2018.7</a:t>
                      </a:r>
                      <a:endParaRPr lang="en-US" altLang="zh-CN" sz="1200">
                        <a:latin typeface="Arial"/>
                        <a:ea typeface="Arial"/>
                        <a:cs typeface="Arial"/>
                      </a:endParaRPr>
                    </a:p>
                    <a:p>
                      <a:pPr marL="89916" algn="l" rtl="0">
                        <a:lnSpc>
                          <a:spcPts val="1418"/>
                        </a:lnSpc>
                        <a:spcBef>
                          <a:spcPts val="24"/>
                        </a:spcBef>
                      </a:pPr>
                      <a:r>
                        <a:rPr lang="en-US" altLang="zh-CN" sz="1200" spc="0" dirty="0">
                          <a:solidFill>
                            <a:srgbClr val="000000"/>
                          </a:solidFill>
                          <a:latin typeface="MS Gothic"/>
                          <a:ea typeface="MS Gothic"/>
                          <a:cs typeface="MS Gothic"/>
                        </a:rPr>
                        <a:t>（</a:t>
                      </a:r>
                      <a:r>
                        <a:rPr lang="en-US" altLang="zh-CN" sz="1200" spc="0" dirty="0">
                          <a:solidFill>
                            <a:srgbClr val="000000"/>
                          </a:solidFill>
                          <a:latin typeface="SimSun"/>
                          <a:ea typeface="SimSun"/>
                          <a:cs typeface="SimSun"/>
                        </a:rPr>
                        <a:t>州際商業</a:t>
                      </a:r>
                      <a:r>
                        <a:rPr lang="en-US" altLang="zh-CN" sz="1200" spc="-221" dirty="0">
                          <a:solidFill>
                            <a:srgbClr val="000000"/>
                          </a:solidFill>
                          <a:latin typeface="MS Gothic"/>
                          <a:ea typeface="MS Gothic"/>
                          <a:cs typeface="MS Gothic"/>
                        </a:rPr>
                        <a:t>へ</a:t>
                      </a:r>
                      <a:r>
                        <a:rPr lang="en-US" altLang="zh-CN" sz="1200" spc="-217" dirty="0">
                          <a:solidFill>
                            <a:srgbClr val="000000"/>
                          </a:solidFill>
                          <a:latin typeface="MS Gothic"/>
                          <a:ea typeface="MS Gothic"/>
                          <a:cs typeface="MS Gothic"/>
                        </a:rPr>
                        <a:t>の</a:t>
                      </a:r>
                      <a:r>
                        <a:rPr lang="en-US" altLang="zh-CN" sz="1200" spc="0" dirty="0">
                          <a:solidFill>
                            <a:srgbClr val="000000"/>
                          </a:solidFill>
                          <a:latin typeface="SimSun"/>
                          <a:ea typeface="SimSun"/>
                          <a:cs typeface="SimSun"/>
                        </a:rPr>
                        <a:t>投入禁止</a:t>
                      </a:r>
                      <a:r>
                        <a:rPr lang="en-US" altLang="zh-CN" sz="1200" spc="0" dirty="0">
                          <a:solidFill>
                            <a:srgbClr val="000000"/>
                          </a:solidFill>
                          <a:latin typeface="MS Gothic"/>
                          <a:ea typeface="MS Gothic"/>
                          <a:cs typeface="MS Gothic"/>
                        </a:rPr>
                        <a:t>）</a:t>
                      </a:r>
                      <a:endParaRPr lang="en-US" altLang="zh-CN" sz="12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437769">
                <a:tc>
                  <a:txBody>
                    <a:bodyPr/>
                    <a:lstStyle/>
                    <a:p>
                      <a:pPr algn="l">
                        <a:lnSpc>
                          <a:spcPts val="936"/>
                        </a:lnSpc>
                      </a:pPr>
                      <a:endParaRPr/>
                    </a:p>
                    <a:p>
                      <a:pPr marL="458966" algn="l" rtl="0">
                        <a:lnSpc>
                          <a:spcPts val="1418"/>
                        </a:lnSpc>
                      </a:pPr>
                      <a:r>
                        <a:rPr lang="en-US" altLang="zh-CN" sz="1200" b="1" spc="-50" dirty="0">
                          <a:solidFill>
                            <a:srgbClr val="FFFFFF"/>
                          </a:solidFill>
                          <a:latin typeface="SimSun"/>
                          <a:ea typeface="SimSun"/>
                          <a:cs typeface="SimSun"/>
                        </a:rPr>
                        <a:t>韓国</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936"/>
                        </a:lnSpc>
                      </a:pPr>
                      <a:endParaRPr/>
                    </a:p>
                    <a:p>
                      <a:pPr marL="1058164" algn="l" rtl="0">
                        <a:lnSpc>
                          <a:spcPts val="1418"/>
                        </a:lnSpc>
                      </a:pPr>
                      <a:r>
                        <a:rPr lang="en-US" altLang="zh-CN" sz="1200" spc="-300" dirty="0">
                          <a:solidFill>
                            <a:srgbClr val="000000"/>
                          </a:solidFill>
                          <a:latin typeface="MS Gothic"/>
                          <a:ea typeface="MS Gothic"/>
                          <a:cs typeface="MS Gothic"/>
                        </a:rPr>
                        <a:t>マ</a:t>
                      </a:r>
                      <a:r>
                        <a:rPr lang="en-US" altLang="zh-CN" sz="1200" spc="-336" dirty="0">
                          <a:solidFill>
                            <a:srgbClr val="000000"/>
                          </a:solidFill>
                          <a:latin typeface="MS Gothic"/>
                          <a:ea typeface="MS Gothic"/>
                          <a:cs typeface="MS Gothic"/>
                        </a:rPr>
                        <a:t>イ</a:t>
                      </a:r>
                      <a:r>
                        <a:rPr lang="en-US" altLang="zh-CN" sz="1200" spc="-371" dirty="0">
                          <a:solidFill>
                            <a:srgbClr val="000000"/>
                          </a:solidFill>
                          <a:latin typeface="MS Gothic"/>
                          <a:ea typeface="MS Gothic"/>
                          <a:cs typeface="MS Gothic"/>
                        </a:rPr>
                        <a:t>ク</a:t>
                      </a:r>
                      <a:r>
                        <a:rPr lang="en-US" altLang="zh-CN" sz="1200" spc="-337" dirty="0">
                          <a:solidFill>
                            <a:srgbClr val="000000"/>
                          </a:solidFill>
                          <a:latin typeface="MS Gothic"/>
                          <a:ea typeface="MS Gothic"/>
                          <a:cs typeface="MS Gothic"/>
                        </a:rPr>
                        <a:t>ロ</a:t>
                      </a:r>
                      <a:r>
                        <a:rPr lang="en-US" altLang="zh-CN" sz="1200" spc="-352" dirty="0">
                          <a:solidFill>
                            <a:srgbClr val="000000"/>
                          </a:solidFill>
                          <a:latin typeface="MS Gothic"/>
                          <a:ea typeface="MS Gothic"/>
                          <a:cs typeface="MS Gothic"/>
                        </a:rPr>
                        <a:t>ビ</a:t>
                      </a:r>
                      <a:r>
                        <a:rPr lang="en-US" altLang="zh-CN" sz="1200" spc="-220" dirty="0">
                          <a:solidFill>
                            <a:srgbClr val="000000"/>
                          </a:solidFill>
                          <a:latin typeface="MS Gothic"/>
                          <a:ea typeface="MS Gothic"/>
                          <a:cs typeface="MS Gothic"/>
                        </a:rPr>
                        <a:t>ー</a:t>
                      </a:r>
                      <a:r>
                        <a:rPr lang="en-US" altLang="zh-CN" sz="1200" spc="-214" dirty="0">
                          <a:solidFill>
                            <a:srgbClr val="000000"/>
                          </a:solidFill>
                          <a:latin typeface="MS Gothic"/>
                          <a:ea typeface="MS Gothic"/>
                          <a:cs typeface="MS Gothic"/>
                        </a:rPr>
                        <a:t>ズ</a:t>
                      </a:r>
                      <a:r>
                        <a:rPr lang="en-US" altLang="zh-CN" sz="1200" spc="-296" dirty="0">
                          <a:solidFill>
                            <a:srgbClr val="000000"/>
                          </a:solidFill>
                          <a:latin typeface="MS Gothic"/>
                          <a:ea typeface="MS Gothic"/>
                          <a:cs typeface="MS Gothic"/>
                        </a:rPr>
                        <a:t>を</a:t>
                      </a:r>
                      <a:r>
                        <a:rPr lang="en-US" altLang="zh-CN" sz="1200" spc="0" dirty="0">
                          <a:solidFill>
                            <a:srgbClr val="000000"/>
                          </a:solidFill>
                          <a:latin typeface="SimSun"/>
                          <a:ea typeface="SimSun"/>
                          <a:cs typeface="SimSun"/>
                        </a:rPr>
                        <a:t>含</a:t>
                      </a:r>
                      <a:r>
                        <a:rPr lang="en-US" altLang="zh-CN" sz="1200" spc="-221" dirty="0">
                          <a:solidFill>
                            <a:srgbClr val="000000"/>
                          </a:solidFill>
                          <a:latin typeface="MS Gothic"/>
                          <a:ea typeface="MS Gothic"/>
                          <a:cs typeface="MS Gothic"/>
                        </a:rPr>
                        <a:t>む</a:t>
                      </a:r>
                      <a:r>
                        <a:rPr lang="en-US" altLang="zh-CN" sz="1200" spc="0" dirty="0">
                          <a:solidFill>
                            <a:srgbClr val="000000"/>
                          </a:solidFill>
                          <a:latin typeface="SimSun"/>
                          <a:ea typeface="SimSun"/>
                          <a:cs typeface="SimSun"/>
                        </a:rPr>
                        <a:t>化粧品</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936"/>
                        </a:lnSpc>
                      </a:pPr>
                      <a:endParaRPr/>
                    </a:p>
                    <a:p>
                      <a:pPr marL="157607" algn="l" rtl="0">
                        <a:lnSpc>
                          <a:spcPts val="1418"/>
                        </a:lnSpc>
                      </a:pPr>
                      <a:r>
                        <a:rPr lang="en-US" altLang="zh-CN" sz="1200" spc="78" dirty="0">
                          <a:solidFill>
                            <a:srgbClr val="000000"/>
                          </a:solidFill>
                          <a:latin typeface="Arial"/>
                          <a:ea typeface="Arial"/>
                          <a:cs typeface="Arial"/>
                        </a:rPr>
                        <a:t>2017.7</a:t>
                      </a:r>
                      <a:endParaRPr lang="en-US" altLang="zh-CN" sz="1200">
                        <a:latin typeface="Arial"/>
                        <a:ea typeface="Arial"/>
                        <a:cs typeface="Arial"/>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216"/>
                        </a:lnSpc>
                      </a:pPr>
                      <a:endParaRPr/>
                    </a:p>
                    <a:p>
                      <a:pPr marL="713232" algn="l" rtl="0">
                        <a:lnSpc>
                          <a:spcPts val="1418"/>
                        </a:lnSpc>
                      </a:pPr>
                      <a:r>
                        <a:rPr lang="en-US" altLang="zh-CN" sz="1200" spc="78" dirty="0">
                          <a:solidFill>
                            <a:srgbClr val="000000"/>
                          </a:solidFill>
                          <a:latin typeface="Arial"/>
                          <a:ea typeface="Arial"/>
                          <a:cs typeface="Arial"/>
                        </a:rPr>
                        <a:t>2017.7</a:t>
                      </a:r>
                      <a:endParaRPr lang="en-US" altLang="zh-CN" sz="1200">
                        <a:latin typeface="Arial"/>
                        <a:ea typeface="Arial"/>
                        <a:cs typeface="Arial"/>
                      </a:endParaRPr>
                    </a:p>
                    <a:p>
                      <a:pPr marL="519685" algn="l" rtl="0">
                        <a:lnSpc>
                          <a:spcPts val="1418"/>
                        </a:lnSpc>
                        <a:spcBef>
                          <a:spcPts val="22"/>
                        </a:spcBef>
                      </a:pPr>
                      <a:r>
                        <a:rPr lang="en-US" altLang="zh-CN" sz="1200" spc="0" dirty="0">
                          <a:solidFill>
                            <a:srgbClr val="000000"/>
                          </a:solidFill>
                          <a:latin typeface="MS Gothic"/>
                          <a:ea typeface="MS Gothic"/>
                          <a:cs typeface="MS Gothic"/>
                        </a:rPr>
                        <a:t>（</a:t>
                      </a:r>
                      <a:r>
                        <a:rPr lang="en-US" altLang="zh-CN" sz="1200" spc="0" dirty="0">
                          <a:solidFill>
                            <a:srgbClr val="000000"/>
                          </a:solidFill>
                          <a:latin typeface="SimSun"/>
                          <a:ea typeface="SimSun"/>
                          <a:cs typeface="SimSun"/>
                        </a:rPr>
                        <a:t>輸入禁止</a:t>
                      </a:r>
                      <a:r>
                        <a:rPr lang="en-US" altLang="zh-CN" sz="1200" spc="0" dirty="0">
                          <a:solidFill>
                            <a:srgbClr val="000000"/>
                          </a:solidFill>
                          <a:latin typeface="MS Gothic"/>
                          <a:ea typeface="MS Gothic"/>
                          <a:cs typeface="MS Gothic"/>
                        </a:rPr>
                        <a:t>）</a:t>
                      </a:r>
                      <a:endParaRPr lang="en-US" altLang="zh-CN" sz="12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936"/>
                        </a:lnSpc>
                      </a:pPr>
                      <a:endParaRPr/>
                    </a:p>
                    <a:p>
                      <a:pPr marL="167386" algn="l" rtl="0">
                        <a:lnSpc>
                          <a:spcPts val="1418"/>
                        </a:lnSpc>
                      </a:pPr>
                      <a:r>
                        <a:rPr lang="en-US" altLang="zh-CN" sz="1200" spc="78" dirty="0">
                          <a:solidFill>
                            <a:srgbClr val="000000"/>
                          </a:solidFill>
                          <a:latin typeface="Arial"/>
                          <a:ea typeface="Arial"/>
                          <a:cs typeface="Arial"/>
                        </a:rPr>
                        <a:t>2018.7</a:t>
                      </a:r>
                      <a:endParaRPr lang="en-US" altLang="zh-CN" sz="1200">
                        <a:latin typeface="Arial"/>
                        <a:ea typeface="Arial"/>
                        <a:cs typeface="Arial"/>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443104">
                <a:tc>
                  <a:txBody>
                    <a:bodyPr/>
                    <a:lstStyle/>
                    <a:p>
                      <a:pPr algn="l">
                        <a:lnSpc>
                          <a:spcPts val="957"/>
                        </a:lnSpc>
                      </a:pPr>
                      <a:endParaRPr/>
                    </a:p>
                    <a:p>
                      <a:pPr marL="375146" algn="l" rtl="0">
                        <a:lnSpc>
                          <a:spcPts val="1418"/>
                        </a:lnSpc>
                      </a:pPr>
                      <a:r>
                        <a:rPr lang="en-US" altLang="zh-CN" sz="1200" b="1" spc="-397" dirty="0">
                          <a:solidFill>
                            <a:srgbClr val="FFFFFF"/>
                          </a:solidFill>
                          <a:latin typeface="MS Gothic"/>
                          <a:ea typeface="MS Gothic"/>
                          <a:cs typeface="MS Gothic"/>
                        </a:rPr>
                        <a:t>フ</a:t>
                      </a:r>
                      <a:r>
                        <a:rPr lang="en-US" altLang="zh-CN" sz="1200" b="1" spc="-301" dirty="0">
                          <a:solidFill>
                            <a:srgbClr val="FFFFFF"/>
                          </a:solidFill>
                          <a:latin typeface="MS Gothic"/>
                          <a:ea typeface="MS Gothic"/>
                          <a:cs typeface="MS Gothic"/>
                        </a:rPr>
                        <a:t>ラ</a:t>
                      </a:r>
                      <a:r>
                        <a:rPr lang="en-US" altLang="zh-CN" sz="1200" b="1" spc="-318" dirty="0">
                          <a:solidFill>
                            <a:srgbClr val="FFFFFF"/>
                          </a:solidFill>
                          <a:latin typeface="MS Gothic"/>
                          <a:ea typeface="MS Gothic"/>
                          <a:cs typeface="MS Gothic"/>
                        </a:rPr>
                        <a:t>ン</a:t>
                      </a:r>
                      <a:r>
                        <a:rPr lang="en-US" altLang="zh-CN" sz="1200" b="1" spc="-271" dirty="0">
                          <a:solidFill>
                            <a:srgbClr val="FFFFFF"/>
                          </a:solidFill>
                          <a:latin typeface="MS Gothic"/>
                          <a:ea typeface="MS Gothic"/>
                          <a:cs typeface="MS Gothic"/>
                        </a:rPr>
                        <a:t>ス</a:t>
                      </a:r>
                      <a:endParaRPr lang="en-US" altLang="zh-CN" sz="12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237"/>
                        </a:lnSpc>
                      </a:pPr>
                      <a:endParaRPr/>
                    </a:p>
                    <a:p>
                      <a:pPr marL="788162" algn="l" rtl="0">
                        <a:lnSpc>
                          <a:spcPts val="1418"/>
                        </a:lnSpc>
                      </a:pPr>
                      <a:r>
                        <a:rPr lang="en-US" altLang="zh-CN" sz="1200" spc="-300" dirty="0">
                          <a:solidFill>
                            <a:srgbClr val="000000"/>
                          </a:solidFill>
                          <a:latin typeface="MS Gothic"/>
                          <a:ea typeface="MS Gothic"/>
                          <a:cs typeface="MS Gothic"/>
                        </a:rPr>
                        <a:t>マ</a:t>
                      </a:r>
                      <a:r>
                        <a:rPr lang="en-US" altLang="zh-CN" sz="1200" spc="-336" dirty="0">
                          <a:solidFill>
                            <a:srgbClr val="000000"/>
                          </a:solidFill>
                          <a:latin typeface="MS Gothic"/>
                          <a:ea typeface="MS Gothic"/>
                          <a:cs typeface="MS Gothic"/>
                        </a:rPr>
                        <a:t>イ</a:t>
                      </a:r>
                      <a:r>
                        <a:rPr lang="en-US" altLang="zh-CN" sz="1200" spc="-371" dirty="0">
                          <a:solidFill>
                            <a:srgbClr val="000000"/>
                          </a:solidFill>
                          <a:latin typeface="MS Gothic"/>
                          <a:ea typeface="MS Gothic"/>
                          <a:cs typeface="MS Gothic"/>
                        </a:rPr>
                        <a:t>ク</a:t>
                      </a:r>
                      <a:r>
                        <a:rPr lang="en-US" altLang="zh-CN" sz="1200" spc="-337" dirty="0">
                          <a:solidFill>
                            <a:srgbClr val="000000"/>
                          </a:solidFill>
                          <a:latin typeface="MS Gothic"/>
                          <a:ea typeface="MS Gothic"/>
                          <a:cs typeface="MS Gothic"/>
                        </a:rPr>
                        <a:t>ロ</a:t>
                      </a:r>
                      <a:r>
                        <a:rPr lang="en-US" altLang="zh-CN" sz="1200" spc="-352" dirty="0">
                          <a:solidFill>
                            <a:srgbClr val="000000"/>
                          </a:solidFill>
                          <a:latin typeface="MS Gothic"/>
                          <a:ea typeface="MS Gothic"/>
                          <a:cs typeface="MS Gothic"/>
                        </a:rPr>
                        <a:t>ビ</a:t>
                      </a:r>
                      <a:r>
                        <a:rPr lang="en-US" altLang="zh-CN" sz="1200" spc="-220" dirty="0">
                          <a:solidFill>
                            <a:srgbClr val="000000"/>
                          </a:solidFill>
                          <a:latin typeface="MS Gothic"/>
                          <a:ea typeface="MS Gothic"/>
                          <a:cs typeface="MS Gothic"/>
                        </a:rPr>
                        <a:t>ー</a:t>
                      </a:r>
                      <a:r>
                        <a:rPr lang="en-US" altLang="zh-CN" sz="1200" spc="-214" dirty="0">
                          <a:solidFill>
                            <a:srgbClr val="000000"/>
                          </a:solidFill>
                          <a:latin typeface="MS Gothic"/>
                          <a:ea typeface="MS Gothic"/>
                          <a:cs typeface="MS Gothic"/>
                        </a:rPr>
                        <a:t>ズ</a:t>
                      </a:r>
                      <a:r>
                        <a:rPr lang="en-US" altLang="zh-CN" sz="1200" spc="-296" dirty="0">
                          <a:solidFill>
                            <a:srgbClr val="000000"/>
                          </a:solidFill>
                          <a:latin typeface="MS Gothic"/>
                          <a:ea typeface="MS Gothic"/>
                          <a:cs typeface="MS Gothic"/>
                        </a:rPr>
                        <a:t>を</a:t>
                      </a:r>
                      <a:r>
                        <a:rPr lang="en-US" altLang="zh-CN" sz="1200" spc="0" dirty="0">
                          <a:solidFill>
                            <a:srgbClr val="000000"/>
                          </a:solidFill>
                          <a:latin typeface="SimSun"/>
                          <a:ea typeface="SimSun"/>
                          <a:cs typeface="SimSun"/>
                        </a:rPr>
                        <a:t>含</a:t>
                      </a:r>
                      <a:r>
                        <a:rPr lang="en-US" altLang="zh-CN" sz="1200" spc="-221" dirty="0">
                          <a:solidFill>
                            <a:srgbClr val="000000"/>
                          </a:solidFill>
                          <a:latin typeface="MS Gothic"/>
                          <a:ea typeface="MS Gothic"/>
                          <a:cs typeface="MS Gothic"/>
                        </a:rPr>
                        <a:t>む</a:t>
                      </a:r>
                      <a:r>
                        <a:rPr lang="en-US" altLang="zh-CN" sz="1200" spc="-501" dirty="0">
                          <a:solidFill>
                            <a:srgbClr val="000000"/>
                          </a:solidFill>
                          <a:latin typeface="MS Gothic"/>
                          <a:ea typeface="MS Gothic"/>
                          <a:cs typeface="MS Gothic"/>
                        </a:rPr>
                        <a:t>リ</a:t>
                      </a:r>
                      <a:r>
                        <a:rPr lang="en-US" altLang="zh-CN" sz="1200" spc="-304" dirty="0">
                          <a:solidFill>
                            <a:srgbClr val="000000"/>
                          </a:solidFill>
                          <a:latin typeface="MS Gothic"/>
                          <a:ea typeface="MS Gothic"/>
                          <a:cs typeface="MS Gothic"/>
                        </a:rPr>
                        <a:t>ン</a:t>
                      </a:r>
                      <a:r>
                        <a:rPr lang="en-US" altLang="zh-CN" sz="1200" spc="-278" dirty="0">
                          <a:solidFill>
                            <a:srgbClr val="000000"/>
                          </a:solidFill>
                          <a:latin typeface="MS Gothic"/>
                          <a:ea typeface="MS Gothic"/>
                          <a:cs typeface="MS Gothic"/>
                        </a:rPr>
                        <a:t>ス</a:t>
                      </a:r>
                      <a:r>
                        <a:rPr lang="en-US" altLang="zh-CN" sz="1200" spc="-277" dirty="0">
                          <a:solidFill>
                            <a:srgbClr val="000000"/>
                          </a:solidFill>
                          <a:latin typeface="MS Gothic"/>
                          <a:ea typeface="MS Gothic"/>
                          <a:cs typeface="MS Gothic"/>
                        </a:rPr>
                        <a:t>オ</a:t>
                      </a:r>
                      <a:r>
                        <a:rPr lang="en-US" altLang="zh-CN" sz="1200" spc="-385" dirty="0">
                          <a:solidFill>
                            <a:srgbClr val="000000"/>
                          </a:solidFill>
                          <a:latin typeface="MS Gothic"/>
                          <a:ea typeface="MS Gothic"/>
                          <a:cs typeface="MS Gothic"/>
                        </a:rPr>
                        <a:t>フ</a:t>
                      </a:r>
                      <a:r>
                        <a:rPr lang="en-US" altLang="zh-CN" sz="1200" spc="0" dirty="0">
                          <a:solidFill>
                            <a:srgbClr val="000000"/>
                          </a:solidFill>
                          <a:latin typeface="SimSun"/>
                          <a:ea typeface="SimSun"/>
                          <a:cs typeface="SimSun"/>
                        </a:rPr>
                        <a:t>化粧品</a:t>
                      </a:r>
                      <a:endParaRPr lang="en-US" altLang="zh-CN" sz="1200">
                        <a:latin typeface="SimSun"/>
                        <a:ea typeface="SimSun"/>
                        <a:cs typeface="SimSun"/>
                      </a:endParaRPr>
                    </a:p>
                    <a:p>
                      <a:pPr marL="158750" algn="l" rtl="0">
                        <a:lnSpc>
                          <a:spcPts val="1418"/>
                        </a:lnSpc>
                        <a:spcBef>
                          <a:spcPts val="22"/>
                        </a:spcBef>
                      </a:pPr>
                      <a:r>
                        <a:rPr lang="en-US" altLang="zh-CN" sz="1200" spc="0" dirty="0">
                          <a:solidFill>
                            <a:srgbClr val="000000"/>
                          </a:solidFill>
                          <a:latin typeface="MS Gothic"/>
                          <a:ea typeface="MS Gothic"/>
                          <a:cs typeface="MS Gothic"/>
                        </a:rPr>
                        <a:t>（</a:t>
                      </a:r>
                      <a:r>
                        <a:rPr lang="en-US" altLang="zh-CN" sz="1200" spc="0" dirty="0">
                          <a:solidFill>
                            <a:srgbClr val="000000"/>
                          </a:solidFill>
                          <a:latin typeface="SimSun"/>
                          <a:ea typeface="SimSun"/>
                          <a:cs typeface="SimSun"/>
                        </a:rPr>
                        <a:t>芯</a:t>
                      </a:r>
                      <a:r>
                        <a:rPr lang="en-US" altLang="zh-CN" sz="1200" spc="-258" dirty="0">
                          <a:solidFill>
                            <a:srgbClr val="000000"/>
                          </a:solidFill>
                          <a:latin typeface="MS Gothic"/>
                          <a:ea typeface="MS Gothic"/>
                          <a:cs typeface="MS Gothic"/>
                        </a:rPr>
                        <a:t>に</a:t>
                      </a:r>
                      <a:r>
                        <a:rPr lang="en-US" altLang="zh-CN" sz="1200" spc="-295" dirty="0">
                          <a:solidFill>
                            <a:srgbClr val="000000"/>
                          </a:solidFill>
                          <a:latin typeface="MS Gothic"/>
                          <a:ea typeface="MS Gothic"/>
                          <a:cs typeface="MS Gothic"/>
                        </a:rPr>
                        <a:t>プ</a:t>
                      </a:r>
                      <a:r>
                        <a:rPr lang="en-US" altLang="zh-CN" sz="1200" spc="-371" dirty="0">
                          <a:solidFill>
                            <a:srgbClr val="000000"/>
                          </a:solidFill>
                          <a:latin typeface="MS Gothic"/>
                          <a:ea typeface="MS Gothic"/>
                          <a:cs typeface="MS Gothic"/>
                        </a:rPr>
                        <a:t>ラ</a:t>
                      </a:r>
                      <a:r>
                        <a:rPr lang="en-US" altLang="zh-CN" sz="1200" spc="-281" dirty="0">
                          <a:solidFill>
                            <a:srgbClr val="000000"/>
                          </a:solidFill>
                          <a:latin typeface="MS Gothic"/>
                          <a:ea typeface="MS Gothic"/>
                          <a:cs typeface="MS Gothic"/>
                        </a:rPr>
                        <a:t>ス</a:t>
                      </a:r>
                      <a:r>
                        <a:rPr lang="en-US" altLang="zh-CN" sz="1200" spc="-255" dirty="0">
                          <a:solidFill>
                            <a:srgbClr val="000000"/>
                          </a:solidFill>
                          <a:latin typeface="MS Gothic"/>
                          <a:ea typeface="MS Gothic"/>
                          <a:cs typeface="MS Gothic"/>
                        </a:rPr>
                        <a:t>チ</a:t>
                      </a:r>
                      <a:r>
                        <a:rPr lang="en-US" altLang="zh-CN" sz="1200" spc="-502" dirty="0">
                          <a:solidFill>
                            <a:srgbClr val="000000"/>
                          </a:solidFill>
                          <a:latin typeface="MS Gothic"/>
                          <a:ea typeface="MS Gothic"/>
                          <a:cs typeface="MS Gothic"/>
                        </a:rPr>
                        <a:t>ッ</a:t>
                      </a:r>
                      <a:r>
                        <a:rPr lang="en-US" altLang="zh-CN" sz="1200" spc="-371" dirty="0">
                          <a:solidFill>
                            <a:srgbClr val="000000"/>
                          </a:solidFill>
                          <a:latin typeface="MS Gothic"/>
                          <a:ea typeface="MS Gothic"/>
                          <a:cs typeface="MS Gothic"/>
                        </a:rPr>
                        <a:t>ク</a:t>
                      </a:r>
                      <a:r>
                        <a:rPr lang="en-US" altLang="zh-CN" sz="1200" spc="-299" dirty="0">
                          <a:solidFill>
                            <a:srgbClr val="000000"/>
                          </a:solidFill>
                          <a:latin typeface="MS Gothic"/>
                          <a:ea typeface="MS Gothic"/>
                          <a:cs typeface="MS Gothic"/>
                        </a:rPr>
                        <a:t>を</a:t>
                      </a:r>
                      <a:r>
                        <a:rPr lang="en-US" altLang="zh-CN" sz="1200" spc="0" dirty="0">
                          <a:solidFill>
                            <a:srgbClr val="000000"/>
                          </a:solidFill>
                          <a:latin typeface="SimSun"/>
                          <a:ea typeface="SimSun"/>
                          <a:cs typeface="SimSun"/>
                        </a:rPr>
                        <a:t>使</a:t>
                      </a:r>
                      <a:r>
                        <a:rPr lang="en-US" altLang="zh-CN" sz="1200" spc="-445" dirty="0">
                          <a:solidFill>
                            <a:srgbClr val="000000"/>
                          </a:solidFill>
                          <a:latin typeface="MS Gothic"/>
                          <a:ea typeface="MS Gothic"/>
                          <a:cs typeface="MS Gothic"/>
                        </a:rPr>
                        <a:t>っ</a:t>
                      </a:r>
                      <a:r>
                        <a:rPr lang="en-US" altLang="zh-CN" sz="1200" spc="-258" dirty="0">
                          <a:solidFill>
                            <a:srgbClr val="000000"/>
                          </a:solidFill>
                          <a:latin typeface="MS Gothic"/>
                          <a:ea typeface="MS Gothic"/>
                          <a:cs typeface="MS Gothic"/>
                        </a:rPr>
                        <a:t>た</a:t>
                      </a:r>
                      <a:r>
                        <a:rPr lang="en-US" altLang="zh-CN" sz="1200" spc="6" dirty="0">
                          <a:solidFill>
                            <a:srgbClr val="000000"/>
                          </a:solidFill>
                          <a:latin typeface="SimSun"/>
                          <a:ea typeface="SimSun"/>
                          <a:cs typeface="SimSun"/>
                        </a:rPr>
                        <a:t>綿</a:t>
                      </a:r>
                      <a:r>
                        <a:rPr lang="en-US" altLang="zh-CN" sz="1200" spc="-6" dirty="0">
                          <a:solidFill>
                            <a:srgbClr val="000000"/>
                          </a:solidFill>
                          <a:latin typeface="SimSun"/>
                          <a:ea typeface="SimSun"/>
                          <a:cs typeface="SimSun"/>
                        </a:rPr>
                        <a:t>棒</a:t>
                      </a:r>
                      <a:r>
                        <a:rPr lang="en-US" altLang="zh-CN" sz="1200" spc="-285" dirty="0">
                          <a:solidFill>
                            <a:srgbClr val="000000"/>
                          </a:solidFill>
                          <a:latin typeface="MS Gothic"/>
                          <a:ea typeface="MS Gothic"/>
                          <a:cs typeface="MS Gothic"/>
                        </a:rPr>
                        <a:t>も</a:t>
                      </a:r>
                      <a:r>
                        <a:rPr lang="en-US" altLang="zh-CN" sz="1200" spc="81" dirty="0">
                          <a:solidFill>
                            <a:srgbClr val="000000"/>
                          </a:solidFill>
                          <a:latin typeface="Arial"/>
                          <a:ea typeface="Arial"/>
                          <a:cs typeface="Arial"/>
                        </a:rPr>
                        <a:t>2</a:t>
                      </a:r>
                      <a:r>
                        <a:rPr lang="en-US" altLang="zh-CN" sz="1200" spc="49" dirty="0">
                          <a:solidFill>
                            <a:srgbClr val="000000"/>
                          </a:solidFill>
                          <a:latin typeface="Arial"/>
                          <a:ea typeface="Arial"/>
                          <a:cs typeface="Arial"/>
                        </a:rPr>
                        <a:t>020</a:t>
                      </a:r>
                      <a:r>
                        <a:rPr lang="en-US" altLang="zh-CN" sz="1200" spc="-48" dirty="0">
                          <a:solidFill>
                            <a:srgbClr val="000000"/>
                          </a:solidFill>
                          <a:latin typeface="SimSun"/>
                          <a:ea typeface="SimSun"/>
                          <a:cs typeface="SimSun"/>
                        </a:rPr>
                        <a:t>年</a:t>
                      </a:r>
                      <a:r>
                        <a:rPr lang="en-US" altLang="zh-CN" sz="1200" spc="80" dirty="0">
                          <a:solidFill>
                            <a:srgbClr val="000000"/>
                          </a:solidFill>
                          <a:latin typeface="Arial"/>
                          <a:ea typeface="Arial"/>
                          <a:cs typeface="Arial"/>
                        </a:rPr>
                        <a:t>1</a:t>
                      </a:r>
                      <a:r>
                        <a:rPr lang="en-US" altLang="zh-CN" sz="1200" spc="-80" dirty="0">
                          <a:solidFill>
                            <a:srgbClr val="000000"/>
                          </a:solidFill>
                          <a:latin typeface="SimSun"/>
                          <a:ea typeface="SimSun"/>
                          <a:cs typeface="SimSun"/>
                        </a:rPr>
                        <a:t>月</a:t>
                      </a:r>
                      <a:r>
                        <a:rPr lang="en-US" altLang="zh-CN" sz="1200" spc="-221" dirty="0">
                          <a:solidFill>
                            <a:srgbClr val="000000"/>
                          </a:solidFill>
                          <a:latin typeface="MS Gothic"/>
                          <a:ea typeface="MS Gothic"/>
                          <a:cs typeface="MS Gothic"/>
                        </a:rPr>
                        <a:t>か</a:t>
                      </a:r>
                      <a:r>
                        <a:rPr lang="en-US" altLang="zh-CN" sz="1200" spc="-367" dirty="0">
                          <a:solidFill>
                            <a:srgbClr val="000000"/>
                          </a:solidFill>
                          <a:latin typeface="MS Gothic"/>
                          <a:ea typeface="MS Gothic"/>
                          <a:cs typeface="MS Gothic"/>
                        </a:rPr>
                        <a:t>ら</a:t>
                      </a:r>
                      <a:r>
                        <a:rPr lang="en-US" altLang="zh-CN" sz="1200" spc="0" dirty="0">
                          <a:solidFill>
                            <a:srgbClr val="000000"/>
                          </a:solidFill>
                          <a:latin typeface="SimSun"/>
                          <a:ea typeface="SimSun"/>
                          <a:cs typeface="SimSun"/>
                        </a:rPr>
                        <a:t>禁止</a:t>
                      </a:r>
                      <a:r>
                        <a:rPr lang="en-US" altLang="zh-CN" sz="1200" spc="0" dirty="0">
                          <a:solidFill>
                            <a:srgbClr val="000000"/>
                          </a:solidFill>
                          <a:latin typeface="MS Gothic"/>
                          <a:ea typeface="MS Gothic"/>
                          <a:cs typeface="MS Gothic"/>
                        </a:rPr>
                        <a:t>）</a:t>
                      </a:r>
                      <a:endParaRPr lang="en-US" altLang="zh-CN" sz="12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957"/>
                        </a:lnSpc>
                      </a:pPr>
                      <a:endParaRPr/>
                    </a:p>
                    <a:p>
                      <a:pPr marL="157607" algn="l" rtl="0">
                        <a:lnSpc>
                          <a:spcPts val="1418"/>
                        </a:lnSpc>
                      </a:pPr>
                      <a:r>
                        <a:rPr lang="en-US" altLang="zh-CN" sz="1200" spc="78" dirty="0">
                          <a:solidFill>
                            <a:srgbClr val="000000"/>
                          </a:solidFill>
                          <a:latin typeface="Arial"/>
                          <a:ea typeface="Arial"/>
                          <a:cs typeface="Arial"/>
                        </a:rPr>
                        <a:t>2018.1</a:t>
                      </a:r>
                      <a:endParaRPr lang="en-US" altLang="zh-CN" sz="1200">
                        <a:latin typeface="Arial"/>
                        <a:ea typeface="Arial"/>
                        <a:cs typeface="Arial"/>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237"/>
                        </a:lnSpc>
                      </a:pPr>
                      <a:endParaRPr/>
                    </a:p>
                    <a:p>
                      <a:pPr marL="713232" algn="l" rtl="0">
                        <a:lnSpc>
                          <a:spcPts val="1418"/>
                        </a:lnSpc>
                      </a:pPr>
                      <a:r>
                        <a:rPr lang="en-US" altLang="zh-CN" sz="1200" spc="78" dirty="0">
                          <a:solidFill>
                            <a:srgbClr val="000000"/>
                          </a:solidFill>
                          <a:latin typeface="Arial"/>
                          <a:ea typeface="Arial"/>
                          <a:cs typeface="Arial"/>
                        </a:rPr>
                        <a:t>2018.1</a:t>
                      </a:r>
                      <a:endParaRPr lang="en-US" altLang="zh-CN" sz="1200">
                        <a:latin typeface="Arial"/>
                        <a:ea typeface="Arial"/>
                        <a:cs typeface="Arial"/>
                      </a:endParaRPr>
                    </a:p>
                    <a:p>
                      <a:pPr marL="242316" algn="l" rtl="0">
                        <a:lnSpc>
                          <a:spcPts val="1418"/>
                        </a:lnSpc>
                        <a:spcBef>
                          <a:spcPts val="22"/>
                        </a:spcBef>
                      </a:pPr>
                      <a:r>
                        <a:rPr lang="en-US" altLang="zh-CN" sz="1200" spc="0" dirty="0">
                          <a:solidFill>
                            <a:srgbClr val="000000"/>
                          </a:solidFill>
                          <a:latin typeface="MS Gothic"/>
                          <a:ea typeface="MS Gothic"/>
                          <a:cs typeface="MS Gothic"/>
                        </a:rPr>
                        <a:t>（</a:t>
                      </a:r>
                      <a:r>
                        <a:rPr lang="en-US" altLang="zh-CN" sz="1200" spc="0" dirty="0">
                          <a:solidFill>
                            <a:srgbClr val="000000"/>
                          </a:solidFill>
                          <a:latin typeface="SimSun"/>
                          <a:ea typeface="SimSun"/>
                          <a:cs typeface="SimSun"/>
                        </a:rPr>
                        <a:t>市場</a:t>
                      </a:r>
                      <a:r>
                        <a:rPr lang="en-US" altLang="zh-CN" sz="1200" spc="-221" dirty="0">
                          <a:solidFill>
                            <a:srgbClr val="000000"/>
                          </a:solidFill>
                          <a:latin typeface="MS Gothic"/>
                          <a:ea typeface="MS Gothic"/>
                          <a:cs typeface="MS Gothic"/>
                        </a:rPr>
                        <a:t>へ</a:t>
                      </a:r>
                      <a:r>
                        <a:rPr lang="en-US" altLang="zh-CN" sz="1200" spc="-217" dirty="0">
                          <a:solidFill>
                            <a:srgbClr val="000000"/>
                          </a:solidFill>
                          <a:latin typeface="MS Gothic"/>
                          <a:ea typeface="MS Gothic"/>
                          <a:cs typeface="MS Gothic"/>
                        </a:rPr>
                        <a:t>の</a:t>
                      </a:r>
                      <a:r>
                        <a:rPr lang="en-US" altLang="zh-CN" sz="1200" spc="0" dirty="0">
                          <a:solidFill>
                            <a:srgbClr val="000000"/>
                          </a:solidFill>
                          <a:latin typeface="SimSun"/>
                          <a:ea typeface="SimSun"/>
                          <a:cs typeface="SimSun"/>
                        </a:rPr>
                        <a:t>投入禁止</a:t>
                      </a:r>
                      <a:r>
                        <a:rPr lang="en-US" altLang="zh-CN" sz="1200" spc="0" dirty="0">
                          <a:solidFill>
                            <a:srgbClr val="000000"/>
                          </a:solidFill>
                          <a:latin typeface="MS Gothic"/>
                          <a:ea typeface="MS Gothic"/>
                          <a:cs typeface="MS Gothic"/>
                        </a:rPr>
                        <a:t>）</a:t>
                      </a:r>
                      <a:endParaRPr lang="en-US" altLang="zh-CN" sz="12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256667">
                <a:tc>
                  <a:txBody>
                    <a:bodyPr/>
                    <a:lstStyle/>
                    <a:p>
                      <a:pPr algn="l">
                        <a:lnSpc>
                          <a:spcPts val="223"/>
                        </a:lnSpc>
                      </a:pPr>
                      <a:endParaRPr/>
                    </a:p>
                    <a:p>
                      <a:pPr marL="369050" algn="l" rtl="0">
                        <a:lnSpc>
                          <a:spcPts val="1418"/>
                        </a:lnSpc>
                      </a:pPr>
                      <a:r>
                        <a:rPr lang="en-US" altLang="zh-CN" sz="1200" b="1" spc="-278" dirty="0">
                          <a:solidFill>
                            <a:srgbClr val="FFFFFF"/>
                          </a:solidFill>
                          <a:latin typeface="MS Gothic"/>
                          <a:ea typeface="MS Gothic"/>
                          <a:cs typeface="MS Gothic"/>
                        </a:rPr>
                        <a:t>イ</a:t>
                      </a:r>
                      <a:r>
                        <a:rPr lang="en-US" altLang="zh-CN" sz="1200" b="1" spc="-219" dirty="0">
                          <a:solidFill>
                            <a:srgbClr val="FFFFFF"/>
                          </a:solidFill>
                          <a:latin typeface="MS Gothic"/>
                          <a:ea typeface="MS Gothic"/>
                          <a:cs typeface="MS Gothic"/>
                        </a:rPr>
                        <a:t>ギ</a:t>
                      </a:r>
                      <a:r>
                        <a:rPr lang="en-US" altLang="zh-CN" sz="1200" b="1" spc="-409" dirty="0">
                          <a:solidFill>
                            <a:srgbClr val="FFFFFF"/>
                          </a:solidFill>
                          <a:latin typeface="MS Gothic"/>
                          <a:ea typeface="MS Gothic"/>
                          <a:cs typeface="MS Gothic"/>
                        </a:rPr>
                        <a:t>リ</a:t>
                      </a:r>
                      <a:r>
                        <a:rPr lang="en-US" altLang="zh-CN" sz="1200" b="1" spc="-271" dirty="0">
                          <a:solidFill>
                            <a:srgbClr val="FFFFFF"/>
                          </a:solidFill>
                          <a:latin typeface="MS Gothic"/>
                          <a:ea typeface="MS Gothic"/>
                          <a:cs typeface="MS Gothic"/>
                        </a:rPr>
                        <a:t>ス</a:t>
                      </a:r>
                      <a:endParaRPr lang="en-US" altLang="zh-CN" sz="12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223"/>
                        </a:lnSpc>
                      </a:pPr>
                      <a:endParaRPr/>
                    </a:p>
                    <a:p>
                      <a:pPr marL="702818" algn="l" rtl="0">
                        <a:lnSpc>
                          <a:spcPts val="1418"/>
                        </a:lnSpc>
                      </a:pPr>
                      <a:r>
                        <a:rPr lang="en-US" altLang="zh-CN" sz="1200" spc="-300" dirty="0">
                          <a:solidFill>
                            <a:srgbClr val="000000"/>
                          </a:solidFill>
                          <a:latin typeface="MS Gothic"/>
                          <a:ea typeface="MS Gothic"/>
                          <a:cs typeface="MS Gothic"/>
                        </a:rPr>
                        <a:t>マ</a:t>
                      </a:r>
                      <a:r>
                        <a:rPr lang="en-US" altLang="zh-CN" sz="1200" spc="-336" dirty="0">
                          <a:solidFill>
                            <a:srgbClr val="000000"/>
                          </a:solidFill>
                          <a:latin typeface="MS Gothic"/>
                          <a:ea typeface="MS Gothic"/>
                          <a:cs typeface="MS Gothic"/>
                        </a:rPr>
                        <a:t>イ</a:t>
                      </a:r>
                      <a:r>
                        <a:rPr lang="en-US" altLang="zh-CN" sz="1200" spc="-371" dirty="0">
                          <a:solidFill>
                            <a:srgbClr val="000000"/>
                          </a:solidFill>
                          <a:latin typeface="MS Gothic"/>
                          <a:ea typeface="MS Gothic"/>
                          <a:cs typeface="MS Gothic"/>
                        </a:rPr>
                        <a:t>ク</a:t>
                      </a:r>
                      <a:r>
                        <a:rPr lang="en-US" altLang="zh-CN" sz="1200" spc="-337" dirty="0">
                          <a:solidFill>
                            <a:srgbClr val="000000"/>
                          </a:solidFill>
                          <a:latin typeface="MS Gothic"/>
                          <a:ea typeface="MS Gothic"/>
                          <a:cs typeface="MS Gothic"/>
                        </a:rPr>
                        <a:t>ロ</a:t>
                      </a:r>
                      <a:r>
                        <a:rPr lang="en-US" altLang="zh-CN" sz="1200" spc="-352" dirty="0">
                          <a:solidFill>
                            <a:srgbClr val="000000"/>
                          </a:solidFill>
                          <a:latin typeface="MS Gothic"/>
                          <a:ea typeface="MS Gothic"/>
                          <a:cs typeface="MS Gothic"/>
                        </a:rPr>
                        <a:t>ビ</a:t>
                      </a:r>
                      <a:r>
                        <a:rPr lang="en-US" altLang="zh-CN" sz="1200" spc="-220" dirty="0">
                          <a:solidFill>
                            <a:srgbClr val="000000"/>
                          </a:solidFill>
                          <a:latin typeface="MS Gothic"/>
                          <a:ea typeface="MS Gothic"/>
                          <a:cs typeface="MS Gothic"/>
                        </a:rPr>
                        <a:t>ー</a:t>
                      </a:r>
                      <a:r>
                        <a:rPr lang="en-US" altLang="zh-CN" sz="1200" spc="-214" dirty="0">
                          <a:solidFill>
                            <a:srgbClr val="000000"/>
                          </a:solidFill>
                          <a:latin typeface="MS Gothic"/>
                          <a:ea typeface="MS Gothic"/>
                          <a:cs typeface="MS Gothic"/>
                        </a:rPr>
                        <a:t>ズ</a:t>
                      </a:r>
                      <a:r>
                        <a:rPr lang="en-US" altLang="zh-CN" sz="1200" spc="-296" dirty="0">
                          <a:solidFill>
                            <a:srgbClr val="000000"/>
                          </a:solidFill>
                          <a:latin typeface="MS Gothic"/>
                          <a:ea typeface="MS Gothic"/>
                          <a:cs typeface="MS Gothic"/>
                        </a:rPr>
                        <a:t>を</a:t>
                      </a:r>
                      <a:r>
                        <a:rPr lang="en-US" altLang="zh-CN" sz="1200" spc="0" dirty="0">
                          <a:solidFill>
                            <a:srgbClr val="000000"/>
                          </a:solidFill>
                          <a:latin typeface="SimSun"/>
                          <a:ea typeface="SimSun"/>
                          <a:cs typeface="SimSun"/>
                        </a:rPr>
                        <a:t>含</a:t>
                      </a:r>
                      <a:r>
                        <a:rPr lang="en-US" altLang="zh-CN" sz="1200" spc="-221" dirty="0">
                          <a:solidFill>
                            <a:srgbClr val="000000"/>
                          </a:solidFill>
                          <a:latin typeface="MS Gothic"/>
                          <a:ea typeface="MS Gothic"/>
                          <a:cs typeface="MS Gothic"/>
                        </a:rPr>
                        <a:t>む</a:t>
                      </a:r>
                      <a:r>
                        <a:rPr lang="en-US" altLang="zh-CN" sz="1200" spc="0" dirty="0">
                          <a:solidFill>
                            <a:srgbClr val="000000"/>
                          </a:solidFill>
                          <a:latin typeface="SimSun"/>
                          <a:ea typeface="SimSun"/>
                          <a:cs typeface="SimSun"/>
                        </a:rPr>
                        <a:t>化粧品</a:t>
                      </a:r>
                      <a:r>
                        <a:rPr lang="en-US" altLang="zh-CN" sz="1200" spc="-405" dirty="0">
                          <a:solidFill>
                            <a:srgbClr val="000000"/>
                          </a:solidFill>
                          <a:latin typeface="SimSun"/>
                          <a:ea typeface="SimSun"/>
                          <a:cs typeface="SimSun"/>
                        </a:rPr>
                        <a:t>、</a:t>
                      </a:r>
                      <a:r>
                        <a:rPr lang="en-US" altLang="zh-CN" sz="1200" spc="0" dirty="0">
                          <a:solidFill>
                            <a:srgbClr val="000000"/>
                          </a:solidFill>
                          <a:latin typeface="SimSun"/>
                          <a:ea typeface="SimSun"/>
                          <a:cs typeface="SimSun"/>
                        </a:rPr>
                        <a:t>衛生用品</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223"/>
                        </a:lnSpc>
                      </a:pPr>
                      <a:endParaRPr/>
                    </a:p>
                    <a:p>
                      <a:pPr marL="157607" algn="l" rtl="0">
                        <a:lnSpc>
                          <a:spcPts val="1418"/>
                        </a:lnSpc>
                      </a:pPr>
                      <a:r>
                        <a:rPr lang="en-US" altLang="zh-CN" sz="1200" spc="78" dirty="0">
                          <a:solidFill>
                            <a:srgbClr val="000000"/>
                          </a:solidFill>
                          <a:latin typeface="Arial"/>
                          <a:ea typeface="Arial"/>
                          <a:cs typeface="Arial"/>
                        </a:rPr>
                        <a:t>2018.1</a:t>
                      </a:r>
                      <a:endParaRPr lang="en-US" altLang="zh-CN" sz="12000">
                        <a:latin typeface="Arial"/>
                        <a:ea typeface="Arial"/>
                        <a:cs typeface="Arial"/>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223"/>
                        </a:lnSpc>
                      </a:pPr>
                      <a:endParaRPr/>
                    </a:p>
                    <a:p>
                      <a:pPr marL="167386" algn="l" rtl="0">
                        <a:lnSpc>
                          <a:spcPts val="1418"/>
                        </a:lnSpc>
                      </a:pPr>
                      <a:r>
                        <a:rPr lang="en-US" altLang="zh-CN" sz="1200" spc="78" dirty="0">
                          <a:solidFill>
                            <a:srgbClr val="000000"/>
                          </a:solidFill>
                          <a:latin typeface="Arial"/>
                          <a:ea typeface="Arial"/>
                          <a:cs typeface="Arial"/>
                        </a:rPr>
                        <a:t>2018.7</a:t>
                      </a:r>
                      <a:endParaRPr lang="en-US" altLang="zh-CN" sz="1200">
                        <a:latin typeface="Arial"/>
                        <a:ea typeface="Arial"/>
                        <a:cs typeface="Arial"/>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437769">
                <a:tc>
                  <a:txBody>
                    <a:bodyPr/>
                    <a:lstStyle/>
                    <a:p>
                      <a:pPr algn="l">
                        <a:lnSpc>
                          <a:spcPts val="938"/>
                        </a:lnSpc>
                      </a:pPr>
                      <a:endParaRPr/>
                    </a:p>
                    <a:p>
                      <a:pPr marL="458966" algn="l" rtl="0">
                        <a:lnSpc>
                          <a:spcPts val="1418"/>
                        </a:lnSpc>
                      </a:pPr>
                      <a:r>
                        <a:rPr lang="en-US" altLang="zh-CN" sz="1200" b="1" spc="-50" dirty="0">
                          <a:solidFill>
                            <a:srgbClr val="FFFFFF"/>
                          </a:solidFill>
                          <a:latin typeface="SimSun"/>
                          <a:ea typeface="SimSun"/>
                          <a:cs typeface="SimSun"/>
                        </a:rPr>
                        <a:t>台湾</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938"/>
                        </a:lnSpc>
                      </a:pPr>
                      <a:endParaRPr/>
                    </a:p>
                    <a:p>
                      <a:pPr marL="779018" algn="l" rtl="0">
                        <a:lnSpc>
                          <a:spcPts val="1418"/>
                        </a:lnSpc>
                      </a:pPr>
                      <a:r>
                        <a:rPr lang="en-US" altLang="zh-CN" sz="1200" spc="-300" dirty="0">
                          <a:solidFill>
                            <a:srgbClr val="000000"/>
                          </a:solidFill>
                          <a:latin typeface="MS Gothic"/>
                          <a:ea typeface="MS Gothic"/>
                          <a:cs typeface="MS Gothic"/>
                        </a:rPr>
                        <a:t>マ</a:t>
                      </a:r>
                      <a:r>
                        <a:rPr lang="en-US" altLang="zh-CN" sz="1200" spc="-336" dirty="0">
                          <a:solidFill>
                            <a:srgbClr val="000000"/>
                          </a:solidFill>
                          <a:latin typeface="MS Gothic"/>
                          <a:ea typeface="MS Gothic"/>
                          <a:cs typeface="MS Gothic"/>
                        </a:rPr>
                        <a:t>イ</a:t>
                      </a:r>
                      <a:r>
                        <a:rPr lang="en-US" altLang="zh-CN" sz="1200" spc="-371" dirty="0">
                          <a:solidFill>
                            <a:srgbClr val="000000"/>
                          </a:solidFill>
                          <a:latin typeface="MS Gothic"/>
                          <a:ea typeface="MS Gothic"/>
                          <a:cs typeface="MS Gothic"/>
                        </a:rPr>
                        <a:t>ク</a:t>
                      </a:r>
                      <a:r>
                        <a:rPr lang="en-US" altLang="zh-CN" sz="1200" spc="-337" dirty="0">
                          <a:solidFill>
                            <a:srgbClr val="000000"/>
                          </a:solidFill>
                          <a:latin typeface="MS Gothic"/>
                          <a:ea typeface="MS Gothic"/>
                          <a:cs typeface="MS Gothic"/>
                        </a:rPr>
                        <a:t>ロ</a:t>
                      </a:r>
                      <a:r>
                        <a:rPr lang="en-US" altLang="zh-CN" sz="1200" spc="-352" dirty="0">
                          <a:solidFill>
                            <a:srgbClr val="000000"/>
                          </a:solidFill>
                          <a:latin typeface="MS Gothic"/>
                          <a:ea typeface="MS Gothic"/>
                          <a:cs typeface="MS Gothic"/>
                        </a:rPr>
                        <a:t>ビ</a:t>
                      </a:r>
                      <a:r>
                        <a:rPr lang="en-US" altLang="zh-CN" sz="1200" spc="-220" dirty="0">
                          <a:solidFill>
                            <a:srgbClr val="000000"/>
                          </a:solidFill>
                          <a:latin typeface="MS Gothic"/>
                          <a:ea typeface="MS Gothic"/>
                          <a:cs typeface="MS Gothic"/>
                        </a:rPr>
                        <a:t>ー</a:t>
                      </a:r>
                      <a:r>
                        <a:rPr lang="en-US" altLang="zh-CN" sz="1200" spc="-214" dirty="0">
                          <a:solidFill>
                            <a:srgbClr val="000000"/>
                          </a:solidFill>
                          <a:latin typeface="MS Gothic"/>
                          <a:ea typeface="MS Gothic"/>
                          <a:cs typeface="MS Gothic"/>
                        </a:rPr>
                        <a:t>ズ</a:t>
                      </a:r>
                      <a:r>
                        <a:rPr lang="en-US" altLang="zh-CN" sz="1200" spc="-296" dirty="0">
                          <a:solidFill>
                            <a:srgbClr val="000000"/>
                          </a:solidFill>
                          <a:latin typeface="MS Gothic"/>
                          <a:ea typeface="MS Gothic"/>
                          <a:cs typeface="MS Gothic"/>
                        </a:rPr>
                        <a:t>を</a:t>
                      </a:r>
                      <a:r>
                        <a:rPr lang="en-US" altLang="zh-CN" sz="1200" spc="0" dirty="0">
                          <a:solidFill>
                            <a:srgbClr val="000000"/>
                          </a:solidFill>
                          <a:latin typeface="SimSun"/>
                          <a:ea typeface="SimSun"/>
                          <a:cs typeface="SimSun"/>
                        </a:rPr>
                        <a:t>含</a:t>
                      </a:r>
                      <a:r>
                        <a:rPr lang="en-US" altLang="zh-CN" sz="1200" spc="-221" dirty="0">
                          <a:solidFill>
                            <a:srgbClr val="000000"/>
                          </a:solidFill>
                          <a:latin typeface="MS Gothic"/>
                          <a:ea typeface="MS Gothic"/>
                          <a:cs typeface="MS Gothic"/>
                        </a:rPr>
                        <a:t>む</a:t>
                      </a:r>
                      <a:r>
                        <a:rPr lang="en-US" altLang="zh-CN" sz="1200" spc="0" dirty="0">
                          <a:solidFill>
                            <a:srgbClr val="000000"/>
                          </a:solidFill>
                          <a:latin typeface="SimSun"/>
                          <a:ea typeface="SimSun"/>
                          <a:cs typeface="SimSun"/>
                        </a:rPr>
                        <a:t>化粧品</a:t>
                      </a:r>
                      <a:r>
                        <a:rPr lang="en-US" altLang="zh-CN" sz="1200" spc="-405" dirty="0">
                          <a:solidFill>
                            <a:srgbClr val="000000"/>
                          </a:solidFill>
                          <a:latin typeface="SimSun"/>
                          <a:ea typeface="SimSun"/>
                          <a:cs typeface="SimSun"/>
                        </a:rPr>
                        <a:t>、</a:t>
                      </a:r>
                      <a:r>
                        <a:rPr lang="en-US" altLang="zh-CN" sz="1200" spc="0" dirty="0">
                          <a:solidFill>
                            <a:srgbClr val="000000"/>
                          </a:solidFill>
                          <a:latin typeface="SimSun"/>
                          <a:ea typeface="SimSun"/>
                          <a:cs typeface="SimSun"/>
                        </a:rPr>
                        <a:t>洗浄剤</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938"/>
                        </a:lnSpc>
                      </a:pPr>
                      <a:endParaRPr/>
                    </a:p>
                    <a:p>
                      <a:pPr marL="157607" algn="l" rtl="0">
                        <a:lnSpc>
                          <a:spcPts val="1418"/>
                        </a:lnSpc>
                      </a:pPr>
                      <a:r>
                        <a:rPr lang="en-US" altLang="zh-CN" sz="1200" spc="78" dirty="0">
                          <a:solidFill>
                            <a:srgbClr val="000000"/>
                          </a:solidFill>
                          <a:latin typeface="Arial"/>
                          <a:ea typeface="Arial"/>
                          <a:cs typeface="Arial"/>
                        </a:rPr>
                        <a:t>2018.1</a:t>
                      </a:r>
                      <a:endParaRPr lang="en-US" altLang="zh-CN" sz="1200">
                        <a:latin typeface="Arial"/>
                        <a:ea typeface="Arial"/>
                        <a:cs typeface="Arial"/>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218"/>
                        </a:lnSpc>
                      </a:pPr>
                      <a:endParaRPr/>
                    </a:p>
                    <a:p>
                      <a:pPr marL="713232" algn="l" rtl="0">
                        <a:lnSpc>
                          <a:spcPts val="1418"/>
                        </a:lnSpc>
                      </a:pPr>
                      <a:r>
                        <a:rPr lang="en-US" altLang="zh-CN" sz="1200" spc="78" dirty="0">
                          <a:solidFill>
                            <a:srgbClr val="000000"/>
                          </a:solidFill>
                          <a:latin typeface="Arial"/>
                          <a:ea typeface="Arial"/>
                          <a:cs typeface="Arial"/>
                        </a:rPr>
                        <a:t>2018.1</a:t>
                      </a:r>
                      <a:endParaRPr lang="en-US" altLang="zh-CN" sz="1200">
                        <a:latin typeface="Arial"/>
                        <a:ea typeface="Arial"/>
                        <a:cs typeface="Arial"/>
                      </a:endParaRPr>
                    </a:p>
                    <a:p>
                      <a:pPr marL="519685" algn="l" rtl="0">
                        <a:lnSpc>
                          <a:spcPts val="1418"/>
                        </a:lnSpc>
                        <a:spcBef>
                          <a:spcPts val="22"/>
                        </a:spcBef>
                      </a:pPr>
                      <a:r>
                        <a:rPr lang="en-US" altLang="zh-CN" sz="1200" spc="0" dirty="0">
                          <a:solidFill>
                            <a:srgbClr val="000000"/>
                          </a:solidFill>
                          <a:latin typeface="MS Gothic"/>
                          <a:ea typeface="MS Gothic"/>
                          <a:cs typeface="MS Gothic"/>
                        </a:rPr>
                        <a:t>（</a:t>
                      </a:r>
                      <a:r>
                        <a:rPr lang="en-US" altLang="zh-CN" sz="1200" spc="0" dirty="0">
                          <a:solidFill>
                            <a:srgbClr val="000000"/>
                          </a:solidFill>
                          <a:latin typeface="SimSun"/>
                          <a:ea typeface="SimSun"/>
                          <a:cs typeface="SimSun"/>
                        </a:rPr>
                        <a:t>輸入禁止</a:t>
                      </a:r>
                      <a:r>
                        <a:rPr lang="en-US" altLang="zh-CN" sz="1200" spc="0" dirty="0">
                          <a:solidFill>
                            <a:srgbClr val="000000"/>
                          </a:solidFill>
                          <a:latin typeface="MS Gothic"/>
                          <a:ea typeface="MS Gothic"/>
                          <a:cs typeface="MS Gothic"/>
                        </a:rPr>
                        <a:t>）</a:t>
                      </a:r>
                      <a:endParaRPr lang="en-US" altLang="zh-CN" sz="12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938"/>
                        </a:lnSpc>
                      </a:pPr>
                      <a:endParaRPr/>
                    </a:p>
                    <a:p>
                      <a:pPr marL="167386" algn="l" rtl="0">
                        <a:lnSpc>
                          <a:spcPts val="1418"/>
                        </a:lnSpc>
                      </a:pPr>
                      <a:r>
                        <a:rPr lang="en-US" altLang="zh-CN" sz="1200" spc="78" dirty="0">
                          <a:solidFill>
                            <a:srgbClr val="000000"/>
                          </a:solidFill>
                          <a:latin typeface="Arial"/>
                          <a:ea typeface="Arial"/>
                          <a:cs typeface="Arial"/>
                        </a:rPr>
                        <a:t>2020.1</a:t>
                      </a:r>
                      <a:endParaRPr lang="en-US" altLang="zh-CN" sz="1200">
                        <a:latin typeface="Arial"/>
                        <a:ea typeface="Arial"/>
                        <a:cs typeface="Arial"/>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437769">
                <a:tc>
                  <a:txBody>
                    <a:bodyPr/>
                    <a:lstStyle/>
                    <a:p>
                      <a:pPr algn="l">
                        <a:lnSpc>
                          <a:spcPts val="938"/>
                        </a:lnSpc>
                      </a:pPr>
                      <a:endParaRPr/>
                    </a:p>
                    <a:p>
                      <a:pPr marL="122162" algn="l" rtl="0">
                        <a:lnSpc>
                          <a:spcPts val="1418"/>
                        </a:lnSpc>
                      </a:pPr>
                      <a:r>
                        <a:rPr lang="en-US" altLang="zh-CN" sz="1200" b="1" spc="-303" dirty="0">
                          <a:solidFill>
                            <a:srgbClr val="FFFFFF"/>
                          </a:solidFill>
                          <a:latin typeface="MS Gothic"/>
                          <a:ea typeface="MS Gothic"/>
                          <a:cs typeface="MS Gothic"/>
                        </a:rPr>
                        <a:t>ニ</a:t>
                      </a:r>
                      <a:r>
                        <a:rPr lang="en-US" altLang="zh-CN" sz="1200" b="1" spc="-401" dirty="0">
                          <a:solidFill>
                            <a:srgbClr val="FFFFFF"/>
                          </a:solidFill>
                          <a:latin typeface="MS Gothic"/>
                          <a:ea typeface="MS Gothic"/>
                          <a:cs typeface="MS Gothic"/>
                        </a:rPr>
                        <a:t>ュ</a:t>
                      </a:r>
                      <a:r>
                        <a:rPr lang="en-US" altLang="zh-CN" sz="1200" b="1" spc="-189" dirty="0">
                          <a:solidFill>
                            <a:srgbClr val="FFFFFF"/>
                          </a:solidFill>
                          <a:latin typeface="MS Gothic"/>
                          <a:ea typeface="MS Gothic"/>
                          <a:cs typeface="MS Gothic"/>
                        </a:rPr>
                        <a:t>ー</a:t>
                      </a:r>
                      <a:r>
                        <a:rPr lang="en-US" altLang="zh-CN" sz="1200" b="1" spc="-244" dirty="0">
                          <a:solidFill>
                            <a:srgbClr val="FFFFFF"/>
                          </a:solidFill>
                          <a:latin typeface="MS Gothic"/>
                          <a:ea typeface="MS Gothic"/>
                          <a:cs typeface="MS Gothic"/>
                        </a:rPr>
                        <a:t>ジ</a:t>
                      </a:r>
                      <a:r>
                        <a:rPr lang="en-US" altLang="zh-CN" sz="1200" b="1" spc="-192" dirty="0">
                          <a:solidFill>
                            <a:srgbClr val="FFFFFF"/>
                          </a:solidFill>
                          <a:latin typeface="MS Gothic"/>
                          <a:ea typeface="MS Gothic"/>
                          <a:cs typeface="MS Gothic"/>
                        </a:rPr>
                        <a:t>ー</a:t>
                      </a:r>
                      <a:r>
                        <a:rPr lang="en-US" altLang="zh-CN" sz="1200" b="1" spc="-304" dirty="0">
                          <a:solidFill>
                            <a:srgbClr val="FFFFFF"/>
                          </a:solidFill>
                          <a:latin typeface="MS Gothic"/>
                          <a:ea typeface="MS Gothic"/>
                          <a:cs typeface="MS Gothic"/>
                        </a:rPr>
                        <a:t>ラ</a:t>
                      </a:r>
                      <a:r>
                        <a:rPr lang="en-US" altLang="zh-CN" sz="1200" b="1" spc="-319" dirty="0">
                          <a:solidFill>
                            <a:srgbClr val="FFFFFF"/>
                          </a:solidFill>
                          <a:latin typeface="MS Gothic"/>
                          <a:ea typeface="MS Gothic"/>
                          <a:cs typeface="MS Gothic"/>
                        </a:rPr>
                        <a:t>ン</a:t>
                      </a:r>
                      <a:r>
                        <a:rPr lang="en-US" altLang="zh-CN" sz="1200" b="1" spc="-343" dirty="0">
                          <a:solidFill>
                            <a:srgbClr val="FFFFFF"/>
                          </a:solidFill>
                          <a:latin typeface="MS Gothic"/>
                          <a:ea typeface="MS Gothic"/>
                          <a:cs typeface="MS Gothic"/>
                        </a:rPr>
                        <a:t>ド</a:t>
                      </a:r>
                      <a:endParaRPr lang="en-US" altLang="zh-CN" sz="12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218"/>
                        </a:lnSpc>
                      </a:pPr>
                      <a:endParaRPr/>
                    </a:p>
                    <a:p>
                      <a:pPr marL="788416" algn="l" rtl="0">
                        <a:lnSpc>
                          <a:spcPts val="1418"/>
                        </a:lnSpc>
                      </a:pPr>
                      <a:r>
                        <a:rPr lang="en-US" altLang="zh-CN" sz="1200" spc="-300" dirty="0">
                          <a:solidFill>
                            <a:srgbClr val="000000"/>
                          </a:solidFill>
                          <a:latin typeface="MS Gothic"/>
                          <a:ea typeface="MS Gothic"/>
                          <a:cs typeface="MS Gothic"/>
                        </a:rPr>
                        <a:t>マ</a:t>
                      </a:r>
                      <a:r>
                        <a:rPr lang="en-US" altLang="zh-CN" sz="1200" spc="-336" dirty="0">
                          <a:solidFill>
                            <a:srgbClr val="000000"/>
                          </a:solidFill>
                          <a:latin typeface="MS Gothic"/>
                          <a:ea typeface="MS Gothic"/>
                          <a:cs typeface="MS Gothic"/>
                        </a:rPr>
                        <a:t>イ</a:t>
                      </a:r>
                      <a:r>
                        <a:rPr lang="en-US" altLang="zh-CN" sz="1200" spc="-371" dirty="0">
                          <a:solidFill>
                            <a:srgbClr val="000000"/>
                          </a:solidFill>
                          <a:latin typeface="MS Gothic"/>
                          <a:ea typeface="MS Gothic"/>
                          <a:cs typeface="MS Gothic"/>
                        </a:rPr>
                        <a:t>ク</a:t>
                      </a:r>
                      <a:r>
                        <a:rPr lang="en-US" altLang="zh-CN" sz="1200" spc="-337" dirty="0">
                          <a:solidFill>
                            <a:srgbClr val="000000"/>
                          </a:solidFill>
                          <a:latin typeface="MS Gothic"/>
                          <a:ea typeface="MS Gothic"/>
                          <a:cs typeface="MS Gothic"/>
                        </a:rPr>
                        <a:t>ロ</a:t>
                      </a:r>
                      <a:r>
                        <a:rPr lang="en-US" altLang="zh-CN" sz="1200" spc="-352" dirty="0">
                          <a:solidFill>
                            <a:srgbClr val="000000"/>
                          </a:solidFill>
                          <a:latin typeface="MS Gothic"/>
                          <a:ea typeface="MS Gothic"/>
                          <a:cs typeface="MS Gothic"/>
                        </a:rPr>
                        <a:t>ビ</a:t>
                      </a:r>
                      <a:r>
                        <a:rPr lang="en-US" altLang="zh-CN" sz="1200" spc="-220" dirty="0">
                          <a:solidFill>
                            <a:srgbClr val="000000"/>
                          </a:solidFill>
                          <a:latin typeface="MS Gothic"/>
                          <a:ea typeface="MS Gothic"/>
                          <a:cs typeface="MS Gothic"/>
                        </a:rPr>
                        <a:t>ー</a:t>
                      </a:r>
                      <a:r>
                        <a:rPr lang="en-US" altLang="zh-CN" sz="1200" spc="-214" dirty="0">
                          <a:solidFill>
                            <a:srgbClr val="000000"/>
                          </a:solidFill>
                          <a:latin typeface="MS Gothic"/>
                          <a:ea typeface="MS Gothic"/>
                          <a:cs typeface="MS Gothic"/>
                        </a:rPr>
                        <a:t>ズ</a:t>
                      </a:r>
                      <a:r>
                        <a:rPr lang="en-US" altLang="zh-CN" sz="1200" spc="-296" dirty="0">
                          <a:solidFill>
                            <a:srgbClr val="000000"/>
                          </a:solidFill>
                          <a:latin typeface="MS Gothic"/>
                          <a:ea typeface="MS Gothic"/>
                          <a:cs typeface="MS Gothic"/>
                        </a:rPr>
                        <a:t>を</a:t>
                      </a:r>
                      <a:r>
                        <a:rPr lang="en-US" altLang="zh-CN" sz="1200" spc="0" dirty="0">
                          <a:solidFill>
                            <a:srgbClr val="000000"/>
                          </a:solidFill>
                          <a:latin typeface="SimSun"/>
                          <a:ea typeface="SimSun"/>
                          <a:cs typeface="SimSun"/>
                        </a:rPr>
                        <a:t>含</a:t>
                      </a:r>
                      <a:r>
                        <a:rPr lang="en-US" altLang="zh-CN" sz="1200" spc="-221" dirty="0">
                          <a:solidFill>
                            <a:srgbClr val="000000"/>
                          </a:solidFill>
                          <a:latin typeface="MS Gothic"/>
                          <a:ea typeface="MS Gothic"/>
                          <a:cs typeface="MS Gothic"/>
                        </a:rPr>
                        <a:t>む</a:t>
                      </a:r>
                      <a:r>
                        <a:rPr lang="en-US" altLang="zh-CN" sz="1200" spc="-501" dirty="0">
                          <a:solidFill>
                            <a:srgbClr val="000000"/>
                          </a:solidFill>
                          <a:latin typeface="MS Gothic"/>
                          <a:ea typeface="MS Gothic"/>
                          <a:cs typeface="MS Gothic"/>
                        </a:rPr>
                        <a:t>リ</a:t>
                      </a:r>
                      <a:r>
                        <a:rPr lang="en-US" altLang="zh-CN" sz="1200" spc="-304" dirty="0">
                          <a:solidFill>
                            <a:srgbClr val="000000"/>
                          </a:solidFill>
                          <a:latin typeface="MS Gothic"/>
                          <a:ea typeface="MS Gothic"/>
                          <a:cs typeface="MS Gothic"/>
                        </a:rPr>
                        <a:t>ン</a:t>
                      </a:r>
                      <a:r>
                        <a:rPr lang="en-US" altLang="zh-CN" sz="1200" spc="-278" dirty="0">
                          <a:solidFill>
                            <a:srgbClr val="000000"/>
                          </a:solidFill>
                          <a:latin typeface="MS Gothic"/>
                          <a:ea typeface="MS Gothic"/>
                          <a:cs typeface="MS Gothic"/>
                        </a:rPr>
                        <a:t>ス</a:t>
                      </a:r>
                      <a:r>
                        <a:rPr lang="en-US" altLang="zh-CN" sz="1200" spc="-277" dirty="0">
                          <a:solidFill>
                            <a:srgbClr val="000000"/>
                          </a:solidFill>
                          <a:latin typeface="MS Gothic"/>
                          <a:ea typeface="MS Gothic"/>
                          <a:cs typeface="MS Gothic"/>
                        </a:rPr>
                        <a:t>オ</a:t>
                      </a:r>
                      <a:r>
                        <a:rPr lang="en-US" altLang="zh-CN" sz="1200" spc="-385" dirty="0">
                          <a:solidFill>
                            <a:srgbClr val="000000"/>
                          </a:solidFill>
                          <a:latin typeface="MS Gothic"/>
                          <a:ea typeface="MS Gothic"/>
                          <a:cs typeface="MS Gothic"/>
                        </a:rPr>
                        <a:t>フ</a:t>
                      </a:r>
                      <a:r>
                        <a:rPr lang="en-US" altLang="zh-CN" sz="1200" spc="0" dirty="0">
                          <a:solidFill>
                            <a:srgbClr val="000000"/>
                          </a:solidFill>
                          <a:latin typeface="SimSun"/>
                          <a:ea typeface="SimSun"/>
                          <a:cs typeface="SimSun"/>
                        </a:rPr>
                        <a:t>化粧品</a:t>
                      </a:r>
                      <a:endParaRPr lang="en-US" altLang="zh-CN" sz="1200">
                        <a:latin typeface="SimSun"/>
                        <a:ea typeface="SimSun"/>
                        <a:cs typeface="SimSun"/>
                      </a:endParaRPr>
                    </a:p>
                    <a:p>
                      <a:pPr marL="626618" algn="l" rtl="0">
                        <a:lnSpc>
                          <a:spcPts val="1418"/>
                        </a:lnSpc>
                        <a:spcBef>
                          <a:spcPts val="22"/>
                        </a:spcBef>
                      </a:pPr>
                      <a:r>
                        <a:rPr lang="en-US" altLang="zh-CN" sz="1200" spc="-300" dirty="0">
                          <a:solidFill>
                            <a:srgbClr val="000000"/>
                          </a:solidFill>
                          <a:latin typeface="MS Gothic"/>
                          <a:ea typeface="MS Gothic"/>
                          <a:cs typeface="MS Gothic"/>
                        </a:rPr>
                        <a:t>マ</a:t>
                      </a:r>
                      <a:r>
                        <a:rPr lang="en-US" altLang="zh-CN" sz="1200" spc="-336" dirty="0">
                          <a:solidFill>
                            <a:srgbClr val="000000"/>
                          </a:solidFill>
                          <a:latin typeface="MS Gothic"/>
                          <a:ea typeface="MS Gothic"/>
                          <a:cs typeface="MS Gothic"/>
                        </a:rPr>
                        <a:t>イ</a:t>
                      </a:r>
                      <a:r>
                        <a:rPr lang="en-US" altLang="zh-CN" sz="1200" spc="-371" dirty="0">
                          <a:solidFill>
                            <a:srgbClr val="000000"/>
                          </a:solidFill>
                          <a:latin typeface="MS Gothic"/>
                          <a:ea typeface="MS Gothic"/>
                          <a:cs typeface="MS Gothic"/>
                        </a:rPr>
                        <a:t>ク</a:t>
                      </a:r>
                      <a:r>
                        <a:rPr lang="en-US" altLang="zh-CN" sz="1200" spc="-337" dirty="0">
                          <a:solidFill>
                            <a:srgbClr val="000000"/>
                          </a:solidFill>
                          <a:latin typeface="MS Gothic"/>
                          <a:ea typeface="MS Gothic"/>
                          <a:cs typeface="MS Gothic"/>
                        </a:rPr>
                        <a:t>ロ</a:t>
                      </a:r>
                      <a:r>
                        <a:rPr lang="en-US" altLang="zh-CN" sz="1200" spc="-352" dirty="0">
                          <a:solidFill>
                            <a:srgbClr val="000000"/>
                          </a:solidFill>
                          <a:latin typeface="MS Gothic"/>
                          <a:ea typeface="MS Gothic"/>
                          <a:cs typeface="MS Gothic"/>
                        </a:rPr>
                        <a:t>ビ</a:t>
                      </a:r>
                      <a:r>
                        <a:rPr lang="en-US" altLang="zh-CN" sz="1200" spc="-220" dirty="0">
                          <a:solidFill>
                            <a:srgbClr val="000000"/>
                          </a:solidFill>
                          <a:latin typeface="MS Gothic"/>
                          <a:ea typeface="MS Gothic"/>
                          <a:cs typeface="MS Gothic"/>
                        </a:rPr>
                        <a:t>ー</a:t>
                      </a:r>
                      <a:r>
                        <a:rPr lang="en-US" altLang="zh-CN" sz="1200" spc="-214" dirty="0">
                          <a:solidFill>
                            <a:srgbClr val="000000"/>
                          </a:solidFill>
                          <a:latin typeface="MS Gothic"/>
                          <a:ea typeface="MS Gothic"/>
                          <a:cs typeface="MS Gothic"/>
                        </a:rPr>
                        <a:t>ズ</a:t>
                      </a:r>
                      <a:r>
                        <a:rPr lang="en-US" altLang="zh-CN" sz="1200" spc="-296" dirty="0">
                          <a:solidFill>
                            <a:srgbClr val="000000"/>
                          </a:solidFill>
                          <a:latin typeface="MS Gothic"/>
                          <a:ea typeface="MS Gothic"/>
                          <a:cs typeface="MS Gothic"/>
                        </a:rPr>
                        <a:t>を</a:t>
                      </a:r>
                      <a:r>
                        <a:rPr lang="en-US" altLang="zh-CN" sz="1200" spc="0" dirty="0">
                          <a:solidFill>
                            <a:srgbClr val="000000"/>
                          </a:solidFill>
                          <a:latin typeface="SimSun"/>
                          <a:ea typeface="SimSun"/>
                          <a:cs typeface="SimSun"/>
                        </a:rPr>
                        <a:t>含</a:t>
                      </a:r>
                      <a:r>
                        <a:rPr lang="en-US" altLang="zh-CN" sz="1200" spc="-221" dirty="0">
                          <a:solidFill>
                            <a:srgbClr val="000000"/>
                          </a:solidFill>
                          <a:latin typeface="MS Gothic"/>
                          <a:ea typeface="MS Gothic"/>
                          <a:cs typeface="MS Gothic"/>
                        </a:rPr>
                        <a:t>む</a:t>
                      </a:r>
                      <a:r>
                        <a:rPr lang="en-US" altLang="zh-CN" sz="1200" spc="0" dirty="0">
                          <a:solidFill>
                            <a:srgbClr val="000000"/>
                          </a:solidFill>
                          <a:latin typeface="SimSun"/>
                          <a:ea typeface="SimSun"/>
                          <a:cs typeface="SimSun"/>
                        </a:rPr>
                        <a:t>車</a:t>
                      </a:r>
                      <a:r>
                        <a:rPr lang="en-US" altLang="zh-CN" sz="1200" spc="-189" dirty="0">
                          <a:solidFill>
                            <a:srgbClr val="000000"/>
                          </a:solidFill>
                          <a:latin typeface="MS Gothic"/>
                          <a:ea typeface="MS Gothic"/>
                          <a:cs typeface="MS Gothic"/>
                        </a:rPr>
                        <a:t>や</a:t>
                      </a:r>
                      <a:r>
                        <a:rPr lang="en-US" altLang="zh-CN" sz="1200" spc="0" dirty="0">
                          <a:solidFill>
                            <a:srgbClr val="000000"/>
                          </a:solidFill>
                          <a:latin typeface="SimSun"/>
                          <a:ea typeface="SimSun"/>
                          <a:cs typeface="SimSun"/>
                        </a:rPr>
                        <a:t>部屋等</a:t>
                      </a:r>
                      <a:r>
                        <a:rPr lang="en-US" altLang="zh-CN" sz="1200" spc="-220" dirty="0">
                          <a:solidFill>
                            <a:srgbClr val="000000"/>
                          </a:solidFill>
                          <a:latin typeface="MS Gothic"/>
                          <a:ea typeface="MS Gothic"/>
                          <a:cs typeface="MS Gothic"/>
                        </a:rPr>
                        <a:t>の</a:t>
                      </a:r>
                      <a:r>
                        <a:rPr lang="en-US" altLang="zh-CN" sz="1200" spc="0" dirty="0">
                          <a:solidFill>
                            <a:srgbClr val="000000"/>
                          </a:solidFill>
                          <a:latin typeface="SimSun"/>
                          <a:ea typeface="SimSun"/>
                          <a:cs typeface="SimSun"/>
                        </a:rPr>
                        <a:t>洗浄剤</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938"/>
                        </a:lnSpc>
                      </a:pPr>
                      <a:endParaRPr/>
                    </a:p>
                    <a:p>
                      <a:pPr marL="157607" algn="l" rtl="0">
                        <a:lnSpc>
                          <a:spcPts val="1418"/>
                        </a:lnSpc>
                      </a:pPr>
                      <a:r>
                        <a:rPr lang="en-US" altLang="zh-CN" sz="1200" spc="78" dirty="0">
                          <a:solidFill>
                            <a:srgbClr val="000000"/>
                          </a:solidFill>
                          <a:latin typeface="Arial"/>
                          <a:ea typeface="Arial"/>
                          <a:cs typeface="Arial"/>
                        </a:rPr>
                        <a:t>2018.1</a:t>
                      </a:r>
                      <a:endParaRPr lang="en-US" altLang="zh-CN" sz="1200">
                        <a:latin typeface="Arial"/>
                        <a:ea typeface="Arial"/>
                        <a:cs typeface="Arial"/>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nSpc>
                          <a:spcPct val="100000"/>
                        </a:lnSpc>
                      </a:pPr>
                      <a:endParaRPr sz="600"/>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938"/>
                        </a:lnSpc>
                      </a:pPr>
                      <a:endParaRPr/>
                    </a:p>
                    <a:p>
                      <a:pPr marL="167386" algn="l" rtl="0">
                        <a:lnSpc>
                          <a:spcPts val="1418"/>
                        </a:lnSpc>
                      </a:pPr>
                      <a:r>
                        <a:rPr lang="en-US" altLang="zh-CN" sz="1200" spc="78" dirty="0">
                          <a:solidFill>
                            <a:srgbClr val="000000"/>
                          </a:solidFill>
                          <a:latin typeface="Arial"/>
                          <a:ea typeface="Arial"/>
                          <a:cs typeface="Arial"/>
                        </a:rPr>
                        <a:t>2018.1</a:t>
                      </a:r>
                      <a:endParaRPr lang="en-US" altLang="zh-CN" sz="1200">
                        <a:latin typeface="Arial"/>
                        <a:ea typeface="Arial"/>
                        <a:cs typeface="Arial"/>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437769">
                <a:tc rowSpan="2">
                  <a:txBody>
                    <a:bodyPr/>
                    <a:lstStyle/>
                    <a:p>
                      <a:pPr algn="l">
                        <a:lnSpc>
                          <a:spcPts val="2663"/>
                        </a:lnSpc>
                      </a:pPr>
                      <a:endParaRPr/>
                    </a:p>
                    <a:p>
                      <a:pPr marL="426962" algn="l" rtl="0">
                        <a:lnSpc>
                          <a:spcPts val="1418"/>
                        </a:lnSpc>
                      </a:pPr>
                      <a:r>
                        <a:rPr lang="en-US" altLang="zh-CN" sz="1200" b="1" spc="-278" dirty="0">
                          <a:solidFill>
                            <a:srgbClr val="FFFFFF"/>
                          </a:solidFill>
                          <a:latin typeface="MS Gothic"/>
                          <a:ea typeface="MS Gothic"/>
                          <a:cs typeface="MS Gothic"/>
                        </a:rPr>
                        <a:t>カ</a:t>
                      </a:r>
                      <a:r>
                        <a:rPr lang="en-US" altLang="zh-CN" sz="1200" b="1" spc="-291" dirty="0">
                          <a:solidFill>
                            <a:srgbClr val="FFFFFF"/>
                          </a:solidFill>
                          <a:latin typeface="MS Gothic"/>
                          <a:ea typeface="MS Gothic"/>
                          <a:cs typeface="MS Gothic"/>
                        </a:rPr>
                        <a:t>ナ</a:t>
                      </a:r>
                      <a:r>
                        <a:rPr lang="en-US" altLang="zh-CN" sz="1200" b="1" spc="-275" dirty="0">
                          <a:solidFill>
                            <a:srgbClr val="FFFFFF"/>
                          </a:solidFill>
                          <a:latin typeface="MS Gothic"/>
                          <a:ea typeface="MS Gothic"/>
                          <a:cs typeface="MS Gothic"/>
                        </a:rPr>
                        <a:t>ダ</a:t>
                      </a:r>
                      <a:endParaRPr lang="en-US" altLang="zh-CN" sz="12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939"/>
                        </a:lnSpc>
                      </a:pPr>
                      <a:endParaRPr/>
                    </a:p>
                    <a:p>
                      <a:pPr marL="646430" algn="l" rtl="0">
                        <a:lnSpc>
                          <a:spcPts val="1418"/>
                        </a:lnSpc>
                      </a:pPr>
                      <a:r>
                        <a:rPr lang="en-US" altLang="zh-CN" sz="1200" spc="-300" dirty="0">
                          <a:solidFill>
                            <a:srgbClr val="000000"/>
                          </a:solidFill>
                          <a:latin typeface="MS Gothic"/>
                          <a:ea typeface="MS Gothic"/>
                          <a:cs typeface="MS Gothic"/>
                        </a:rPr>
                        <a:t>マ</a:t>
                      </a:r>
                      <a:r>
                        <a:rPr lang="en-US" altLang="zh-CN" sz="1200" spc="-336" dirty="0">
                          <a:solidFill>
                            <a:srgbClr val="000000"/>
                          </a:solidFill>
                          <a:latin typeface="MS Gothic"/>
                          <a:ea typeface="MS Gothic"/>
                          <a:cs typeface="MS Gothic"/>
                        </a:rPr>
                        <a:t>イ</a:t>
                      </a:r>
                      <a:r>
                        <a:rPr lang="en-US" altLang="zh-CN" sz="1200" spc="-371" dirty="0">
                          <a:solidFill>
                            <a:srgbClr val="000000"/>
                          </a:solidFill>
                          <a:latin typeface="MS Gothic"/>
                          <a:ea typeface="MS Gothic"/>
                          <a:cs typeface="MS Gothic"/>
                        </a:rPr>
                        <a:t>ク</a:t>
                      </a:r>
                      <a:r>
                        <a:rPr lang="en-US" altLang="zh-CN" sz="1200" spc="-337" dirty="0">
                          <a:solidFill>
                            <a:srgbClr val="000000"/>
                          </a:solidFill>
                          <a:latin typeface="MS Gothic"/>
                          <a:ea typeface="MS Gothic"/>
                          <a:cs typeface="MS Gothic"/>
                        </a:rPr>
                        <a:t>ロ</a:t>
                      </a:r>
                      <a:r>
                        <a:rPr lang="en-US" altLang="zh-CN" sz="1200" spc="-352" dirty="0">
                          <a:solidFill>
                            <a:srgbClr val="000000"/>
                          </a:solidFill>
                          <a:latin typeface="MS Gothic"/>
                          <a:ea typeface="MS Gothic"/>
                          <a:cs typeface="MS Gothic"/>
                        </a:rPr>
                        <a:t>ビ</a:t>
                      </a:r>
                      <a:r>
                        <a:rPr lang="en-US" altLang="zh-CN" sz="1200" spc="-220" dirty="0">
                          <a:solidFill>
                            <a:srgbClr val="000000"/>
                          </a:solidFill>
                          <a:latin typeface="MS Gothic"/>
                          <a:ea typeface="MS Gothic"/>
                          <a:cs typeface="MS Gothic"/>
                        </a:rPr>
                        <a:t>ー</a:t>
                      </a:r>
                      <a:r>
                        <a:rPr lang="en-US" altLang="zh-CN" sz="1200" spc="-214" dirty="0">
                          <a:solidFill>
                            <a:srgbClr val="000000"/>
                          </a:solidFill>
                          <a:latin typeface="MS Gothic"/>
                          <a:ea typeface="MS Gothic"/>
                          <a:cs typeface="MS Gothic"/>
                        </a:rPr>
                        <a:t>ズ</a:t>
                      </a:r>
                      <a:r>
                        <a:rPr lang="en-US" altLang="zh-CN" sz="1200" spc="-296" dirty="0">
                          <a:solidFill>
                            <a:srgbClr val="000000"/>
                          </a:solidFill>
                          <a:latin typeface="MS Gothic"/>
                          <a:ea typeface="MS Gothic"/>
                          <a:cs typeface="MS Gothic"/>
                        </a:rPr>
                        <a:t>を</a:t>
                      </a:r>
                      <a:r>
                        <a:rPr lang="en-US" altLang="zh-CN" sz="1200" spc="0" dirty="0">
                          <a:solidFill>
                            <a:srgbClr val="000000"/>
                          </a:solidFill>
                          <a:latin typeface="SimSun"/>
                          <a:ea typeface="SimSun"/>
                          <a:cs typeface="SimSun"/>
                        </a:rPr>
                        <a:t>含</a:t>
                      </a:r>
                      <a:r>
                        <a:rPr lang="en-US" altLang="zh-CN" sz="1200" spc="-221" dirty="0">
                          <a:solidFill>
                            <a:srgbClr val="000000"/>
                          </a:solidFill>
                          <a:latin typeface="MS Gothic"/>
                          <a:ea typeface="MS Gothic"/>
                          <a:cs typeface="MS Gothic"/>
                        </a:rPr>
                        <a:t>む</a:t>
                      </a:r>
                      <a:r>
                        <a:rPr lang="en-US" altLang="zh-CN" sz="1200" spc="0" dirty="0">
                          <a:solidFill>
                            <a:srgbClr val="000000"/>
                          </a:solidFill>
                          <a:latin typeface="SimSun"/>
                          <a:ea typeface="SimSun"/>
                          <a:cs typeface="SimSun"/>
                        </a:rPr>
                        <a:t>歯磨</a:t>
                      </a:r>
                      <a:r>
                        <a:rPr lang="en-US" altLang="zh-CN" sz="1200" spc="-297" dirty="0">
                          <a:solidFill>
                            <a:srgbClr val="000000"/>
                          </a:solidFill>
                          <a:latin typeface="MS Gothic"/>
                          <a:ea typeface="MS Gothic"/>
                          <a:cs typeface="MS Gothic"/>
                        </a:rPr>
                        <a:t>き</a:t>
                      </a:r>
                      <a:r>
                        <a:rPr lang="en-US" altLang="zh-CN" sz="1200" spc="0" dirty="0">
                          <a:solidFill>
                            <a:srgbClr val="000000"/>
                          </a:solidFill>
                          <a:latin typeface="SimSun"/>
                          <a:ea typeface="SimSun"/>
                          <a:cs typeface="SimSun"/>
                        </a:rPr>
                        <a:t>粉</a:t>
                      </a:r>
                      <a:r>
                        <a:rPr lang="en-US" altLang="zh-CN" sz="1200" spc="-408" dirty="0">
                          <a:solidFill>
                            <a:srgbClr val="000000"/>
                          </a:solidFill>
                          <a:latin typeface="SimSun"/>
                          <a:ea typeface="SimSun"/>
                          <a:cs typeface="SimSun"/>
                        </a:rPr>
                        <a:t>、</a:t>
                      </a:r>
                      <a:r>
                        <a:rPr lang="en-US" altLang="zh-CN" sz="1200" spc="0" dirty="0">
                          <a:solidFill>
                            <a:srgbClr val="000000"/>
                          </a:solidFill>
                          <a:latin typeface="SimSun"/>
                          <a:ea typeface="SimSun"/>
                          <a:cs typeface="SimSun"/>
                        </a:rPr>
                        <a:t>洗面剤等</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939"/>
                        </a:lnSpc>
                      </a:pPr>
                      <a:endParaRPr/>
                    </a:p>
                    <a:p>
                      <a:pPr marL="157607" algn="l" rtl="0">
                        <a:lnSpc>
                          <a:spcPts val="1418"/>
                        </a:lnSpc>
                      </a:pPr>
                      <a:r>
                        <a:rPr lang="en-US" altLang="zh-CN" sz="1200" spc="78" dirty="0">
                          <a:solidFill>
                            <a:srgbClr val="000000"/>
                          </a:solidFill>
                          <a:latin typeface="Arial"/>
                          <a:ea typeface="Arial"/>
                          <a:cs typeface="Arial"/>
                        </a:rPr>
                        <a:t>2018.1</a:t>
                      </a:r>
                      <a:endParaRPr lang="en-US" altLang="zh-CN" sz="1200">
                        <a:latin typeface="Arial"/>
                        <a:ea typeface="Arial"/>
                        <a:cs typeface="Arial"/>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219"/>
                        </a:lnSpc>
                      </a:pPr>
                      <a:endParaRPr/>
                    </a:p>
                    <a:p>
                      <a:pPr marL="713232" algn="l" rtl="0">
                        <a:lnSpc>
                          <a:spcPts val="1418"/>
                        </a:lnSpc>
                      </a:pPr>
                      <a:r>
                        <a:rPr lang="en-US" altLang="zh-CN" sz="1200" spc="78" dirty="0">
                          <a:solidFill>
                            <a:srgbClr val="000000"/>
                          </a:solidFill>
                          <a:latin typeface="Arial"/>
                          <a:ea typeface="Arial"/>
                          <a:cs typeface="Arial"/>
                        </a:rPr>
                        <a:t>2018.1</a:t>
                      </a:r>
                      <a:endParaRPr lang="en-US" altLang="zh-CN" sz="1200">
                        <a:latin typeface="Arial"/>
                        <a:ea typeface="Arial"/>
                        <a:cs typeface="Arial"/>
                      </a:endParaRPr>
                    </a:p>
                    <a:p>
                      <a:pPr marL="519685" algn="l" rtl="0">
                        <a:lnSpc>
                          <a:spcPts val="1418"/>
                        </a:lnSpc>
                        <a:spcBef>
                          <a:spcPts val="22"/>
                        </a:spcBef>
                      </a:pPr>
                      <a:r>
                        <a:rPr lang="en-US" altLang="zh-CN" sz="1200" spc="0" dirty="0">
                          <a:solidFill>
                            <a:srgbClr val="000000"/>
                          </a:solidFill>
                          <a:latin typeface="MS Gothic"/>
                          <a:ea typeface="MS Gothic"/>
                          <a:cs typeface="MS Gothic"/>
                        </a:rPr>
                        <a:t>（</a:t>
                      </a:r>
                      <a:r>
                        <a:rPr lang="en-US" altLang="zh-CN" sz="1200" spc="0" dirty="0">
                          <a:solidFill>
                            <a:srgbClr val="000000"/>
                          </a:solidFill>
                          <a:latin typeface="SimSun"/>
                          <a:ea typeface="SimSun"/>
                          <a:cs typeface="SimSun"/>
                        </a:rPr>
                        <a:t>輸入禁止</a:t>
                      </a:r>
                      <a:r>
                        <a:rPr lang="en-US" altLang="zh-CN" sz="1200" spc="0" dirty="0">
                          <a:solidFill>
                            <a:srgbClr val="000000"/>
                          </a:solidFill>
                          <a:latin typeface="MS Gothic"/>
                          <a:ea typeface="MS Gothic"/>
                          <a:cs typeface="MS Gothic"/>
                        </a:rPr>
                        <a:t>）</a:t>
                      </a:r>
                      <a:endParaRPr lang="en-US" altLang="zh-CN" sz="12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c>
                  <a:txBody>
                    <a:bodyPr/>
                    <a:lstStyle/>
                    <a:p>
                      <a:pPr algn="l">
                        <a:lnSpc>
                          <a:spcPts val="939"/>
                        </a:lnSpc>
                      </a:pPr>
                      <a:endParaRPr/>
                    </a:p>
                    <a:p>
                      <a:pPr marL="167386" algn="l" rtl="0">
                        <a:lnSpc>
                          <a:spcPts val="1418"/>
                        </a:lnSpc>
                      </a:pPr>
                      <a:r>
                        <a:rPr lang="en-US" altLang="zh-CN" sz="1200" spc="78" dirty="0">
                          <a:solidFill>
                            <a:srgbClr val="000000"/>
                          </a:solidFill>
                          <a:latin typeface="Arial"/>
                          <a:ea typeface="Arial"/>
                          <a:cs typeface="Arial"/>
                        </a:rPr>
                        <a:t>2018.1</a:t>
                      </a:r>
                      <a:endParaRPr lang="en-US" altLang="zh-CN" sz="1200">
                        <a:latin typeface="Arial"/>
                        <a:ea typeface="Arial"/>
                        <a:cs typeface="Arial"/>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437769">
                <a:tc vMerge="1">
                  <a:txBody>
                    <a:bodyPr/>
                    <a:lstStyle/>
                    <a:p>
                      <a:pPr>
                        <a:lnSpc>
                          <a:spcPct val="100000"/>
                        </a:lnSpc>
                      </a:pPr>
                      <a:endParaRPr sz="600"/>
                    </a:p>
                  </a:txBody>
                  <a:tcPr/>
                </a:tc>
                <a:tc>
                  <a:txBody>
                    <a:bodyPr/>
                    <a:lstStyle/>
                    <a:p>
                      <a:pPr algn="l">
                        <a:lnSpc>
                          <a:spcPts val="939"/>
                        </a:lnSpc>
                      </a:pPr>
                      <a:endParaRPr/>
                    </a:p>
                    <a:p>
                      <a:pPr marL="829310" algn="l" rtl="0">
                        <a:lnSpc>
                          <a:spcPts val="1418"/>
                        </a:lnSpc>
                      </a:pPr>
                      <a:r>
                        <a:rPr lang="en-US" altLang="zh-CN" sz="1200" spc="-295" dirty="0">
                          <a:solidFill>
                            <a:srgbClr val="000000"/>
                          </a:solidFill>
                          <a:latin typeface="MS Gothic"/>
                          <a:ea typeface="MS Gothic"/>
                          <a:cs typeface="MS Gothic"/>
                        </a:rPr>
                        <a:t>マ</a:t>
                      </a:r>
                      <a:r>
                        <a:rPr lang="en-US" altLang="zh-CN" sz="1200" spc="-333" dirty="0">
                          <a:solidFill>
                            <a:srgbClr val="000000"/>
                          </a:solidFill>
                          <a:latin typeface="MS Gothic"/>
                          <a:ea typeface="MS Gothic"/>
                          <a:cs typeface="MS Gothic"/>
                        </a:rPr>
                        <a:t>イ</a:t>
                      </a:r>
                      <a:r>
                        <a:rPr lang="en-US" altLang="zh-CN" sz="1200" spc="-370" dirty="0">
                          <a:solidFill>
                            <a:srgbClr val="000000"/>
                          </a:solidFill>
                          <a:latin typeface="MS Gothic"/>
                          <a:ea typeface="MS Gothic"/>
                          <a:cs typeface="MS Gothic"/>
                        </a:rPr>
                        <a:t>ク</a:t>
                      </a:r>
                      <a:r>
                        <a:rPr lang="en-US" altLang="zh-CN" sz="1200" spc="-333" dirty="0">
                          <a:solidFill>
                            <a:srgbClr val="000000"/>
                          </a:solidFill>
                          <a:latin typeface="MS Gothic"/>
                          <a:ea typeface="MS Gothic"/>
                          <a:cs typeface="MS Gothic"/>
                        </a:rPr>
                        <a:t>ロ</a:t>
                      </a:r>
                      <a:r>
                        <a:rPr lang="en-US" altLang="zh-CN" sz="1200" spc="-351" dirty="0">
                          <a:solidFill>
                            <a:srgbClr val="000000"/>
                          </a:solidFill>
                          <a:latin typeface="MS Gothic"/>
                          <a:ea typeface="MS Gothic"/>
                          <a:cs typeface="MS Gothic"/>
                        </a:rPr>
                        <a:t>ビ</a:t>
                      </a:r>
                      <a:r>
                        <a:rPr lang="en-US" altLang="zh-CN" sz="1200" spc="-221" dirty="0">
                          <a:solidFill>
                            <a:srgbClr val="000000"/>
                          </a:solidFill>
                          <a:latin typeface="MS Gothic"/>
                          <a:ea typeface="MS Gothic"/>
                          <a:cs typeface="MS Gothic"/>
                        </a:rPr>
                        <a:t>ー</a:t>
                      </a:r>
                      <a:r>
                        <a:rPr lang="en-US" altLang="zh-CN" sz="1200" spc="-213" dirty="0">
                          <a:solidFill>
                            <a:srgbClr val="000000"/>
                          </a:solidFill>
                          <a:latin typeface="MS Gothic"/>
                          <a:ea typeface="MS Gothic"/>
                          <a:cs typeface="MS Gothic"/>
                        </a:rPr>
                        <a:t>ズ</a:t>
                      </a:r>
                      <a:r>
                        <a:rPr lang="en-US" altLang="zh-CN" sz="1200" spc="-289" dirty="0">
                          <a:solidFill>
                            <a:srgbClr val="000000"/>
                          </a:solidFill>
                          <a:latin typeface="MS Gothic"/>
                          <a:ea typeface="MS Gothic"/>
                          <a:cs typeface="MS Gothic"/>
                        </a:rPr>
                        <a:t>を</a:t>
                      </a:r>
                      <a:r>
                        <a:rPr lang="en-US" altLang="zh-CN" sz="1200" spc="0" dirty="0">
                          <a:solidFill>
                            <a:srgbClr val="000000"/>
                          </a:solidFill>
                          <a:latin typeface="SimSun"/>
                          <a:ea typeface="SimSun"/>
                          <a:cs typeface="SimSun"/>
                        </a:rPr>
                        <a:t>含</a:t>
                      </a:r>
                      <a:r>
                        <a:rPr lang="en-US" altLang="zh-CN" sz="1200" spc="-221" dirty="0">
                          <a:solidFill>
                            <a:srgbClr val="000000"/>
                          </a:solidFill>
                          <a:latin typeface="MS Gothic"/>
                          <a:ea typeface="MS Gothic"/>
                          <a:cs typeface="MS Gothic"/>
                        </a:rPr>
                        <a:t>む</a:t>
                      </a:r>
                      <a:r>
                        <a:rPr lang="en-US" altLang="zh-CN" sz="1200" spc="6" dirty="0">
                          <a:solidFill>
                            <a:srgbClr val="000000"/>
                          </a:solidFill>
                          <a:latin typeface="SimSun"/>
                          <a:ea typeface="SimSun"/>
                          <a:cs typeface="SimSun"/>
                        </a:rPr>
                        <a:t>自</a:t>
                      </a:r>
                      <a:r>
                        <a:rPr lang="en-US" altLang="zh-CN" sz="1200" spc="-6" dirty="0">
                          <a:solidFill>
                            <a:srgbClr val="000000"/>
                          </a:solidFill>
                          <a:latin typeface="SimSun"/>
                          <a:ea typeface="SimSun"/>
                          <a:cs typeface="SimSun"/>
                        </a:rPr>
                        <a:t>然</a:t>
                      </a:r>
                      <a:r>
                        <a:rPr lang="en-US" altLang="zh-CN" sz="1200" spc="0" dirty="0">
                          <a:solidFill>
                            <a:srgbClr val="000000"/>
                          </a:solidFill>
                          <a:latin typeface="SimSun"/>
                          <a:ea typeface="SimSun"/>
                          <a:cs typeface="SimSun"/>
                        </a:rPr>
                        <a:t>健康</a:t>
                      </a:r>
                      <a:r>
                        <a:rPr lang="en-US" altLang="zh-CN" sz="1200" spc="8" dirty="0">
                          <a:solidFill>
                            <a:srgbClr val="000000"/>
                          </a:solidFill>
                          <a:latin typeface="SimSun"/>
                          <a:ea typeface="SimSun"/>
                          <a:cs typeface="SimSun"/>
                        </a:rPr>
                        <a:t>製</a:t>
                      </a:r>
                      <a:r>
                        <a:rPr lang="en-US" altLang="zh-CN" sz="1200" spc="-8" dirty="0">
                          <a:solidFill>
                            <a:srgbClr val="000000"/>
                          </a:solidFill>
                          <a:latin typeface="SimSun"/>
                          <a:ea typeface="SimSun"/>
                          <a:cs typeface="SimSun"/>
                        </a:rPr>
                        <a:t>品</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939"/>
                        </a:lnSpc>
                      </a:pPr>
                      <a:endParaRPr/>
                    </a:p>
                    <a:p>
                      <a:pPr marL="157607" algn="l" rtl="0">
                        <a:lnSpc>
                          <a:spcPts val="1418"/>
                        </a:lnSpc>
                      </a:pPr>
                      <a:r>
                        <a:rPr lang="en-US" altLang="zh-CN" sz="1200" spc="78" dirty="0">
                          <a:solidFill>
                            <a:srgbClr val="000000"/>
                          </a:solidFill>
                          <a:latin typeface="Arial"/>
                          <a:ea typeface="Arial"/>
                          <a:cs typeface="Arial"/>
                        </a:rPr>
                        <a:t>2018.7</a:t>
                      </a:r>
                      <a:endParaRPr lang="en-US" altLang="zh-CN" sz="1200">
                        <a:latin typeface="Arial"/>
                        <a:ea typeface="Arial"/>
                        <a:cs typeface="Arial"/>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219"/>
                        </a:lnSpc>
                      </a:pPr>
                      <a:endParaRPr/>
                    </a:p>
                    <a:p>
                      <a:pPr marL="713232" algn="l" rtl="0">
                        <a:lnSpc>
                          <a:spcPts val="1418"/>
                        </a:lnSpc>
                      </a:pPr>
                      <a:r>
                        <a:rPr lang="en-US" altLang="zh-CN" sz="1200" spc="78" dirty="0">
                          <a:solidFill>
                            <a:srgbClr val="000000"/>
                          </a:solidFill>
                          <a:latin typeface="Arial"/>
                          <a:ea typeface="Arial"/>
                          <a:cs typeface="Arial"/>
                        </a:rPr>
                        <a:t>2018.7</a:t>
                      </a:r>
                      <a:endParaRPr lang="en-US" altLang="zh-CN" sz="1200">
                        <a:latin typeface="Arial"/>
                        <a:ea typeface="Arial"/>
                        <a:cs typeface="Arial"/>
                      </a:endParaRPr>
                    </a:p>
                    <a:p>
                      <a:pPr marL="519685" algn="l" rtl="0">
                        <a:lnSpc>
                          <a:spcPts val="1418"/>
                        </a:lnSpc>
                        <a:spcBef>
                          <a:spcPts val="22"/>
                        </a:spcBef>
                      </a:pPr>
                      <a:r>
                        <a:rPr lang="en-US" altLang="zh-CN" sz="1200" spc="0" dirty="0">
                          <a:solidFill>
                            <a:srgbClr val="000000"/>
                          </a:solidFill>
                          <a:latin typeface="MS Gothic"/>
                          <a:ea typeface="MS Gothic"/>
                          <a:cs typeface="MS Gothic"/>
                        </a:rPr>
                        <a:t>（</a:t>
                      </a:r>
                      <a:r>
                        <a:rPr lang="en-US" altLang="zh-CN" sz="1200" spc="0" dirty="0">
                          <a:solidFill>
                            <a:srgbClr val="000000"/>
                          </a:solidFill>
                          <a:latin typeface="SimSun"/>
                          <a:ea typeface="SimSun"/>
                          <a:cs typeface="SimSun"/>
                        </a:rPr>
                        <a:t>輸入禁止</a:t>
                      </a:r>
                      <a:r>
                        <a:rPr lang="en-US" altLang="zh-CN" sz="1200" spc="0" dirty="0">
                          <a:solidFill>
                            <a:srgbClr val="000000"/>
                          </a:solidFill>
                          <a:latin typeface="MS Gothic"/>
                          <a:ea typeface="MS Gothic"/>
                          <a:cs typeface="MS Gothic"/>
                        </a:rPr>
                        <a:t>）</a:t>
                      </a:r>
                      <a:endParaRPr lang="en-US" altLang="zh-CN" sz="12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c>
                  <a:txBody>
                    <a:bodyPr/>
                    <a:lstStyle/>
                    <a:p>
                      <a:pPr algn="l">
                        <a:lnSpc>
                          <a:spcPts val="939"/>
                        </a:lnSpc>
                      </a:pPr>
                      <a:endParaRPr/>
                    </a:p>
                    <a:p>
                      <a:pPr marL="167386" algn="l" rtl="0">
                        <a:lnSpc>
                          <a:spcPts val="1418"/>
                        </a:lnSpc>
                      </a:pPr>
                      <a:r>
                        <a:rPr lang="en-US" altLang="zh-CN" sz="1200" spc="78" dirty="0">
                          <a:solidFill>
                            <a:srgbClr val="000000"/>
                          </a:solidFill>
                          <a:latin typeface="Arial"/>
                          <a:ea typeface="Arial"/>
                          <a:cs typeface="Arial"/>
                        </a:rPr>
                        <a:t>2019.7</a:t>
                      </a:r>
                      <a:endParaRPr lang="en-US" altLang="zh-CN" sz="1200">
                        <a:latin typeface="Arial"/>
                        <a:ea typeface="Arial"/>
                        <a:cs typeface="Arial"/>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bl>
          </a:graphicData>
        </a:graphic>
      </p:graphicFrame>
      <p:sp>
        <p:nvSpPr>
          <p:cNvPr id="173" name="Text Box173"/>
          <p:cNvSpPr txBox="1"/>
          <p:nvPr/>
        </p:nvSpPr>
        <p:spPr>
          <a:xfrm>
            <a:off x="137160" y="4653407"/>
            <a:ext cx="3482594" cy="270206"/>
          </a:xfrm>
          <a:prstGeom prst="rect">
            <a:avLst/>
          </a:prstGeom>
        </p:spPr>
        <p:txBody>
          <a:bodyPr wrap="square" lIns="0" tIns="0" rIns="0" rtlCol="0">
            <a:spAutoFit/>
          </a:bodyPr>
          <a:lstStyle/>
          <a:p>
            <a:pPr algn="l">
              <a:lnSpc>
                <a:spcPts val="0"/>
              </a:lnSpc>
            </a:pPr>
            <a:endParaRPr/>
          </a:p>
          <a:p>
            <a:pPr algn="l" rtl="0">
              <a:lnSpc>
                <a:spcPts val="2128"/>
              </a:lnSpc>
            </a:pPr>
            <a:r>
              <a:rPr lang="en-US" altLang="zh-CN" sz="1800" spc="-274" dirty="0">
                <a:solidFill>
                  <a:srgbClr val="000000"/>
                </a:solidFill>
                <a:latin typeface="MS Gothic"/>
                <a:ea typeface="MS Gothic"/>
                <a:cs typeface="MS Gothic"/>
              </a:rPr>
              <a:t>わ</a:t>
            </a:r>
            <a:r>
              <a:rPr lang="en-US" altLang="zh-CN" sz="1800" spc="-338" dirty="0">
                <a:solidFill>
                  <a:srgbClr val="000000"/>
                </a:solidFill>
                <a:latin typeface="MS Gothic"/>
                <a:ea typeface="MS Gothic"/>
                <a:cs typeface="MS Gothic"/>
              </a:rPr>
              <a:t>が</a:t>
            </a:r>
            <a:r>
              <a:rPr lang="en-US" altLang="zh-CN" sz="1800" spc="0" dirty="0">
                <a:solidFill>
                  <a:srgbClr val="000000"/>
                </a:solidFill>
                <a:latin typeface="SimSun"/>
                <a:ea typeface="SimSun"/>
                <a:cs typeface="SimSun"/>
              </a:rPr>
              <a:t>国</a:t>
            </a:r>
            <a:r>
              <a:rPr lang="en-US" altLang="zh-CN" sz="1800" spc="-387" dirty="0">
                <a:solidFill>
                  <a:srgbClr val="000000"/>
                </a:solidFill>
                <a:latin typeface="MS Gothic"/>
                <a:ea typeface="MS Gothic"/>
                <a:cs typeface="MS Gothic"/>
              </a:rPr>
              <a:t>に</a:t>
            </a:r>
            <a:r>
              <a:rPr lang="en-US" altLang="zh-CN" sz="1800" spc="-331" dirty="0">
                <a:solidFill>
                  <a:srgbClr val="000000"/>
                </a:solidFill>
                <a:latin typeface="MS Gothic"/>
                <a:ea typeface="MS Gothic"/>
                <a:cs typeface="MS Gothic"/>
              </a:rPr>
              <a:t>お</a:t>
            </a:r>
            <a:r>
              <a:rPr lang="en-US" altLang="zh-CN" sz="1800" spc="-339" dirty="0">
                <a:solidFill>
                  <a:srgbClr val="000000"/>
                </a:solidFill>
                <a:latin typeface="MS Gothic"/>
                <a:ea typeface="MS Gothic"/>
                <a:cs typeface="MS Gothic"/>
              </a:rPr>
              <a:t>け</a:t>
            </a:r>
            <a:r>
              <a:rPr lang="en-US" altLang="zh-CN" sz="1800" spc="-431" dirty="0">
                <a:solidFill>
                  <a:srgbClr val="000000"/>
                </a:solidFill>
                <a:latin typeface="MS Gothic"/>
                <a:ea typeface="MS Gothic"/>
                <a:cs typeface="MS Gothic"/>
              </a:rPr>
              <a:t>る</a:t>
            </a:r>
            <a:r>
              <a:rPr lang="en-US" altLang="zh-CN" sz="1800" spc="-443" dirty="0">
                <a:solidFill>
                  <a:srgbClr val="000000"/>
                </a:solidFill>
                <a:latin typeface="MS Gothic"/>
                <a:ea typeface="MS Gothic"/>
                <a:cs typeface="MS Gothic"/>
              </a:rPr>
              <a:t>マ</a:t>
            </a:r>
            <a:r>
              <a:rPr lang="en-US" altLang="zh-CN" sz="1800" spc="-506" dirty="0">
                <a:solidFill>
                  <a:srgbClr val="000000"/>
                </a:solidFill>
                <a:latin typeface="MS Gothic"/>
                <a:ea typeface="MS Gothic"/>
                <a:cs typeface="MS Gothic"/>
              </a:rPr>
              <a:t>イ</a:t>
            </a:r>
            <a:r>
              <a:rPr lang="en-US" altLang="zh-CN" sz="1800" spc="-556" dirty="0">
                <a:solidFill>
                  <a:srgbClr val="000000"/>
                </a:solidFill>
                <a:latin typeface="MS Gothic"/>
                <a:ea typeface="MS Gothic"/>
                <a:cs typeface="MS Gothic"/>
              </a:rPr>
              <a:t>ク</a:t>
            </a:r>
            <a:r>
              <a:rPr lang="en-US" altLang="zh-CN" sz="1800" spc="-498" dirty="0">
                <a:solidFill>
                  <a:srgbClr val="000000"/>
                </a:solidFill>
                <a:latin typeface="MS Gothic"/>
                <a:ea typeface="MS Gothic"/>
                <a:cs typeface="MS Gothic"/>
              </a:rPr>
              <a:t>ロ</a:t>
            </a:r>
            <a:r>
              <a:rPr lang="en-US" altLang="zh-CN" sz="1800" spc="-528" dirty="0">
                <a:solidFill>
                  <a:srgbClr val="000000"/>
                </a:solidFill>
                <a:latin typeface="MS Gothic"/>
                <a:ea typeface="MS Gothic"/>
                <a:cs typeface="MS Gothic"/>
              </a:rPr>
              <a:t>ビ</a:t>
            </a:r>
            <a:r>
              <a:rPr lang="en-US" altLang="zh-CN" sz="1800" spc="-322" dirty="0">
                <a:solidFill>
                  <a:srgbClr val="000000"/>
                </a:solidFill>
                <a:latin typeface="MS Gothic"/>
                <a:ea typeface="MS Gothic"/>
                <a:cs typeface="MS Gothic"/>
              </a:rPr>
              <a:t>ー</a:t>
            </a:r>
            <a:r>
              <a:rPr lang="en-US" altLang="zh-CN" sz="1800" spc="-326" dirty="0">
                <a:solidFill>
                  <a:srgbClr val="000000"/>
                </a:solidFill>
                <a:latin typeface="MS Gothic"/>
                <a:ea typeface="MS Gothic"/>
                <a:cs typeface="MS Gothic"/>
              </a:rPr>
              <a:t>ズ</a:t>
            </a:r>
            <a:r>
              <a:rPr lang="en-US" altLang="zh-CN" sz="1800" spc="0" dirty="0">
                <a:solidFill>
                  <a:srgbClr val="000000"/>
                </a:solidFill>
                <a:latin typeface="SimSun"/>
                <a:ea typeface="SimSun"/>
                <a:cs typeface="SimSun"/>
              </a:rPr>
              <a:t>使用状況</a:t>
            </a:r>
            <a:endParaRPr lang="en-US" altLang="zh-CN" sz="1800">
              <a:latin typeface="SimSun"/>
              <a:ea typeface="SimSun"/>
              <a:cs typeface="SimSun"/>
            </a:endParaRPr>
          </a:p>
        </p:txBody>
      </p:sp>
      <p:sp>
        <p:nvSpPr>
          <p:cNvPr id="174" name="Text Box174"/>
          <p:cNvSpPr txBox="1"/>
          <p:nvPr/>
        </p:nvSpPr>
        <p:spPr>
          <a:xfrm>
            <a:off x="5594350" y="4596186"/>
            <a:ext cx="3172752" cy="126492"/>
          </a:xfrm>
          <a:prstGeom prst="rect">
            <a:avLst/>
          </a:prstGeom>
        </p:spPr>
        <p:txBody>
          <a:bodyPr wrap="square" lIns="0" tIns="0" rIns="0" rtlCol="0">
            <a:spAutoFit/>
          </a:bodyPr>
          <a:lstStyle/>
          <a:p>
            <a:pPr algn="l">
              <a:lnSpc>
                <a:spcPts val="0"/>
              </a:lnSpc>
            </a:pPr>
            <a:endParaRPr/>
          </a:p>
          <a:p>
            <a:pPr algn="l" rtl="0">
              <a:lnSpc>
                <a:spcPts val="996"/>
              </a:lnSpc>
            </a:pPr>
            <a:r>
              <a:rPr lang="en-US" altLang="zh-CN" sz="1000" spc="0" dirty="0">
                <a:solidFill>
                  <a:srgbClr val="000000"/>
                </a:solidFill>
                <a:latin typeface="MS PGothic"/>
                <a:ea typeface="MS PGothic"/>
                <a:cs typeface="MS PGothic"/>
              </a:rPr>
              <a:t>出</a:t>
            </a:r>
            <a:r>
              <a:rPr lang="en-US" altLang="zh-CN" sz="1000" spc="-8" dirty="0">
                <a:solidFill>
                  <a:srgbClr val="000000"/>
                </a:solidFill>
                <a:latin typeface="MS PGothic"/>
                <a:ea typeface="MS PGothic"/>
                <a:cs typeface="MS PGothic"/>
              </a:rPr>
              <a:t>所</a:t>
            </a:r>
            <a:r>
              <a:rPr lang="en-US" altLang="zh-CN" sz="1000" spc="0" dirty="0">
                <a:solidFill>
                  <a:srgbClr val="000000"/>
                </a:solidFill>
                <a:latin typeface="MS PGothic"/>
                <a:ea typeface="MS PGothic"/>
                <a:cs typeface="MS PGothic"/>
              </a:rPr>
              <a:t>・参</a:t>
            </a:r>
            <a:r>
              <a:rPr lang="en-US" altLang="zh-CN" sz="1000" spc="-5" dirty="0">
                <a:solidFill>
                  <a:srgbClr val="000000"/>
                </a:solidFill>
                <a:latin typeface="MS PGothic"/>
                <a:ea typeface="MS PGothic"/>
                <a:cs typeface="MS PGothic"/>
              </a:rPr>
              <a:t>考</a:t>
            </a:r>
            <a:r>
              <a:rPr lang="en-US" altLang="zh-CN" sz="1000" spc="0" dirty="0">
                <a:solidFill>
                  <a:srgbClr val="000000"/>
                </a:solidFill>
                <a:latin typeface="MS PGothic"/>
                <a:ea typeface="MS PGothic"/>
                <a:cs typeface="MS PGothic"/>
              </a:rPr>
              <a:t>）</a:t>
            </a:r>
            <a:r>
              <a:rPr lang="en-US" altLang="zh-CN" sz="1000" spc="372" dirty="0">
                <a:solidFill>
                  <a:srgbClr val="000000"/>
                </a:solidFill>
                <a:latin typeface="MS PGothic"/>
                <a:ea typeface="MS PGothic"/>
                <a:cs typeface="MS PGothic"/>
              </a:rPr>
              <a:t> </a:t>
            </a:r>
            <a:r>
              <a:rPr lang="en-US" altLang="zh-CN" sz="1000" spc="0" dirty="0">
                <a:solidFill>
                  <a:srgbClr val="000000"/>
                </a:solidFill>
                <a:latin typeface="MS PGothic"/>
                <a:ea typeface="MS PGothic"/>
                <a:cs typeface="MS PGothic"/>
              </a:rPr>
              <a:t>山</a:t>
            </a:r>
            <a:r>
              <a:rPr lang="en-US" altLang="zh-CN" sz="1000" spc="-8" dirty="0">
                <a:solidFill>
                  <a:srgbClr val="000000"/>
                </a:solidFill>
                <a:latin typeface="MS PGothic"/>
                <a:ea typeface="MS PGothic"/>
                <a:cs typeface="MS PGothic"/>
              </a:rPr>
              <a:t>川</a:t>
            </a:r>
            <a:r>
              <a:rPr lang="en-US" altLang="zh-CN" sz="1000" spc="0" dirty="0">
                <a:solidFill>
                  <a:srgbClr val="000000"/>
                </a:solidFill>
                <a:latin typeface="MS PGothic"/>
                <a:ea typeface="MS PGothic"/>
                <a:cs typeface="MS PGothic"/>
              </a:rPr>
              <a:t>(</a:t>
            </a:r>
            <a:r>
              <a:rPr lang="en-US" altLang="zh-CN" sz="1000" spc="1" dirty="0">
                <a:solidFill>
                  <a:srgbClr val="000000"/>
                </a:solidFill>
                <a:latin typeface="MS PGothic"/>
                <a:ea typeface="MS PGothic"/>
                <a:cs typeface="MS PGothic"/>
              </a:rPr>
              <a:t>2018)</a:t>
            </a:r>
            <a:r>
              <a:rPr lang="en-US" altLang="zh-CN" sz="1000" spc="-14" dirty="0">
                <a:solidFill>
                  <a:srgbClr val="000000"/>
                </a:solidFill>
                <a:latin typeface="MS PGothic"/>
                <a:ea typeface="MS PGothic"/>
                <a:cs typeface="MS PGothic"/>
              </a:rPr>
              <a:t> </a:t>
            </a:r>
            <a:r>
              <a:rPr lang="en-US" altLang="zh-CN" sz="1000" spc="0" dirty="0">
                <a:solidFill>
                  <a:srgbClr val="000000"/>
                </a:solidFill>
                <a:latin typeface="MS PGothic"/>
                <a:ea typeface="MS PGothic"/>
                <a:cs typeface="MS PGothic"/>
              </a:rPr>
              <a:t>、</a:t>
            </a:r>
            <a:r>
              <a:rPr lang="en-US" altLang="zh-CN" sz="1000" spc="-6" dirty="0">
                <a:solidFill>
                  <a:srgbClr val="000000"/>
                </a:solidFill>
                <a:latin typeface="MS PGothic"/>
                <a:ea typeface="MS PGothic"/>
                <a:cs typeface="MS PGothic"/>
              </a:rPr>
              <a:t>そ</a:t>
            </a:r>
            <a:r>
              <a:rPr lang="en-US" altLang="zh-CN" sz="1000" spc="0" dirty="0">
                <a:solidFill>
                  <a:srgbClr val="000000"/>
                </a:solidFill>
                <a:latin typeface="MS PGothic"/>
                <a:ea typeface="MS PGothic"/>
                <a:cs typeface="MS PGothic"/>
              </a:rPr>
              <a:t>の</a:t>
            </a:r>
            <a:r>
              <a:rPr lang="en-US" altLang="zh-CN" sz="1000" spc="-5" dirty="0">
                <a:solidFill>
                  <a:srgbClr val="000000"/>
                </a:solidFill>
                <a:latin typeface="MS PGothic"/>
                <a:ea typeface="MS PGothic"/>
                <a:cs typeface="MS PGothic"/>
              </a:rPr>
              <a:t>他</a:t>
            </a:r>
            <a:r>
              <a:rPr lang="en-US" altLang="zh-CN" sz="1000" spc="0" dirty="0">
                <a:solidFill>
                  <a:srgbClr val="000000"/>
                </a:solidFill>
                <a:latin typeface="MS PGothic"/>
                <a:ea typeface="MS PGothic"/>
                <a:cs typeface="MS PGothic"/>
              </a:rPr>
              <a:t>ニ</a:t>
            </a:r>
            <a:r>
              <a:rPr lang="en-US" altLang="zh-CN" sz="1000" spc="-8" dirty="0">
                <a:solidFill>
                  <a:srgbClr val="000000"/>
                </a:solidFill>
                <a:latin typeface="MS PGothic"/>
                <a:ea typeface="MS PGothic"/>
                <a:cs typeface="MS PGothic"/>
              </a:rPr>
              <a:t>ュ</a:t>
            </a:r>
            <a:r>
              <a:rPr lang="en-US" altLang="zh-CN" sz="1000" spc="0" dirty="0">
                <a:solidFill>
                  <a:srgbClr val="000000"/>
                </a:solidFill>
                <a:latin typeface="MS PGothic"/>
                <a:ea typeface="MS PGothic"/>
                <a:cs typeface="MS PGothic"/>
              </a:rPr>
              <a:t>ー</a:t>
            </a:r>
            <a:r>
              <a:rPr lang="en-US" altLang="zh-CN" sz="1000" spc="-8" dirty="0">
                <a:solidFill>
                  <a:srgbClr val="000000"/>
                </a:solidFill>
                <a:latin typeface="MS PGothic"/>
                <a:ea typeface="MS PGothic"/>
                <a:cs typeface="MS PGothic"/>
              </a:rPr>
              <a:t>ス</a:t>
            </a:r>
            <a:r>
              <a:rPr lang="en-US" altLang="zh-CN" sz="1000" spc="0" dirty="0">
                <a:solidFill>
                  <a:srgbClr val="000000"/>
                </a:solidFill>
                <a:latin typeface="MS PGothic"/>
                <a:ea typeface="MS PGothic"/>
                <a:cs typeface="MS PGothic"/>
              </a:rPr>
              <a:t>や政</a:t>
            </a:r>
            <a:r>
              <a:rPr lang="en-US" altLang="zh-CN" sz="1000" spc="-9" dirty="0">
                <a:solidFill>
                  <a:srgbClr val="000000"/>
                </a:solidFill>
                <a:latin typeface="MS PGothic"/>
                <a:ea typeface="MS PGothic"/>
                <a:cs typeface="MS PGothic"/>
              </a:rPr>
              <a:t>府</a:t>
            </a:r>
            <a:r>
              <a:rPr lang="en-US" altLang="zh-CN" sz="1000" spc="0" dirty="0">
                <a:solidFill>
                  <a:srgbClr val="000000"/>
                </a:solidFill>
                <a:latin typeface="MS PGothic"/>
                <a:ea typeface="MS PGothic"/>
                <a:cs typeface="MS PGothic"/>
              </a:rPr>
              <a:t>公</a:t>
            </a:r>
            <a:r>
              <a:rPr lang="en-US" altLang="zh-CN" sz="1000" spc="-8" dirty="0">
                <a:solidFill>
                  <a:srgbClr val="000000"/>
                </a:solidFill>
                <a:latin typeface="MS PGothic"/>
                <a:ea typeface="MS PGothic"/>
                <a:cs typeface="MS PGothic"/>
              </a:rPr>
              <a:t>表</a:t>
            </a:r>
            <a:r>
              <a:rPr lang="en-US" altLang="zh-CN" sz="1000" spc="0" dirty="0">
                <a:solidFill>
                  <a:srgbClr val="000000"/>
                </a:solidFill>
                <a:latin typeface="MS PGothic"/>
                <a:ea typeface="MS PGothic"/>
                <a:cs typeface="MS PGothic"/>
              </a:rPr>
              <a:t>情</a:t>
            </a:r>
            <a:r>
              <a:rPr lang="en-US" altLang="zh-CN" sz="1000" spc="-8" dirty="0">
                <a:solidFill>
                  <a:srgbClr val="000000"/>
                </a:solidFill>
                <a:latin typeface="MS PGothic"/>
                <a:ea typeface="MS PGothic"/>
                <a:cs typeface="MS PGothic"/>
              </a:rPr>
              <a:t>報</a:t>
            </a:r>
            <a:endParaRPr lang="en-US" altLang="zh-CN" sz="1000">
              <a:latin typeface="MS PGothic"/>
              <a:ea typeface="MS PGothic"/>
              <a:cs typeface="MS PGothic"/>
            </a:endParaRPr>
          </a:p>
        </p:txBody>
      </p:sp>
      <p:sp>
        <p:nvSpPr>
          <p:cNvPr id="175" name="Text Box175"/>
          <p:cNvSpPr txBox="1"/>
          <p:nvPr/>
        </p:nvSpPr>
        <p:spPr>
          <a:xfrm>
            <a:off x="230950" y="4935094"/>
            <a:ext cx="8693594" cy="1564639"/>
          </a:xfrm>
          <a:prstGeom prst="rect">
            <a:avLst/>
          </a:prstGeom>
        </p:spPr>
        <p:txBody>
          <a:bodyPr wrap="square" lIns="0" tIns="0" rIns="0" rtlCol="0">
            <a:spAutoFit/>
          </a:bodyPr>
          <a:lstStyle/>
          <a:p>
            <a:pPr algn="l">
              <a:lnSpc>
                <a:spcPts val="0"/>
              </a:lnSpc>
            </a:pPr>
            <a:endParaRPr/>
          </a:p>
        </p:txBody>
      </p:sp>
      <p:graphicFrame>
        <p:nvGraphicFramePr>
          <p:cNvPr id="176" name="Table176"/>
          <p:cNvGraphicFramePr>
            <a:graphicFrameLocks noGrp="1"/>
          </p:cNvGraphicFramePr>
          <p:nvPr/>
        </p:nvGraphicFramePr>
        <p:xfrm>
          <a:off x="230950" y="4935094"/>
          <a:ext cx="8655495" cy="1564640"/>
        </p:xfrm>
        <a:graphic>
          <a:graphicData uri="http://schemas.openxmlformats.org/drawingml/2006/table">
            <a:tbl>
              <a:tblPr>
                <a:tableStyleId>{2D5ABB26-0587-4C30-8999-92F81FD0307C}</a:tableStyleId>
              </a:tblPr>
              <a:tblGrid>
                <a:gridCol w="2180654"/>
                <a:gridCol w="6474841"/>
              </a:tblGrid>
              <a:tr h="822960">
                <a:tc>
                  <a:txBody>
                    <a:bodyPr/>
                    <a:lstStyle/>
                    <a:p>
                      <a:pPr algn="l">
                        <a:lnSpc>
                          <a:spcPts val="2459"/>
                        </a:lnSpc>
                      </a:pPr>
                      <a:endParaRPr/>
                    </a:p>
                    <a:p>
                      <a:pPr marL="861758" algn="l" rtl="0">
                        <a:lnSpc>
                          <a:spcPts val="1418"/>
                        </a:lnSpc>
                      </a:pPr>
                      <a:r>
                        <a:rPr lang="en-US" altLang="zh-CN" sz="1200" b="1" spc="-50" dirty="0">
                          <a:solidFill>
                            <a:srgbClr val="FFFFFF"/>
                          </a:solidFill>
                          <a:latin typeface="SimSun"/>
                          <a:ea typeface="SimSun"/>
                          <a:cs typeface="SimSun"/>
                        </a:rPr>
                        <a:t>用途例</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297"/>
                        </a:lnSpc>
                      </a:pPr>
                      <a:endParaRPr/>
                    </a:p>
                    <a:p>
                      <a:pPr marL="92075" algn="l" rtl="0">
                        <a:lnSpc>
                          <a:spcPts val="1524"/>
                        </a:lnSpc>
                      </a:pPr>
                      <a:r>
                        <a:rPr lang="en-US" altLang="zh-CN" sz="1200" spc="0" dirty="0">
                          <a:solidFill>
                            <a:srgbClr val="000000"/>
                          </a:solidFill>
                          <a:latin typeface="Arial"/>
                          <a:ea typeface="Arial"/>
                          <a:cs typeface="Arial"/>
                        </a:rPr>
                        <a:t>•</a:t>
                      </a:r>
                      <a:r>
                        <a:rPr lang="en-US" altLang="zh-CN" sz="1200" spc="602" dirty="0">
                          <a:solidFill>
                            <a:srgbClr val="000000"/>
                          </a:solidFill>
                          <a:latin typeface="Arial"/>
                          <a:ea typeface="Arial"/>
                          <a:cs typeface="Arial"/>
                        </a:rPr>
                        <a:t> </a:t>
                      </a:r>
                      <a:r>
                        <a:rPr lang="en-US" altLang="zh-CN" sz="1200" spc="0" dirty="0">
                          <a:solidFill>
                            <a:srgbClr val="000000"/>
                          </a:solidFill>
                          <a:latin typeface="SimSun"/>
                          <a:ea typeface="SimSun"/>
                          <a:cs typeface="SimSun"/>
                        </a:rPr>
                        <a:t>製品製造</a:t>
                      </a:r>
                      <a:r>
                        <a:rPr lang="en-US" altLang="zh-CN" sz="1200" spc="-221" dirty="0">
                          <a:solidFill>
                            <a:srgbClr val="000000"/>
                          </a:solidFill>
                          <a:latin typeface="MS Gothic"/>
                          <a:ea typeface="MS Gothic"/>
                          <a:cs typeface="MS Gothic"/>
                        </a:rPr>
                        <a:t>の</a:t>
                      </a:r>
                      <a:r>
                        <a:rPr lang="en-US" altLang="zh-CN" sz="1200" spc="-254" dirty="0">
                          <a:solidFill>
                            <a:srgbClr val="000000"/>
                          </a:solidFill>
                          <a:latin typeface="MS Gothic"/>
                          <a:ea typeface="MS Gothic"/>
                          <a:cs typeface="MS Gothic"/>
                        </a:rPr>
                        <a:t>た</a:t>
                      </a:r>
                      <a:r>
                        <a:rPr lang="en-US" altLang="zh-CN" sz="1200" spc="-216" dirty="0">
                          <a:solidFill>
                            <a:srgbClr val="000000"/>
                          </a:solidFill>
                          <a:latin typeface="MS Gothic"/>
                          <a:ea typeface="MS Gothic"/>
                          <a:cs typeface="MS Gothic"/>
                        </a:rPr>
                        <a:t>め</a:t>
                      </a:r>
                      <a:r>
                        <a:rPr lang="en-US" altLang="zh-CN" sz="1200" spc="-217" dirty="0">
                          <a:solidFill>
                            <a:srgbClr val="000000"/>
                          </a:solidFill>
                          <a:latin typeface="MS Gothic"/>
                          <a:ea typeface="MS Gothic"/>
                          <a:cs typeface="MS Gothic"/>
                        </a:rPr>
                        <a:t>の</a:t>
                      </a:r>
                      <a:r>
                        <a:rPr lang="en-US" altLang="zh-CN" sz="1200" spc="0" dirty="0">
                          <a:solidFill>
                            <a:srgbClr val="000000"/>
                          </a:solidFill>
                          <a:latin typeface="SimSun"/>
                          <a:ea typeface="SimSun"/>
                          <a:cs typeface="SimSun"/>
                        </a:rPr>
                        <a:t>原料</a:t>
                      </a:r>
                      <a:endParaRPr lang="en-US" altLang="zh-CN" sz="1200">
                        <a:latin typeface="SimSun"/>
                        <a:ea typeface="SimSun"/>
                        <a:cs typeface="SimSun"/>
                      </a:endParaRPr>
                    </a:p>
                    <a:p>
                      <a:pPr marL="92075" algn="l" rtl="0">
                        <a:lnSpc>
                          <a:spcPts val="1441"/>
                        </a:lnSpc>
                      </a:pPr>
                      <a:r>
                        <a:rPr lang="en-US" altLang="zh-CN" sz="1200" spc="0" dirty="0">
                          <a:solidFill>
                            <a:srgbClr val="000000"/>
                          </a:solidFill>
                          <a:latin typeface="Arial"/>
                          <a:ea typeface="Arial"/>
                          <a:cs typeface="Arial"/>
                        </a:rPr>
                        <a:t>•</a:t>
                      </a:r>
                      <a:r>
                        <a:rPr lang="en-US" altLang="zh-CN" sz="1200" spc="602" dirty="0">
                          <a:solidFill>
                            <a:srgbClr val="000000"/>
                          </a:solidFill>
                          <a:latin typeface="Arial"/>
                          <a:ea typeface="Arial"/>
                          <a:cs typeface="Arial"/>
                        </a:rPr>
                        <a:t> </a:t>
                      </a:r>
                      <a:r>
                        <a:rPr lang="en-US" altLang="zh-CN" sz="1200" spc="0" dirty="0">
                          <a:solidFill>
                            <a:srgbClr val="000000"/>
                          </a:solidFill>
                          <a:latin typeface="SimSun"/>
                          <a:ea typeface="SimSun"/>
                          <a:cs typeface="SimSun"/>
                        </a:rPr>
                        <a:t>化粧品中</a:t>
                      </a:r>
                      <a:r>
                        <a:rPr lang="en-US" altLang="zh-CN" sz="1200" spc="-219" dirty="0">
                          <a:solidFill>
                            <a:srgbClr val="000000"/>
                          </a:solidFill>
                          <a:latin typeface="MS Gothic"/>
                          <a:ea typeface="MS Gothic"/>
                          <a:cs typeface="MS Gothic"/>
                        </a:rPr>
                        <a:t>の</a:t>
                      </a:r>
                      <a:r>
                        <a:rPr lang="en-US" altLang="zh-CN" sz="1200" spc="-279" dirty="0">
                          <a:solidFill>
                            <a:srgbClr val="000000"/>
                          </a:solidFill>
                          <a:latin typeface="MS Gothic"/>
                          <a:ea typeface="MS Gothic"/>
                          <a:cs typeface="MS Gothic"/>
                        </a:rPr>
                        <a:t>ス</a:t>
                      </a:r>
                      <a:r>
                        <a:rPr lang="en-US" altLang="zh-CN" sz="1200" spc="-364" dirty="0">
                          <a:solidFill>
                            <a:srgbClr val="000000"/>
                          </a:solidFill>
                          <a:latin typeface="MS Gothic"/>
                          <a:ea typeface="MS Gothic"/>
                          <a:cs typeface="MS Gothic"/>
                        </a:rPr>
                        <a:t>ク</a:t>
                      </a:r>
                      <a:r>
                        <a:rPr lang="en-US" altLang="zh-CN" sz="1200" spc="-375" dirty="0">
                          <a:solidFill>
                            <a:srgbClr val="000000"/>
                          </a:solidFill>
                          <a:latin typeface="MS Gothic"/>
                          <a:ea typeface="MS Gothic"/>
                          <a:cs typeface="MS Gothic"/>
                        </a:rPr>
                        <a:t>ラ</a:t>
                      </a:r>
                      <a:r>
                        <a:rPr lang="en-US" altLang="zh-CN" sz="1200" spc="-300" dirty="0">
                          <a:solidFill>
                            <a:srgbClr val="000000"/>
                          </a:solidFill>
                          <a:latin typeface="MS Gothic"/>
                          <a:ea typeface="MS Gothic"/>
                          <a:cs typeface="MS Gothic"/>
                        </a:rPr>
                        <a:t>ブ</a:t>
                      </a:r>
                      <a:r>
                        <a:rPr lang="en-US" altLang="zh-CN" sz="1200" spc="-350" dirty="0">
                          <a:solidFill>
                            <a:srgbClr val="000000"/>
                          </a:solidFill>
                          <a:latin typeface="MS Gothic"/>
                          <a:ea typeface="MS Gothic"/>
                          <a:cs typeface="MS Gothic"/>
                        </a:rPr>
                        <a:t>ビ</a:t>
                      </a:r>
                      <a:r>
                        <a:rPr lang="en-US" altLang="zh-CN" sz="1200" spc="-218" dirty="0">
                          <a:solidFill>
                            <a:srgbClr val="000000"/>
                          </a:solidFill>
                          <a:latin typeface="MS Gothic"/>
                          <a:ea typeface="MS Gothic"/>
                          <a:cs typeface="MS Gothic"/>
                        </a:rPr>
                        <a:t>ー</a:t>
                      </a:r>
                      <a:r>
                        <a:rPr lang="en-US" altLang="zh-CN" sz="1200" spc="-216" dirty="0">
                          <a:solidFill>
                            <a:srgbClr val="000000"/>
                          </a:solidFill>
                          <a:latin typeface="MS Gothic"/>
                          <a:ea typeface="MS Gothic"/>
                          <a:cs typeface="MS Gothic"/>
                        </a:rPr>
                        <a:t>ズ</a:t>
                      </a:r>
                      <a:endParaRPr lang="en-US" altLang="zh-CN" sz="1200">
                        <a:latin typeface="MS Gothic"/>
                        <a:ea typeface="MS Gothic"/>
                        <a:cs typeface="MS Gothic"/>
                      </a:endParaRPr>
                    </a:p>
                    <a:p>
                      <a:pPr marL="92075" algn="l" rtl="0">
                        <a:lnSpc>
                          <a:spcPts val="1441"/>
                        </a:lnSpc>
                      </a:pPr>
                      <a:r>
                        <a:rPr lang="en-US" altLang="zh-CN" sz="1200" spc="0" dirty="0">
                          <a:solidFill>
                            <a:srgbClr val="000000"/>
                          </a:solidFill>
                          <a:latin typeface="Arial"/>
                          <a:ea typeface="Arial"/>
                          <a:cs typeface="Arial"/>
                        </a:rPr>
                        <a:t>•</a:t>
                      </a:r>
                      <a:r>
                        <a:rPr lang="en-US" altLang="zh-CN" sz="1200" spc="602" dirty="0">
                          <a:solidFill>
                            <a:srgbClr val="000000"/>
                          </a:solidFill>
                          <a:latin typeface="Arial"/>
                          <a:ea typeface="Arial"/>
                          <a:cs typeface="Arial"/>
                        </a:rPr>
                        <a:t> </a:t>
                      </a:r>
                      <a:r>
                        <a:rPr lang="en-US" altLang="zh-CN" sz="1200" spc="0" dirty="0">
                          <a:solidFill>
                            <a:srgbClr val="000000"/>
                          </a:solidFill>
                          <a:latin typeface="SimSun"/>
                          <a:ea typeface="SimSun"/>
                          <a:cs typeface="SimSun"/>
                        </a:rPr>
                        <a:t>工業用研磨剤</a:t>
                      </a:r>
                      <a:endParaRPr lang="en-US" altLang="zh-CN" sz="1200">
                        <a:latin typeface="SimSun"/>
                        <a:ea typeface="SimSun"/>
                        <a:cs typeface="SimSun"/>
                      </a:endParaRPr>
                    </a:p>
                    <a:p>
                      <a:pPr marL="92075" algn="l" rtl="0">
                        <a:lnSpc>
                          <a:spcPts val="1440"/>
                        </a:lnSpc>
                      </a:pPr>
                      <a:r>
                        <a:rPr lang="en-US" altLang="zh-CN" sz="1200" spc="0" dirty="0">
                          <a:solidFill>
                            <a:srgbClr val="000000"/>
                          </a:solidFill>
                          <a:latin typeface="Arial"/>
                          <a:ea typeface="Arial"/>
                          <a:cs typeface="Arial"/>
                        </a:rPr>
                        <a:t>•</a:t>
                      </a:r>
                      <a:r>
                        <a:rPr lang="en-US" altLang="zh-CN" sz="1200" spc="602" dirty="0">
                          <a:solidFill>
                            <a:srgbClr val="000000"/>
                          </a:solidFill>
                          <a:latin typeface="Arial"/>
                          <a:ea typeface="Arial"/>
                          <a:cs typeface="Arial"/>
                        </a:rPr>
                        <a:t> </a:t>
                      </a:r>
                      <a:r>
                        <a:rPr lang="en-US" altLang="zh-CN" sz="1200" spc="0" dirty="0">
                          <a:solidFill>
                            <a:srgbClr val="000000"/>
                          </a:solidFill>
                          <a:latin typeface="SimSun"/>
                          <a:ea typeface="SimSun"/>
                          <a:cs typeface="SimSun"/>
                        </a:rPr>
                        <a:t>紙</a:t>
                      </a:r>
                      <a:r>
                        <a:rPr lang="en-US" altLang="zh-CN" sz="1200" spc="-221" dirty="0">
                          <a:solidFill>
                            <a:srgbClr val="000000"/>
                          </a:solidFill>
                          <a:latin typeface="MS Gothic"/>
                          <a:ea typeface="MS Gothic"/>
                          <a:cs typeface="MS Gothic"/>
                        </a:rPr>
                        <a:t>お</a:t>
                      </a:r>
                      <a:r>
                        <a:rPr lang="en-US" altLang="zh-CN" sz="1200" spc="-217" dirty="0">
                          <a:solidFill>
                            <a:srgbClr val="000000"/>
                          </a:solidFill>
                          <a:latin typeface="MS Gothic"/>
                          <a:ea typeface="MS Gothic"/>
                          <a:cs typeface="MS Gothic"/>
                        </a:rPr>
                        <a:t>む</a:t>
                      </a:r>
                      <a:r>
                        <a:rPr lang="en-US" altLang="zh-CN" sz="1200" spc="-254" dirty="0">
                          <a:solidFill>
                            <a:srgbClr val="000000"/>
                          </a:solidFill>
                          <a:latin typeface="MS Gothic"/>
                          <a:ea typeface="MS Gothic"/>
                          <a:cs typeface="MS Gothic"/>
                        </a:rPr>
                        <a:t>つ</a:t>
                      </a:r>
                      <a:r>
                        <a:rPr lang="en-US" altLang="zh-CN" sz="1200" spc="-170" dirty="0">
                          <a:solidFill>
                            <a:srgbClr val="000000"/>
                          </a:solidFill>
                          <a:latin typeface="MS Gothic"/>
                          <a:ea typeface="MS Gothic"/>
                          <a:cs typeface="MS Gothic"/>
                        </a:rPr>
                        <a:t>な</a:t>
                      </a:r>
                      <a:r>
                        <a:rPr lang="en-US" altLang="zh-CN" sz="1200" spc="-440" dirty="0">
                          <a:solidFill>
                            <a:srgbClr val="000000"/>
                          </a:solidFill>
                          <a:latin typeface="MS Gothic"/>
                          <a:ea typeface="MS Gothic"/>
                          <a:cs typeface="MS Gothic"/>
                        </a:rPr>
                        <a:t>ど</a:t>
                      </a:r>
                      <a:r>
                        <a:rPr lang="en-US" altLang="zh-CN" sz="1200" spc="-227" dirty="0">
                          <a:solidFill>
                            <a:srgbClr val="000000"/>
                          </a:solidFill>
                          <a:latin typeface="MS Gothic"/>
                          <a:ea typeface="MS Gothic"/>
                          <a:cs typeface="MS Gothic"/>
                        </a:rPr>
                        <a:t>の</a:t>
                      </a:r>
                      <a:r>
                        <a:rPr lang="en-US" altLang="zh-CN" sz="1200" spc="0" dirty="0">
                          <a:solidFill>
                            <a:srgbClr val="000000"/>
                          </a:solidFill>
                          <a:latin typeface="SimSun"/>
                          <a:ea typeface="SimSun"/>
                          <a:cs typeface="SimSun"/>
                        </a:rPr>
                        <a:t>高吸水性樹脂</a:t>
                      </a:r>
                      <a:r>
                        <a:rPr lang="en-US" altLang="zh-CN" sz="1200" spc="-300" dirty="0">
                          <a:solidFill>
                            <a:srgbClr val="000000"/>
                          </a:solidFill>
                          <a:latin typeface="MS Gothic"/>
                          <a:ea typeface="MS Gothic"/>
                          <a:cs typeface="MS Gothic"/>
                        </a:rPr>
                        <a:t>を</a:t>
                      </a:r>
                      <a:r>
                        <a:rPr lang="en-US" altLang="zh-CN" sz="1200" spc="0" dirty="0">
                          <a:solidFill>
                            <a:srgbClr val="000000"/>
                          </a:solidFill>
                          <a:latin typeface="SimSun"/>
                          <a:ea typeface="SimSun"/>
                          <a:cs typeface="SimSun"/>
                        </a:rPr>
                        <a:t>含</a:t>
                      </a:r>
                      <a:r>
                        <a:rPr lang="en-US" altLang="zh-CN" sz="1200" spc="-228" dirty="0">
                          <a:solidFill>
                            <a:srgbClr val="000000"/>
                          </a:solidFill>
                          <a:latin typeface="MS Gothic"/>
                          <a:ea typeface="MS Gothic"/>
                          <a:cs typeface="MS Gothic"/>
                        </a:rPr>
                        <a:t>む</a:t>
                      </a:r>
                      <a:r>
                        <a:rPr lang="en-US" altLang="zh-CN" sz="1200" spc="0" dirty="0">
                          <a:solidFill>
                            <a:srgbClr val="000000"/>
                          </a:solidFill>
                          <a:latin typeface="SimSun"/>
                          <a:ea typeface="SimSun"/>
                          <a:cs typeface="SimSun"/>
                        </a:rPr>
                        <a:t>衛生用品</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r h="370840">
                <a:tc>
                  <a:txBody>
                    <a:bodyPr/>
                    <a:lstStyle/>
                    <a:p>
                      <a:pPr algn="l">
                        <a:lnSpc>
                          <a:spcPts val="679"/>
                        </a:lnSpc>
                      </a:pPr>
                      <a:endParaRPr/>
                    </a:p>
                    <a:p>
                      <a:pPr marL="422541" algn="l" rtl="0">
                        <a:lnSpc>
                          <a:spcPts val="1418"/>
                        </a:lnSpc>
                      </a:pPr>
                      <a:r>
                        <a:rPr lang="en-US" altLang="zh-CN" sz="1200" b="1" spc="-290" dirty="0">
                          <a:solidFill>
                            <a:srgbClr val="FFFFFF"/>
                          </a:solidFill>
                          <a:latin typeface="MS Gothic"/>
                          <a:ea typeface="MS Gothic"/>
                          <a:cs typeface="MS Gothic"/>
                        </a:rPr>
                        <a:t>マ</a:t>
                      </a:r>
                      <a:r>
                        <a:rPr lang="en-US" altLang="zh-CN" sz="1200" b="1" spc="-278" dirty="0">
                          <a:solidFill>
                            <a:srgbClr val="FFFFFF"/>
                          </a:solidFill>
                          <a:latin typeface="MS Gothic"/>
                          <a:ea typeface="MS Gothic"/>
                          <a:cs typeface="MS Gothic"/>
                        </a:rPr>
                        <a:t>イ</a:t>
                      </a:r>
                      <a:r>
                        <a:rPr lang="en-US" altLang="zh-CN" sz="1200" b="1" spc="-280" dirty="0">
                          <a:solidFill>
                            <a:srgbClr val="FFFFFF"/>
                          </a:solidFill>
                          <a:latin typeface="MS Gothic"/>
                          <a:ea typeface="MS Gothic"/>
                          <a:cs typeface="MS Gothic"/>
                        </a:rPr>
                        <a:t>ク</a:t>
                      </a:r>
                      <a:r>
                        <a:rPr lang="en-US" altLang="zh-CN" sz="1200" b="1" spc="-281" dirty="0">
                          <a:solidFill>
                            <a:srgbClr val="FFFFFF"/>
                          </a:solidFill>
                          <a:latin typeface="MS Gothic"/>
                          <a:ea typeface="MS Gothic"/>
                          <a:cs typeface="MS Gothic"/>
                        </a:rPr>
                        <a:t>ロ</a:t>
                      </a:r>
                      <a:r>
                        <a:rPr lang="en-US" altLang="zh-CN" sz="1200" b="1" spc="-344" dirty="0">
                          <a:solidFill>
                            <a:srgbClr val="FFFFFF"/>
                          </a:solidFill>
                          <a:latin typeface="MS Gothic"/>
                          <a:ea typeface="MS Gothic"/>
                          <a:cs typeface="MS Gothic"/>
                        </a:rPr>
                        <a:t>ビ</a:t>
                      </a:r>
                      <a:r>
                        <a:rPr lang="en-US" altLang="zh-CN" sz="1200" b="1" spc="-196" dirty="0">
                          <a:solidFill>
                            <a:srgbClr val="FFFFFF"/>
                          </a:solidFill>
                          <a:latin typeface="MS Gothic"/>
                          <a:ea typeface="MS Gothic"/>
                          <a:cs typeface="MS Gothic"/>
                        </a:rPr>
                        <a:t>ー</a:t>
                      </a:r>
                      <a:r>
                        <a:rPr lang="en-US" altLang="zh-CN" sz="1200" b="1" spc="-181" dirty="0">
                          <a:solidFill>
                            <a:srgbClr val="FFFFFF"/>
                          </a:solidFill>
                          <a:latin typeface="MS Gothic"/>
                          <a:ea typeface="MS Gothic"/>
                          <a:cs typeface="MS Gothic"/>
                        </a:rPr>
                        <a:t>ズ</a:t>
                      </a:r>
                      <a:r>
                        <a:rPr lang="en-US" altLang="zh-CN" sz="1200" b="1" spc="-50" dirty="0">
                          <a:solidFill>
                            <a:srgbClr val="FFFFFF"/>
                          </a:solidFill>
                          <a:latin typeface="SimSun"/>
                          <a:ea typeface="SimSun"/>
                          <a:cs typeface="SimSun"/>
                        </a:rPr>
                        <a:t>販売量</a:t>
                      </a:r>
                      <a:endParaRPr lang="en-US" altLang="zh-CN" sz="120099">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299"/>
                        </a:lnSpc>
                      </a:pPr>
                      <a:endParaRPr/>
                    </a:p>
                    <a:p>
                      <a:pPr marL="92075" algn="l" rtl="0">
                        <a:lnSpc>
                          <a:spcPts val="1418"/>
                        </a:lnSpc>
                      </a:pPr>
                      <a:r>
                        <a:rPr lang="en-US" altLang="zh-CN" sz="1200" spc="0" dirty="0">
                          <a:solidFill>
                            <a:srgbClr val="000000"/>
                          </a:solidFill>
                          <a:latin typeface="SimSun"/>
                          <a:ea typeface="SimSun"/>
                          <a:cs typeface="SimSun"/>
                        </a:rPr>
                        <a:t>国内</a:t>
                      </a:r>
                      <a:r>
                        <a:rPr lang="en-US" altLang="zh-CN" sz="1200" spc="0" dirty="0">
                          <a:solidFill>
                            <a:srgbClr val="000000"/>
                          </a:solidFill>
                          <a:latin typeface="MS Gothic"/>
                          <a:ea typeface="MS Gothic"/>
                          <a:cs typeface="MS Gothic"/>
                        </a:rPr>
                        <a:t>：</a:t>
                      </a:r>
                      <a:r>
                        <a:rPr lang="en-US" altLang="zh-CN" sz="1200" spc="77" dirty="0">
                          <a:solidFill>
                            <a:srgbClr val="000000"/>
                          </a:solidFill>
                          <a:latin typeface="Arial"/>
                          <a:ea typeface="Arial"/>
                          <a:cs typeface="Arial"/>
                        </a:rPr>
                        <a:t>19</a:t>
                      </a:r>
                      <a:r>
                        <a:rPr lang="en-US" altLang="zh-CN" sz="1200" spc="-78" dirty="0">
                          <a:solidFill>
                            <a:srgbClr val="000000"/>
                          </a:solidFill>
                          <a:latin typeface="SimSun"/>
                          <a:ea typeface="SimSun"/>
                          <a:cs typeface="SimSun"/>
                        </a:rPr>
                        <a:t>万</a:t>
                      </a:r>
                      <a:r>
                        <a:rPr lang="en-US" altLang="zh-CN" sz="1200" spc="-351" dirty="0">
                          <a:solidFill>
                            <a:srgbClr val="000000"/>
                          </a:solidFill>
                          <a:latin typeface="MS Gothic"/>
                          <a:ea typeface="MS Gothic"/>
                          <a:cs typeface="MS Gothic"/>
                        </a:rPr>
                        <a:t>ト</a:t>
                      </a:r>
                      <a:r>
                        <a:rPr lang="en-US" altLang="zh-CN" sz="1200" spc="-303" dirty="0">
                          <a:solidFill>
                            <a:srgbClr val="000000"/>
                          </a:solidFill>
                          <a:latin typeface="MS Gothic"/>
                          <a:ea typeface="MS Gothic"/>
                          <a:cs typeface="MS Gothic"/>
                        </a:rPr>
                        <a:t>ン</a:t>
                      </a:r>
                      <a:r>
                        <a:rPr lang="en-US" altLang="zh-CN" sz="1200" spc="210" dirty="0">
                          <a:solidFill>
                            <a:srgbClr val="000000"/>
                          </a:solidFill>
                          <a:latin typeface="MS Gothic"/>
                          <a:ea typeface="MS Gothic"/>
                          <a:cs typeface="MS Gothic"/>
                        </a:rPr>
                        <a:t> </a:t>
                      </a:r>
                      <a:r>
                        <a:rPr lang="en-US" altLang="zh-CN" sz="1200" spc="0" dirty="0">
                          <a:solidFill>
                            <a:srgbClr val="000000"/>
                          </a:solidFill>
                          <a:latin typeface="SimSun"/>
                          <a:ea typeface="SimSun"/>
                          <a:cs typeface="SimSun"/>
                        </a:rPr>
                        <a:t>全世界</a:t>
                      </a:r>
                      <a:r>
                        <a:rPr lang="en-US" altLang="zh-CN" sz="1200" spc="0" dirty="0">
                          <a:solidFill>
                            <a:srgbClr val="000000"/>
                          </a:solidFill>
                          <a:latin typeface="MS Gothic"/>
                          <a:ea typeface="MS Gothic"/>
                          <a:cs typeface="MS Gothic"/>
                        </a:rPr>
                        <a:t>：</a:t>
                      </a:r>
                      <a:r>
                        <a:rPr lang="en-US" altLang="zh-CN" sz="1200" spc="77" dirty="0">
                          <a:solidFill>
                            <a:srgbClr val="000000"/>
                          </a:solidFill>
                          <a:latin typeface="Arial"/>
                          <a:ea typeface="Arial"/>
                          <a:cs typeface="Arial"/>
                        </a:rPr>
                        <a:t>236</a:t>
                      </a:r>
                      <a:r>
                        <a:rPr lang="en-US" altLang="zh-CN" sz="1200" spc="-76" dirty="0">
                          <a:solidFill>
                            <a:srgbClr val="000000"/>
                          </a:solidFill>
                          <a:latin typeface="SimSun"/>
                          <a:ea typeface="SimSun"/>
                          <a:cs typeface="SimSun"/>
                        </a:rPr>
                        <a:t>万</a:t>
                      </a:r>
                      <a:r>
                        <a:rPr lang="en-US" altLang="zh-CN" sz="1200" spc="-352" dirty="0">
                          <a:solidFill>
                            <a:srgbClr val="000000"/>
                          </a:solidFill>
                          <a:latin typeface="MS Gothic"/>
                          <a:ea typeface="MS Gothic"/>
                          <a:cs typeface="MS Gothic"/>
                        </a:rPr>
                        <a:t>ト</a:t>
                      </a:r>
                      <a:r>
                        <a:rPr lang="en-US" altLang="zh-CN" sz="1200" spc="-305" dirty="0">
                          <a:solidFill>
                            <a:srgbClr val="000000"/>
                          </a:solidFill>
                          <a:latin typeface="MS Gothic"/>
                          <a:ea typeface="MS Gothic"/>
                          <a:cs typeface="MS Gothic"/>
                        </a:rPr>
                        <a:t>ン</a:t>
                      </a:r>
                      <a:r>
                        <a:rPr lang="en-US" altLang="zh-CN" sz="1200" spc="8" dirty="0">
                          <a:solidFill>
                            <a:srgbClr val="000000"/>
                          </a:solidFill>
                          <a:latin typeface="MS Gothic"/>
                          <a:ea typeface="MS Gothic"/>
                          <a:cs typeface="MS Gothic"/>
                        </a:rPr>
                        <a:t>（</a:t>
                      </a:r>
                      <a:r>
                        <a:rPr lang="en-US" altLang="zh-CN" sz="1200" spc="-7" dirty="0">
                          <a:solidFill>
                            <a:srgbClr val="000000"/>
                          </a:solidFill>
                          <a:latin typeface="SimSun"/>
                          <a:ea typeface="SimSun"/>
                          <a:cs typeface="SimSun"/>
                        </a:rPr>
                        <a:t>富</a:t>
                      </a:r>
                      <a:r>
                        <a:rPr lang="en-US" altLang="zh-CN" sz="1200" spc="0" dirty="0">
                          <a:solidFill>
                            <a:srgbClr val="000000"/>
                          </a:solidFill>
                          <a:latin typeface="SimSun"/>
                          <a:ea typeface="SimSun"/>
                          <a:cs typeface="SimSun"/>
                        </a:rPr>
                        <a:t>士</a:t>
                      </a:r>
                      <a:r>
                        <a:rPr lang="en-US" altLang="zh-CN" sz="1200" spc="-221" dirty="0">
                          <a:solidFill>
                            <a:srgbClr val="000000"/>
                          </a:solidFill>
                          <a:latin typeface="MS Gothic"/>
                          <a:ea typeface="MS Gothic"/>
                          <a:cs typeface="MS Gothic"/>
                        </a:rPr>
                        <a:t>キ</a:t>
                      </a:r>
                      <a:r>
                        <a:rPr lang="en-US" altLang="zh-CN" sz="1200" spc="-367" dirty="0">
                          <a:solidFill>
                            <a:srgbClr val="000000"/>
                          </a:solidFill>
                          <a:latin typeface="MS Gothic"/>
                          <a:ea typeface="MS Gothic"/>
                          <a:cs typeface="MS Gothic"/>
                        </a:rPr>
                        <a:t>メ</a:t>
                      </a:r>
                      <a:r>
                        <a:rPr lang="en-US" altLang="zh-CN" sz="1200" spc="-371" dirty="0">
                          <a:solidFill>
                            <a:srgbClr val="000000"/>
                          </a:solidFill>
                          <a:latin typeface="MS Gothic"/>
                          <a:ea typeface="MS Gothic"/>
                          <a:cs typeface="MS Gothic"/>
                        </a:rPr>
                        <a:t>ラ</a:t>
                      </a:r>
                      <a:r>
                        <a:rPr lang="en-US" altLang="zh-CN" sz="1200" spc="0" dirty="0">
                          <a:solidFill>
                            <a:srgbClr val="000000"/>
                          </a:solidFill>
                          <a:latin typeface="SimSun"/>
                          <a:ea typeface="SimSun"/>
                          <a:cs typeface="SimSun"/>
                        </a:rPr>
                        <a:t>総研</a:t>
                      </a:r>
                      <a:r>
                        <a:rPr lang="en-US" altLang="zh-CN" sz="1200" spc="-221" dirty="0">
                          <a:solidFill>
                            <a:srgbClr val="000000"/>
                          </a:solidFill>
                          <a:latin typeface="MS Gothic"/>
                          <a:ea typeface="MS Gothic"/>
                          <a:cs typeface="MS Gothic"/>
                        </a:rPr>
                        <a:t>の</a:t>
                      </a:r>
                      <a:r>
                        <a:rPr lang="en-US" altLang="zh-CN" sz="1200" spc="0" dirty="0">
                          <a:solidFill>
                            <a:srgbClr val="000000"/>
                          </a:solidFill>
                          <a:latin typeface="SimSun"/>
                          <a:ea typeface="SimSun"/>
                          <a:cs typeface="SimSun"/>
                        </a:rPr>
                        <a:t>推計</a:t>
                      </a:r>
                      <a:r>
                        <a:rPr lang="en-US" altLang="zh-CN" sz="1200" spc="-295" dirty="0">
                          <a:solidFill>
                            <a:srgbClr val="000000"/>
                          </a:solidFill>
                          <a:latin typeface="MS Gothic"/>
                          <a:ea typeface="MS Gothic"/>
                          <a:cs typeface="MS Gothic"/>
                        </a:rPr>
                        <a:t>を</a:t>
                      </a:r>
                      <a:r>
                        <a:rPr lang="en-US" altLang="zh-CN" sz="1200" spc="0" dirty="0">
                          <a:solidFill>
                            <a:srgbClr val="000000"/>
                          </a:solidFill>
                          <a:latin typeface="SimSun"/>
                          <a:ea typeface="SimSun"/>
                          <a:cs typeface="SimSun"/>
                        </a:rPr>
                        <a:t>元</a:t>
                      </a:r>
                      <a:r>
                        <a:rPr lang="en-US" altLang="zh-CN" sz="1200" spc="-258" dirty="0">
                          <a:solidFill>
                            <a:srgbClr val="000000"/>
                          </a:solidFill>
                          <a:latin typeface="MS Gothic"/>
                          <a:ea typeface="MS Gothic"/>
                          <a:cs typeface="MS Gothic"/>
                        </a:rPr>
                        <a:t>に</a:t>
                      </a:r>
                      <a:r>
                        <a:rPr lang="en-US" altLang="zh-CN" sz="1200" spc="-65" dirty="0">
                          <a:solidFill>
                            <a:srgbClr val="000000"/>
                          </a:solidFill>
                          <a:latin typeface="Arial"/>
                          <a:ea typeface="Arial"/>
                          <a:cs typeface="Arial"/>
                        </a:rPr>
                        <a:t>J</a:t>
                      </a:r>
                      <a:r>
                        <a:rPr lang="en-US" altLang="zh-CN" sz="1200" spc="-53" dirty="0">
                          <a:solidFill>
                            <a:srgbClr val="000000"/>
                          </a:solidFill>
                          <a:latin typeface="Arial"/>
                          <a:ea typeface="Arial"/>
                          <a:cs typeface="Arial"/>
                        </a:rPr>
                        <a:t>FE</a:t>
                      </a:r>
                      <a:r>
                        <a:rPr lang="en-US" altLang="zh-CN" sz="1200" spc="-277" dirty="0">
                          <a:solidFill>
                            <a:srgbClr val="000000"/>
                          </a:solidFill>
                          <a:latin typeface="MS Gothic"/>
                          <a:ea typeface="MS Gothic"/>
                          <a:cs typeface="MS Gothic"/>
                        </a:rPr>
                        <a:t>テ</a:t>
                      </a:r>
                      <a:r>
                        <a:rPr lang="en-US" altLang="zh-CN" sz="1200" spc="-368" dirty="0">
                          <a:solidFill>
                            <a:srgbClr val="000000"/>
                          </a:solidFill>
                          <a:latin typeface="MS Gothic"/>
                          <a:ea typeface="MS Gothic"/>
                          <a:cs typeface="MS Gothic"/>
                        </a:rPr>
                        <a:t>ク</a:t>
                      </a:r>
                      <a:r>
                        <a:rPr lang="en-US" altLang="zh-CN" sz="1200" spc="-408" dirty="0">
                          <a:solidFill>
                            <a:srgbClr val="000000"/>
                          </a:solidFill>
                          <a:latin typeface="MS Gothic"/>
                          <a:ea typeface="MS Gothic"/>
                          <a:cs typeface="MS Gothic"/>
                        </a:rPr>
                        <a:t>ノ</a:t>
                      </a:r>
                      <a:r>
                        <a:rPr lang="en-US" altLang="zh-CN" sz="1200" spc="-496" dirty="0">
                          <a:solidFill>
                            <a:srgbClr val="000000"/>
                          </a:solidFill>
                          <a:latin typeface="MS Gothic"/>
                          <a:ea typeface="MS Gothic"/>
                          <a:cs typeface="MS Gothic"/>
                        </a:rPr>
                        <a:t>リ</a:t>
                      </a:r>
                      <a:r>
                        <a:rPr lang="en-US" altLang="zh-CN" sz="1200" spc="-219" dirty="0">
                          <a:solidFill>
                            <a:srgbClr val="000000"/>
                          </a:solidFill>
                          <a:latin typeface="MS Gothic"/>
                          <a:ea typeface="MS Gothic"/>
                          <a:cs typeface="MS Gothic"/>
                        </a:rPr>
                        <a:t>サ</a:t>
                      </a:r>
                      <a:r>
                        <a:rPr lang="en-US" altLang="zh-CN" sz="1200" spc="-217" dirty="0">
                          <a:solidFill>
                            <a:srgbClr val="000000"/>
                          </a:solidFill>
                          <a:latin typeface="MS Gothic"/>
                          <a:ea typeface="MS Gothic"/>
                          <a:cs typeface="MS Gothic"/>
                        </a:rPr>
                        <a:t>ー</a:t>
                      </a:r>
                      <a:r>
                        <a:rPr lang="en-US" altLang="zh-CN" sz="1200" spc="-260" dirty="0">
                          <a:solidFill>
                            <a:srgbClr val="000000"/>
                          </a:solidFill>
                          <a:latin typeface="MS Gothic"/>
                          <a:ea typeface="MS Gothic"/>
                          <a:cs typeface="MS Gothic"/>
                        </a:rPr>
                        <a:t>チ</a:t>
                      </a:r>
                      <a:r>
                        <a:rPr lang="en-US" altLang="zh-CN" sz="1200" spc="-228" dirty="0">
                          <a:solidFill>
                            <a:srgbClr val="000000"/>
                          </a:solidFill>
                          <a:latin typeface="MS Gothic"/>
                          <a:ea typeface="MS Gothic"/>
                          <a:cs typeface="MS Gothic"/>
                        </a:rPr>
                        <a:t>が</a:t>
                      </a:r>
                      <a:r>
                        <a:rPr lang="en-US" altLang="zh-CN" sz="1200" spc="0" dirty="0">
                          <a:solidFill>
                            <a:srgbClr val="000000"/>
                          </a:solidFill>
                          <a:latin typeface="SimSun"/>
                          <a:ea typeface="SimSun"/>
                          <a:cs typeface="SimSun"/>
                        </a:rPr>
                        <a:t>算出</a:t>
                      </a:r>
                      <a:r>
                        <a:rPr lang="en-US" altLang="zh-CN" sz="1200" spc="0" dirty="0">
                          <a:solidFill>
                            <a:srgbClr val="000000"/>
                          </a:solidFill>
                          <a:latin typeface="MS Gothic"/>
                          <a:ea typeface="MS Gothic"/>
                          <a:cs typeface="MS Gothic"/>
                        </a:rPr>
                        <a:t>）</a:t>
                      </a:r>
                      <a:endParaRPr lang="en-US" altLang="zh-CN" sz="1200">
                        <a:latin typeface="MS Gothic"/>
                        <a:ea typeface="MS Gothic"/>
                        <a:cs typeface="MS Gothic"/>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E9EDF4"/>
                    </a:solidFill>
                  </a:tcPr>
                </a:tc>
              </a:tr>
              <a:tr h="370840">
                <a:tc>
                  <a:txBody>
                    <a:bodyPr/>
                    <a:lstStyle/>
                    <a:p>
                      <a:pPr algn="l">
                        <a:lnSpc>
                          <a:spcPts val="679"/>
                        </a:lnSpc>
                      </a:pPr>
                      <a:endParaRPr/>
                    </a:p>
                    <a:p>
                      <a:pPr marL="498741" algn="l" rtl="0">
                        <a:lnSpc>
                          <a:spcPts val="1418"/>
                        </a:lnSpc>
                      </a:pPr>
                      <a:r>
                        <a:rPr lang="en-US" altLang="zh-CN" sz="1200" b="1" spc="-290" dirty="0">
                          <a:solidFill>
                            <a:srgbClr val="FFFFFF"/>
                          </a:solidFill>
                          <a:latin typeface="MS Gothic"/>
                          <a:ea typeface="MS Gothic"/>
                          <a:cs typeface="MS Gothic"/>
                        </a:rPr>
                        <a:t>マ</a:t>
                      </a:r>
                      <a:r>
                        <a:rPr lang="en-US" altLang="zh-CN" sz="1200" b="1" spc="-278" dirty="0">
                          <a:solidFill>
                            <a:srgbClr val="FFFFFF"/>
                          </a:solidFill>
                          <a:latin typeface="MS Gothic"/>
                          <a:ea typeface="MS Gothic"/>
                          <a:cs typeface="MS Gothic"/>
                        </a:rPr>
                        <a:t>イ</a:t>
                      </a:r>
                      <a:r>
                        <a:rPr lang="en-US" altLang="zh-CN" sz="1200" b="1" spc="-280" dirty="0">
                          <a:solidFill>
                            <a:srgbClr val="FFFFFF"/>
                          </a:solidFill>
                          <a:latin typeface="MS Gothic"/>
                          <a:ea typeface="MS Gothic"/>
                          <a:cs typeface="MS Gothic"/>
                        </a:rPr>
                        <a:t>ク</a:t>
                      </a:r>
                      <a:r>
                        <a:rPr lang="en-US" altLang="zh-CN" sz="1200" b="1" spc="-281" dirty="0">
                          <a:solidFill>
                            <a:srgbClr val="FFFFFF"/>
                          </a:solidFill>
                          <a:latin typeface="MS Gothic"/>
                          <a:ea typeface="MS Gothic"/>
                          <a:cs typeface="MS Gothic"/>
                        </a:rPr>
                        <a:t>ロ</a:t>
                      </a:r>
                      <a:r>
                        <a:rPr lang="en-US" altLang="zh-CN" sz="1200" b="1" spc="-344" dirty="0">
                          <a:solidFill>
                            <a:srgbClr val="FFFFFF"/>
                          </a:solidFill>
                          <a:latin typeface="MS Gothic"/>
                          <a:ea typeface="MS Gothic"/>
                          <a:cs typeface="MS Gothic"/>
                        </a:rPr>
                        <a:t>ビ</a:t>
                      </a:r>
                      <a:r>
                        <a:rPr lang="en-US" altLang="zh-CN" sz="1200" b="1" spc="-196" dirty="0">
                          <a:solidFill>
                            <a:srgbClr val="FFFFFF"/>
                          </a:solidFill>
                          <a:latin typeface="MS Gothic"/>
                          <a:ea typeface="MS Gothic"/>
                          <a:cs typeface="MS Gothic"/>
                        </a:rPr>
                        <a:t>ー</a:t>
                      </a:r>
                      <a:r>
                        <a:rPr lang="en-US" altLang="zh-CN" sz="1200" b="1" spc="-181" dirty="0">
                          <a:solidFill>
                            <a:srgbClr val="FFFFFF"/>
                          </a:solidFill>
                          <a:latin typeface="MS Gothic"/>
                          <a:ea typeface="MS Gothic"/>
                          <a:cs typeface="MS Gothic"/>
                        </a:rPr>
                        <a:t>ズ</a:t>
                      </a:r>
                      <a:r>
                        <a:rPr lang="en-US" altLang="zh-CN" sz="1200" b="1" spc="-50" dirty="0">
                          <a:solidFill>
                            <a:srgbClr val="FFFFFF"/>
                          </a:solidFill>
                          <a:latin typeface="SimSun"/>
                          <a:ea typeface="SimSun"/>
                          <a:cs typeface="SimSun"/>
                        </a:rPr>
                        <a:t>対策</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4F81BD"/>
                    </a:solidFill>
                  </a:tcPr>
                </a:tc>
                <a:tc>
                  <a:txBody>
                    <a:bodyPr/>
                    <a:lstStyle/>
                    <a:p>
                      <a:pPr algn="l">
                        <a:lnSpc>
                          <a:spcPts val="679"/>
                        </a:lnSpc>
                      </a:pPr>
                      <a:endParaRPr/>
                    </a:p>
                    <a:p>
                      <a:pPr marL="92075" algn="l" rtl="0">
                        <a:lnSpc>
                          <a:spcPts val="1418"/>
                        </a:lnSpc>
                      </a:pPr>
                      <a:r>
                        <a:rPr lang="en-US" altLang="zh-CN" sz="1200" spc="77" dirty="0">
                          <a:solidFill>
                            <a:srgbClr val="000000"/>
                          </a:solidFill>
                          <a:latin typeface="Arial"/>
                          <a:ea typeface="Arial"/>
                          <a:cs typeface="Arial"/>
                        </a:rPr>
                        <a:t>2016</a:t>
                      </a:r>
                      <a:r>
                        <a:rPr lang="en-US" altLang="zh-CN" sz="1200" spc="-79" dirty="0">
                          <a:solidFill>
                            <a:srgbClr val="000000"/>
                          </a:solidFill>
                          <a:latin typeface="SimSun"/>
                          <a:ea typeface="SimSun"/>
                          <a:cs typeface="SimSun"/>
                        </a:rPr>
                        <a:t>年</a:t>
                      </a:r>
                      <a:r>
                        <a:rPr lang="en-US" altLang="zh-CN" sz="1200" spc="77" dirty="0">
                          <a:solidFill>
                            <a:srgbClr val="000000"/>
                          </a:solidFill>
                          <a:latin typeface="Arial"/>
                          <a:ea typeface="Arial"/>
                          <a:cs typeface="Arial"/>
                        </a:rPr>
                        <a:t>3</a:t>
                      </a:r>
                      <a:r>
                        <a:rPr lang="en-US" altLang="zh-CN" sz="1200" spc="-77" dirty="0">
                          <a:solidFill>
                            <a:srgbClr val="000000"/>
                          </a:solidFill>
                          <a:latin typeface="SimSun"/>
                          <a:ea typeface="SimSun"/>
                          <a:cs typeface="SimSun"/>
                        </a:rPr>
                        <a:t>月</a:t>
                      </a:r>
                      <a:r>
                        <a:rPr lang="en-US" altLang="zh-CN" sz="1200" spc="-408" dirty="0">
                          <a:solidFill>
                            <a:srgbClr val="000000"/>
                          </a:solidFill>
                          <a:latin typeface="SimSun"/>
                          <a:ea typeface="SimSun"/>
                          <a:cs typeface="SimSun"/>
                        </a:rPr>
                        <a:t>、</a:t>
                      </a:r>
                      <a:r>
                        <a:rPr lang="en-US" altLang="zh-CN" sz="1200" spc="0" dirty="0">
                          <a:solidFill>
                            <a:srgbClr val="000000"/>
                          </a:solidFill>
                          <a:latin typeface="SimSun"/>
                          <a:ea typeface="SimSun"/>
                          <a:cs typeface="SimSun"/>
                        </a:rPr>
                        <a:t>日本化粧品工業連合会</a:t>
                      </a:r>
                      <a:r>
                        <a:rPr lang="en-US" altLang="zh-CN" sz="1200" spc="-221" dirty="0">
                          <a:solidFill>
                            <a:srgbClr val="000000"/>
                          </a:solidFill>
                          <a:latin typeface="MS Gothic"/>
                          <a:ea typeface="MS Gothic"/>
                          <a:cs typeface="MS Gothic"/>
                        </a:rPr>
                        <a:t>が</a:t>
                      </a:r>
                      <a:r>
                        <a:rPr lang="en-US" altLang="zh-CN" sz="1200" spc="0" dirty="0">
                          <a:solidFill>
                            <a:srgbClr val="000000"/>
                          </a:solidFill>
                          <a:latin typeface="SimSun"/>
                          <a:ea typeface="SimSun"/>
                          <a:cs typeface="SimSun"/>
                        </a:rPr>
                        <a:t>会員企業</a:t>
                      </a:r>
                      <a:r>
                        <a:rPr lang="en-US" altLang="zh-CN" sz="1200" spc="-254" dirty="0">
                          <a:solidFill>
                            <a:srgbClr val="000000"/>
                          </a:solidFill>
                          <a:latin typeface="MS Gothic"/>
                          <a:ea typeface="MS Gothic"/>
                          <a:cs typeface="MS Gothic"/>
                        </a:rPr>
                        <a:t>に</a:t>
                      </a:r>
                      <a:r>
                        <a:rPr lang="en-US" altLang="zh-CN" sz="1200" spc="-295" dirty="0">
                          <a:solidFill>
                            <a:srgbClr val="000000"/>
                          </a:solidFill>
                          <a:latin typeface="MS Gothic"/>
                          <a:ea typeface="MS Gothic"/>
                          <a:cs typeface="MS Gothic"/>
                        </a:rPr>
                        <a:t>マ</a:t>
                      </a:r>
                      <a:r>
                        <a:rPr lang="en-US" altLang="zh-CN" sz="1200" spc="-336" dirty="0">
                          <a:solidFill>
                            <a:srgbClr val="000000"/>
                          </a:solidFill>
                          <a:latin typeface="MS Gothic"/>
                          <a:ea typeface="MS Gothic"/>
                          <a:cs typeface="MS Gothic"/>
                        </a:rPr>
                        <a:t>イ</a:t>
                      </a:r>
                      <a:r>
                        <a:rPr lang="en-US" altLang="zh-CN" sz="1200" spc="-371" dirty="0">
                          <a:solidFill>
                            <a:srgbClr val="000000"/>
                          </a:solidFill>
                          <a:latin typeface="MS Gothic"/>
                          <a:ea typeface="MS Gothic"/>
                          <a:cs typeface="MS Gothic"/>
                        </a:rPr>
                        <a:t>ク</a:t>
                      </a:r>
                      <a:r>
                        <a:rPr lang="en-US" altLang="zh-CN" sz="1200" spc="-337" dirty="0">
                          <a:solidFill>
                            <a:srgbClr val="000000"/>
                          </a:solidFill>
                          <a:latin typeface="MS Gothic"/>
                          <a:ea typeface="MS Gothic"/>
                          <a:cs typeface="MS Gothic"/>
                        </a:rPr>
                        <a:t>ロ</a:t>
                      </a:r>
                      <a:r>
                        <a:rPr lang="en-US" altLang="zh-CN" sz="1200" spc="-352" dirty="0">
                          <a:solidFill>
                            <a:srgbClr val="000000"/>
                          </a:solidFill>
                          <a:latin typeface="MS Gothic"/>
                          <a:ea typeface="MS Gothic"/>
                          <a:cs typeface="MS Gothic"/>
                        </a:rPr>
                        <a:t>ビ</a:t>
                      </a:r>
                      <a:r>
                        <a:rPr lang="en-US" altLang="zh-CN" sz="1200" spc="-221" dirty="0">
                          <a:solidFill>
                            <a:srgbClr val="000000"/>
                          </a:solidFill>
                          <a:latin typeface="MS Gothic"/>
                          <a:ea typeface="MS Gothic"/>
                          <a:cs typeface="MS Gothic"/>
                        </a:rPr>
                        <a:t>ー</a:t>
                      </a:r>
                      <a:r>
                        <a:rPr lang="en-US" altLang="zh-CN" sz="1200" spc="-213" dirty="0">
                          <a:solidFill>
                            <a:srgbClr val="000000"/>
                          </a:solidFill>
                          <a:latin typeface="MS Gothic"/>
                          <a:ea typeface="MS Gothic"/>
                          <a:cs typeface="MS Gothic"/>
                        </a:rPr>
                        <a:t>ズ</a:t>
                      </a:r>
                      <a:r>
                        <a:rPr lang="en-US" altLang="zh-CN" sz="1200" spc="0" dirty="0">
                          <a:solidFill>
                            <a:srgbClr val="000000"/>
                          </a:solidFill>
                          <a:latin typeface="SimSun"/>
                          <a:ea typeface="SimSun"/>
                          <a:cs typeface="SimSun"/>
                        </a:rPr>
                        <a:t>使用</a:t>
                      </a:r>
                      <a:r>
                        <a:rPr lang="en-US" altLang="zh-CN" sz="1200" spc="-218" dirty="0">
                          <a:solidFill>
                            <a:srgbClr val="000000"/>
                          </a:solidFill>
                          <a:latin typeface="MS Gothic"/>
                          <a:ea typeface="MS Gothic"/>
                          <a:cs typeface="MS Gothic"/>
                        </a:rPr>
                        <a:t>の</a:t>
                      </a:r>
                      <a:r>
                        <a:rPr lang="en-US" altLang="zh-CN" sz="1200" spc="0" dirty="0">
                          <a:solidFill>
                            <a:srgbClr val="000000"/>
                          </a:solidFill>
                          <a:latin typeface="SimSun"/>
                          <a:ea typeface="SimSun"/>
                          <a:cs typeface="SimSun"/>
                        </a:rPr>
                        <a:t>自主規制</a:t>
                      </a:r>
                      <a:r>
                        <a:rPr lang="en-US" altLang="zh-CN" sz="1200" spc="-296" dirty="0">
                          <a:solidFill>
                            <a:srgbClr val="000000"/>
                          </a:solidFill>
                          <a:latin typeface="MS Gothic"/>
                          <a:ea typeface="MS Gothic"/>
                          <a:cs typeface="MS Gothic"/>
                        </a:rPr>
                        <a:t>を</a:t>
                      </a:r>
                      <a:r>
                        <a:rPr lang="en-US" altLang="zh-CN" sz="1200" spc="0" dirty="0">
                          <a:solidFill>
                            <a:srgbClr val="000000"/>
                          </a:solidFill>
                          <a:latin typeface="SimSun"/>
                          <a:ea typeface="SimSun"/>
                          <a:cs typeface="SimSun"/>
                        </a:rPr>
                        <a:t>要請</a:t>
                      </a:r>
                      <a:endParaRPr lang="en-US" altLang="zh-CN" sz="1200">
                        <a:latin typeface="SimSun"/>
                        <a:ea typeface="SimSun"/>
                        <a:cs typeface="SimSun"/>
                      </a:endParaRPr>
                    </a:p>
                  </a:txBody>
                  <a:tcPr marL="0" marR="0" marT="0" marB="0">
                    <a:lnL w="3175">
                      <a:solidFill>
                        <a:srgbClr val="FFFFFF">
                          <a:alpha val="100000"/>
                        </a:srgbClr>
                      </a:solidFill>
                      <a:prstDash val="solid"/>
                    </a:lnL>
                    <a:lnR w="3175">
                      <a:solidFill>
                        <a:srgbClr val="FFFFFF">
                          <a:alpha val="100000"/>
                        </a:srgbClr>
                      </a:solidFill>
                      <a:prstDash val="solid"/>
                    </a:lnR>
                    <a:lnT w="3175">
                      <a:solidFill>
                        <a:srgbClr val="FFFFFF">
                          <a:alpha val="100000"/>
                        </a:srgbClr>
                      </a:solidFill>
                      <a:prstDash val="solid"/>
                    </a:lnT>
                    <a:lnB w="3175">
                      <a:solidFill>
                        <a:srgbClr val="FFFFFF">
                          <a:alpha val="100000"/>
                        </a:srgbClr>
                      </a:solidFill>
                      <a:prstDash val="solid"/>
                    </a:lnB>
                    <a:solidFill>
                      <a:srgbClr val="D0D8E8"/>
                    </a:solidFill>
                  </a:tcPr>
                </a:tc>
              </a:tr>
            </a:tbl>
          </a:graphicData>
        </a:graphic>
      </p:graphicFrame>
      <p:sp>
        <p:nvSpPr>
          <p:cNvPr id="177" name="Text Box177"/>
          <p:cNvSpPr txBox="1"/>
          <p:nvPr/>
        </p:nvSpPr>
        <p:spPr>
          <a:xfrm>
            <a:off x="3368040" y="6569316"/>
            <a:ext cx="5535296" cy="126759"/>
          </a:xfrm>
          <a:prstGeom prst="rect">
            <a:avLst/>
          </a:prstGeom>
        </p:spPr>
        <p:txBody>
          <a:bodyPr wrap="square" lIns="0" tIns="0" rIns="0" rtlCol="0">
            <a:spAutoFit/>
          </a:bodyPr>
          <a:lstStyle/>
          <a:p>
            <a:pPr algn="l">
              <a:lnSpc>
                <a:spcPts val="0"/>
              </a:lnSpc>
            </a:pPr>
            <a:endParaRPr/>
          </a:p>
          <a:p>
            <a:pPr algn="l" rtl="0">
              <a:lnSpc>
                <a:spcPts val="998"/>
              </a:lnSpc>
            </a:pPr>
            <a:r>
              <a:rPr lang="en-US" altLang="zh-CN" sz="900" spc="0" dirty="0">
                <a:solidFill>
                  <a:srgbClr val="000000"/>
                </a:solidFill>
                <a:latin typeface="MS PGothic"/>
                <a:ea typeface="MS PGothic"/>
                <a:cs typeface="MS PGothic"/>
              </a:rPr>
              <a:t>出所）</a:t>
            </a:r>
            <a:r>
              <a:rPr lang="en-US" altLang="zh-CN" sz="900" spc="0" dirty="0">
                <a:solidFill>
                  <a:srgbClr val="000000"/>
                </a:solidFill>
                <a:latin typeface="Calibri"/>
                <a:ea typeface="Calibri"/>
                <a:cs typeface="Calibri"/>
              </a:rPr>
              <a:t>JFE</a:t>
            </a:r>
            <a:r>
              <a:rPr lang="en-US" altLang="zh-CN" sz="900" spc="6" dirty="0">
                <a:solidFill>
                  <a:srgbClr val="000000"/>
                </a:solidFill>
                <a:latin typeface="MS PGothic"/>
                <a:ea typeface="MS PGothic"/>
                <a:cs typeface="MS PGothic"/>
              </a:rPr>
              <a:t>テ</a:t>
            </a:r>
            <a:r>
              <a:rPr lang="en-US" altLang="zh-CN" sz="900" spc="-5" dirty="0">
                <a:solidFill>
                  <a:srgbClr val="000000"/>
                </a:solidFill>
                <a:latin typeface="MS PGothic"/>
                <a:ea typeface="MS PGothic"/>
                <a:cs typeface="MS PGothic"/>
              </a:rPr>
              <a:t>ク</a:t>
            </a:r>
            <a:r>
              <a:rPr lang="en-US" altLang="zh-CN" sz="900" spc="0" dirty="0">
                <a:solidFill>
                  <a:srgbClr val="000000"/>
                </a:solidFill>
                <a:latin typeface="MS PGothic"/>
                <a:ea typeface="MS PGothic"/>
                <a:cs typeface="MS PGothic"/>
              </a:rPr>
              <a:t>ノリサーチ</a:t>
            </a:r>
            <a:r>
              <a:rPr lang="en-US" altLang="zh-CN" sz="900" spc="0" dirty="0">
                <a:solidFill>
                  <a:srgbClr val="000000"/>
                </a:solidFill>
                <a:latin typeface="Calibri"/>
                <a:ea typeface="Calibri"/>
                <a:cs typeface="Calibri"/>
              </a:rPr>
              <a:t>(2017)</a:t>
            </a:r>
            <a:r>
              <a:rPr lang="en-US" altLang="zh-CN" sz="900" spc="377" dirty="0">
                <a:solidFill>
                  <a:srgbClr val="000000"/>
                </a:solidFill>
                <a:latin typeface="Calibri"/>
                <a:ea typeface="Calibri"/>
                <a:cs typeface="Calibri"/>
              </a:rPr>
              <a:t> </a:t>
            </a:r>
            <a:r>
              <a:rPr lang="en-US" altLang="zh-CN" sz="900" spc="0" dirty="0">
                <a:solidFill>
                  <a:srgbClr val="000000"/>
                </a:solidFill>
                <a:latin typeface="Calibri"/>
                <a:ea typeface="Calibri"/>
                <a:cs typeface="Calibri"/>
                <a:hlinkClick r:id="rId3"/>
              </a:rPr>
              <a:t>http://www.meti.go.jp/meti_lib/report/H28FY/000116.pdf</a:t>
            </a:r>
            <a:r>
              <a:rPr lang="en-US" altLang="zh-CN" sz="900" spc="-14" dirty="0">
                <a:solidFill>
                  <a:srgbClr val="000000"/>
                </a:solidFill>
                <a:latin typeface="MS PGothic"/>
                <a:ea typeface="MS PGothic"/>
                <a:cs typeface="MS PGothic"/>
              </a:rPr>
              <a:t>（</a:t>
            </a:r>
            <a:r>
              <a:rPr lang="en-US" altLang="zh-CN" sz="900" spc="5" dirty="0">
                <a:solidFill>
                  <a:srgbClr val="000000"/>
                </a:solidFill>
                <a:latin typeface="MS PGothic"/>
                <a:ea typeface="MS PGothic"/>
                <a:cs typeface="MS PGothic"/>
              </a:rPr>
              <a:t>閲</a:t>
            </a:r>
            <a:r>
              <a:rPr lang="en-US" altLang="zh-CN" sz="900" spc="0" dirty="0">
                <a:solidFill>
                  <a:srgbClr val="000000"/>
                </a:solidFill>
                <a:latin typeface="MS PGothic"/>
                <a:ea typeface="MS PGothic"/>
                <a:cs typeface="MS PGothic"/>
              </a:rPr>
              <a:t>覧日：</a:t>
            </a:r>
            <a:r>
              <a:rPr lang="en-US" altLang="zh-CN" sz="900" spc="0" dirty="0">
                <a:solidFill>
                  <a:srgbClr val="000000"/>
                </a:solidFill>
                <a:latin typeface="Calibri"/>
                <a:ea typeface="Calibri"/>
                <a:cs typeface="Calibri"/>
              </a:rPr>
              <a:t>2018</a:t>
            </a:r>
            <a:r>
              <a:rPr lang="en-US" altLang="zh-CN" sz="900" spc="0" dirty="0">
                <a:solidFill>
                  <a:srgbClr val="000000"/>
                </a:solidFill>
                <a:latin typeface="MS PGothic"/>
                <a:ea typeface="MS PGothic"/>
                <a:cs typeface="MS PGothic"/>
              </a:rPr>
              <a:t>年</a:t>
            </a:r>
            <a:r>
              <a:rPr lang="en-US" altLang="zh-CN" sz="900" spc="0" dirty="0">
                <a:solidFill>
                  <a:srgbClr val="000000"/>
                </a:solidFill>
                <a:latin typeface="Calibri"/>
                <a:ea typeface="Calibri"/>
                <a:cs typeface="Calibri"/>
              </a:rPr>
              <a:t>3</a:t>
            </a:r>
            <a:r>
              <a:rPr lang="en-US" altLang="zh-CN" sz="900" spc="0" dirty="0">
                <a:solidFill>
                  <a:srgbClr val="000000"/>
                </a:solidFill>
                <a:latin typeface="MS PGothic"/>
                <a:ea typeface="MS PGothic"/>
                <a:cs typeface="MS PGothic"/>
              </a:rPr>
              <a:t>月</a:t>
            </a:r>
            <a:r>
              <a:rPr lang="en-US" altLang="zh-CN" sz="900" spc="0" dirty="0">
                <a:solidFill>
                  <a:srgbClr val="000000"/>
                </a:solidFill>
                <a:latin typeface="Calibri"/>
                <a:ea typeface="Calibri"/>
                <a:cs typeface="Calibri"/>
              </a:rPr>
              <a:t>19</a:t>
            </a:r>
            <a:r>
              <a:rPr lang="en-US" altLang="zh-CN" sz="900" spc="0" dirty="0">
                <a:solidFill>
                  <a:srgbClr val="000000"/>
                </a:solidFill>
                <a:latin typeface="MS PGothic"/>
                <a:ea typeface="MS PGothic"/>
                <a:cs typeface="MS PGothic"/>
              </a:rPr>
              <a:t>日）</a:t>
            </a:r>
            <a:endParaRPr lang="en-US" altLang="zh-CN" sz="9003">
              <a:latin typeface="MS PGothic"/>
              <a:ea typeface="MS PGothic"/>
              <a:cs typeface="MS PGothic"/>
            </a:endParaRPr>
          </a:p>
        </p:txBody>
      </p:sp>
      <p:sp>
        <p:nvSpPr>
          <p:cNvPr id="178" name="Text Box178"/>
          <p:cNvSpPr txBox="1"/>
          <p:nvPr/>
        </p:nvSpPr>
        <p:spPr>
          <a:xfrm>
            <a:off x="8975090" y="6614465"/>
            <a:ext cx="115368" cy="152400"/>
          </a:xfrm>
          <a:prstGeom prst="rect">
            <a:avLst/>
          </a:prstGeom>
        </p:spPr>
        <p:txBody>
          <a:bodyPr wrap="square" lIns="0" tIns="0" rIns="0" rtlCol="0">
            <a:spAutoFit/>
          </a:bodyPr>
          <a:lstStyle/>
          <a:p>
            <a:pPr algn="l">
              <a:lnSpc>
                <a:spcPts val="0"/>
              </a:lnSpc>
            </a:pPr>
            <a:endParaRPr/>
          </a:p>
          <a:p>
            <a:pPr algn="l" rtl="0">
              <a:lnSpc>
                <a:spcPts val="1200"/>
              </a:lnSpc>
            </a:pPr>
            <a:r>
              <a:rPr lang="en-US" altLang="zh-CN" sz="1200" spc="0" dirty="0">
                <a:solidFill>
                  <a:srgbClr val="898989"/>
                </a:solidFill>
                <a:latin typeface="Calibri"/>
                <a:ea typeface="Calibri"/>
                <a:cs typeface="Calibri"/>
              </a:rPr>
              <a:t>8</a:t>
            </a:r>
            <a:endParaRPr lang="en-US" altLang="zh-CN" sz="1200">
              <a:latin typeface="Calibri"/>
              <a:ea typeface="Calibri"/>
              <a:cs typeface="Calibri"/>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3862</Words>
  <Application>Microsoft Office PowerPoint</Application>
  <PresentationFormat>画面に合わせる (4:3)</PresentationFormat>
  <Paragraphs>1495</Paragraphs>
  <Slides>41</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41</vt:i4>
      </vt:variant>
    </vt:vector>
  </HeadingPairs>
  <TitlesOfParts>
    <vt:vector size="43" baseType="lpstr">
      <vt:lpstr>Office 主题</vt:lpstr>
      <vt:lpstr>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廃プラスチックのリサイクル方法には、大きくわけて3種類    ①マテリアルリサイクル 　②ケミカルリサイクル    ③サーマルリサイクル  ①マテリアルリサイクルは、まず家庭での「分別」が重要です。 　ペットボトルならラベルを外し、中身をキレイに洗って蓋をせずゴミに出します。 収集された廃プラスチックは市町村の施設で選別されます。キレイでリサイク できる状態のものだけを集め、圧縮して保管します。 圧縮された廃プラスチックは事業者が回収して再商品化。この間、塩ビボトルの除去、着色ボトルの除去、手で選別を行ったあと粉砕、風力分離、洗浄、比重分離を行います。 廃プラスチックを8ｍｍ程度に粉砕したフレークは、再度ペットボトルとして活用されたり、食品用トレイやラベル、カード、文房具、衣類、その他ボトルや容器と幅広くリサイクルされます。 以前はリサイクルした廃プラスチックは衛生面の観点から飲料用のペットボトルには使用できませんでしたが、2003年より新たな技術が生まれ、飲料用のペットボトルとしても再利用されるようになりました </vt:lpstr>
      <vt:lpstr>②ケミカルリサイクルは、廃プラスチックに化学反応を与えて組成を変換し、リサイクルするというものです。マテリアルリサイクルのように目に見える形でリサイクルされるのではなく、燃料などとして使われることが多いです。 このケミカルリサイクルはさらに以下の4つに分類されます。 1. 油化 2. 高炉原料化 3. コークス炉化学原料化　　　 4. ガス化　　です。 油化　　プラスチックはもともと石油から作られています。そのため製造の工程と逆の工程を行うことで、油に戻すという仕組みです。しかしポリエチレンやポリプロピレンといった廃プラスチックは良質な油になるものの、塩化ビニルが混ざっている場合はうまくいきません。この選別にも、非常にコストがかかってしまいます。 高炉原料化　　コークスの代わりの還元剤として製鉄所などで再利用するという高炉原料化。廃プラスチックを回収し、選別などの前処理を行ったあと塩化ビニル選別機でふるいにかけ、還元剤にリサイクルします。 これは製鉄所で鉄を作る際に活用されます。鉄の製造の際に出た高炉ガスはさらに発電利用もできます。  </vt:lpstr>
      <vt:lpstr>コークス炉化学原料化　　石炭と同様に、蒸し焼きにするとコークス、炭化水素油、コークス炉ガスができます。これらは化成工場、高炉、発電などに利用できます。処理の過程で有害物質が出ないことも特徴的です。 家庭から出た廃プラスチックを回収し、前処理を行ったあと滅容器で処理します。コークス炉に入れると、炭化水素油が40％、コークスが20％、コークス炉ガスが40％の割合で出来上がります。 ガス化　　　。廃プラスチックを分子レベルにまで分解し、他の化合物として利用します。プラスチックの主な成分は炭素と水素ですので、普通に燃やすと二酸化炭素と水になってしまいます。しかしガス化では酸素と蒸気を与えて加熱。結果的に炭化水素、一酸化炭素、水素が出来上がります。  ③サーマルリサイクルは   1. 火格子焼却炉 　2. 流動床焼却炉 　3. ガス化溶融炉　　　　の3つで行われます。 </vt:lpstr>
      <vt:lpstr>火格子焼却炉   廃プラスチックを移動させながら行うもので、乾燥、燃焼、後燃焼の3段階   に分けて焼却します。その際に出た排ガスを再利用していきます。 流動床焼却炉  加熱した壺のような機械の中に廃プラスチックを入れて焼却させる方法が取られています。この壺の中には熱い砂と空気が継続的に送り込まれており、廃プラスチックを加熱し続けることが可能です。 ガス化溶融炉 廃プラスチックを加熱してガス化し、その際に発生した熱や炭化物を回収して再利用するという仕組みです。途中までは流動床焼却炉と同じように熱い砂と空気の入った焼却炉で処理しますが、その後加熱性ガスチャーで運ばれ、排ガスやスラグに分解されていきま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ws</dc:creator>
  <cp:lastModifiedBy>OWNER</cp:lastModifiedBy>
  <cp:revision>28</cp:revision>
  <dcterms:created xsi:type="dcterms:W3CDTF">2017-10-23T09:06:44Z</dcterms:created>
  <dcterms:modified xsi:type="dcterms:W3CDTF">2019-06-26T11:52:14Z</dcterms:modified>
</cp:coreProperties>
</file>